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8" r:id="rId3"/>
    <p:sldId id="290" r:id="rId4"/>
    <p:sldId id="259" r:id="rId5"/>
    <p:sldId id="289" r:id="rId6"/>
    <p:sldId id="29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8" r:id="rId17"/>
    <p:sldId id="291" r:id="rId18"/>
    <p:sldId id="293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7" r:id="rId37"/>
    <p:sldId id="294" r:id="rId38"/>
    <p:sldId id="28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esktop\TVZ\3.god\6.semestar\MMVG\konstrukcijski\konstrukcijskiSamobor4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ownloads\konstrukcijske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esktop\TVZ\3.god\6.semestar\MMVG\konstrukcijski\konstrukcijskiSamobor4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ownloads\konstrukcijske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esktop\TVZ\3.god\6.semestar\MMVG\konstrukcijski\konstrukcijskiSamobor4G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ownloads\konstrukcijske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esktop\TVZ\3.god\6.semestar\MMVG\prez\Samobor5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ownloads\konstrukcijsk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esktop\TVZ\3.god\6.semestar\MMVG\prez\Samobor4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esktop\TVZ\3.god\6.semestar\MMVG\konstrukcijski\konstrukcijskiSamobor4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ownloads\konstrukcijsk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ownloads\konstrukcijsk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esktop\TVZ\3.god\6.semestar\MMVG\prez\Samobor4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as\Desktop\TVZ\3.god\6.semestar\MMVG\konstrukcijski\konstrukcijskiSamobor4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'Measurement4G - 22 May 2023 190'!$H$1</c:f>
              <c:strCache>
                <c:ptCount val="1"/>
                <c:pt idx="0">
                  <c:v> RSRP [dBm]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'Measurement4G - 22 May 2023 190'!$A$2:$A$3263</c:f>
              <c:numCache>
                <c:formatCode>[$-F400]h:mm:ss\ AM/PM</c:formatCode>
                <c:ptCount val="3262"/>
                <c:pt idx="0">
                  <c:v>0.77613425925925927</c:v>
                </c:pt>
                <c:pt idx="1">
                  <c:v>0.77614583333333331</c:v>
                </c:pt>
                <c:pt idx="2">
                  <c:v>0.77614583333333331</c:v>
                </c:pt>
                <c:pt idx="3">
                  <c:v>0.77615740740740746</c:v>
                </c:pt>
                <c:pt idx="4">
                  <c:v>0.77615740740740746</c:v>
                </c:pt>
                <c:pt idx="5">
                  <c:v>0.7761689814814815</c:v>
                </c:pt>
                <c:pt idx="6">
                  <c:v>0.7761689814814815</c:v>
                </c:pt>
                <c:pt idx="7">
                  <c:v>0.77618055555555554</c:v>
                </c:pt>
                <c:pt idx="8">
                  <c:v>0.77629629629629626</c:v>
                </c:pt>
                <c:pt idx="9">
                  <c:v>0.77630787037037041</c:v>
                </c:pt>
                <c:pt idx="10">
                  <c:v>0.77631944444444445</c:v>
                </c:pt>
                <c:pt idx="11">
                  <c:v>0.77631944444444445</c:v>
                </c:pt>
                <c:pt idx="12">
                  <c:v>0.77633101851851849</c:v>
                </c:pt>
                <c:pt idx="13">
                  <c:v>0.77633101851851849</c:v>
                </c:pt>
                <c:pt idx="14">
                  <c:v>0.77634259259259264</c:v>
                </c:pt>
                <c:pt idx="15">
                  <c:v>0.77634259259259264</c:v>
                </c:pt>
                <c:pt idx="16">
                  <c:v>0.77635416666666668</c:v>
                </c:pt>
                <c:pt idx="17">
                  <c:v>0.77635416666666668</c:v>
                </c:pt>
                <c:pt idx="18">
                  <c:v>0.7764699074074074</c:v>
                </c:pt>
                <c:pt idx="19">
                  <c:v>0.77648148148148144</c:v>
                </c:pt>
                <c:pt idx="20">
                  <c:v>0.77649305555555559</c:v>
                </c:pt>
                <c:pt idx="21">
                  <c:v>0.77649305555555559</c:v>
                </c:pt>
                <c:pt idx="22">
                  <c:v>0.77650462962962963</c:v>
                </c:pt>
                <c:pt idx="23">
                  <c:v>0.77650462962962963</c:v>
                </c:pt>
                <c:pt idx="24">
                  <c:v>0.77651620370370367</c:v>
                </c:pt>
                <c:pt idx="25">
                  <c:v>0.77651620370370367</c:v>
                </c:pt>
                <c:pt idx="26">
                  <c:v>0.77652777777777782</c:v>
                </c:pt>
                <c:pt idx="27">
                  <c:v>0.77652777777777782</c:v>
                </c:pt>
                <c:pt idx="28">
                  <c:v>0.77653935185185186</c:v>
                </c:pt>
                <c:pt idx="29">
                  <c:v>0.77653935185185186</c:v>
                </c:pt>
                <c:pt idx="30">
                  <c:v>0.77655092592592589</c:v>
                </c:pt>
                <c:pt idx="31">
                  <c:v>0.77655092592592589</c:v>
                </c:pt>
                <c:pt idx="32">
                  <c:v>0.77656250000000004</c:v>
                </c:pt>
                <c:pt idx="33">
                  <c:v>0.77656250000000004</c:v>
                </c:pt>
                <c:pt idx="34">
                  <c:v>0.77657407407407408</c:v>
                </c:pt>
                <c:pt idx="35">
                  <c:v>0.77657407407407408</c:v>
                </c:pt>
                <c:pt idx="36">
                  <c:v>0.77658564814814812</c:v>
                </c:pt>
                <c:pt idx="37">
                  <c:v>0.77659722222222227</c:v>
                </c:pt>
                <c:pt idx="38">
                  <c:v>0.77659722222222227</c:v>
                </c:pt>
                <c:pt idx="39">
                  <c:v>0.77660879629629631</c:v>
                </c:pt>
                <c:pt idx="40">
                  <c:v>0.77660879629629631</c:v>
                </c:pt>
                <c:pt idx="41">
                  <c:v>0.77662037037037035</c:v>
                </c:pt>
                <c:pt idx="42">
                  <c:v>0.77662037037037035</c:v>
                </c:pt>
                <c:pt idx="43">
                  <c:v>0.7766319444444445</c:v>
                </c:pt>
                <c:pt idx="44">
                  <c:v>0.7766319444444445</c:v>
                </c:pt>
                <c:pt idx="45">
                  <c:v>0.77664351851851854</c:v>
                </c:pt>
                <c:pt idx="46">
                  <c:v>0.77664351851851854</c:v>
                </c:pt>
                <c:pt idx="47">
                  <c:v>0.77665509259259258</c:v>
                </c:pt>
                <c:pt idx="48">
                  <c:v>0.77665509259259258</c:v>
                </c:pt>
                <c:pt idx="49">
                  <c:v>0.77666666666666662</c:v>
                </c:pt>
                <c:pt idx="50">
                  <c:v>0.77666666666666662</c:v>
                </c:pt>
                <c:pt idx="51">
                  <c:v>0.77667824074074077</c:v>
                </c:pt>
                <c:pt idx="52">
                  <c:v>0.77667824074074077</c:v>
                </c:pt>
                <c:pt idx="53">
                  <c:v>0.77668981481481481</c:v>
                </c:pt>
                <c:pt idx="54">
                  <c:v>0.77670138888888884</c:v>
                </c:pt>
                <c:pt idx="55">
                  <c:v>0.77670138888888884</c:v>
                </c:pt>
                <c:pt idx="56">
                  <c:v>0.77671296296296299</c:v>
                </c:pt>
                <c:pt idx="57">
                  <c:v>0.77671296296296299</c:v>
                </c:pt>
                <c:pt idx="58">
                  <c:v>0.77672453703703703</c:v>
                </c:pt>
                <c:pt idx="59">
                  <c:v>0.77672453703703703</c:v>
                </c:pt>
                <c:pt idx="60">
                  <c:v>0.77673611111111107</c:v>
                </c:pt>
                <c:pt idx="61">
                  <c:v>0.77673611111111107</c:v>
                </c:pt>
                <c:pt idx="62">
                  <c:v>0.77674768518518522</c:v>
                </c:pt>
                <c:pt idx="63">
                  <c:v>0.77674768518518522</c:v>
                </c:pt>
                <c:pt idx="64">
                  <c:v>0.77675925925925926</c:v>
                </c:pt>
                <c:pt idx="65">
                  <c:v>0.77675925925925926</c:v>
                </c:pt>
                <c:pt idx="66">
                  <c:v>0.7767708333333333</c:v>
                </c:pt>
                <c:pt idx="67">
                  <c:v>0.7767708333333333</c:v>
                </c:pt>
                <c:pt idx="68">
                  <c:v>0.77678240740740745</c:v>
                </c:pt>
                <c:pt idx="69">
                  <c:v>0.77678240740740745</c:v>
                </c:pt>
                <c:pt idx="70">
                  <c:v>0.77679398148148149</c:v>
                </c:pt>
                <c:pt idx="71">
                  <c:v>0.77680555555555553</c:v>
                </c:pt>
                <c:pt idx="72">
                  <c:v>0.77680555555555553</c:v>
                </c:pt>
                <c:pt idx="73">
                  <c:v>0.77681712962962968</c:v>
                </c:pt>
                <c:pt idx="74">
                  <c:v>0.77681712962962968</c:v>
                </c:pt>
                <c:pt idx="75">
                  <c:v>0.77682870370370372</c:v>
                </c:pt>
                <c:pt idx="76">
                  <c:v>0.77682870370370372</c:v>
                </c:pt>
                <c:pt idx="77">
                  <c:v>0.77684027777777775</c:v>
                </c:pt>
                <c:pt idx="78">
                  <c:v>0.77684027777777775</c:v>
                </c:pt>
                <c:pt idx="79">
                  <c:v>0.7768518518518519</c:v>
                </c:pt>
                <c:pt idx="80">
                  <c:v>0.7768518518518519</c:v>
                </c:pt>
                <c:pt idx="81">
                  <c:v>0.77686342592592594</c:v>
                </c:pt>
                <c:pt idx="82">
                  <c:v>0.77686342592592594</c:v>
                </c:pt>
                <c:pt idx="83">
                  <c:v>0.77687499999999998</c:v>
                </c:pt>
                <c:pt idx="84">
                  <c:v>0.77687499999999998</c:v>
                </c:pt>
                <c:pt idx="85">
                  <c:v>0.77688657407407402</c:v>
                </c:pt>
                <c:pt idx="86">
                  <c:v>0.77700231481481485</c:v>
                </c:pt>
                <c:pt idx="87">
                  <c:v>0.77701388888888889</c:v>
                </c:pt>
                <c:pt idx="88">
                  <c:v>0.77701388888888889</c:v>
                </c:pt>
                <c:pt idx="89">
                  <c:v>0.77702546296296293</c:v>
                </c:pt>
                <c:pt idx="90">
                  <c:v>0.77702546296296293</c:v>
                </c:pt>
                <c:pt idx="91">
                  <c:v>0.77703703703703708</c:v>
                </c:pt>
                <c:pt idx="92">
                  <c:v>0.77703703703703708</c:v>
                </c:pt>
                <c:pt idx="93">
                  <c:v>0.77704861111111112</c:v>
                </c:pt>
                <c:pt idx="94">
                  <c:v>0.77704861111111112</c:v>
                </c:pt>
                <c:pt idx="95">
                  <c:v>0.77706018518518516</c:v>
                </c:pt>
                <c:pt idx="96">
                  <c:v>0.77706018518518516</c:v>
                </c:pt>
                <c:pt idx="97">
                  <c:v>0.77707175925925931</c:v>
                </c:pt>
                <c:pt idx="98">
                  <c:v>0.77707175925925931</c:v>
                </c:pt>
                <c:pt idx="99">
                  <c:v>0.77708333333333335</c:v>
                </c:pt>
                <c:pt idx="100">
                  <c:v>0.77708333333333335</c:v>
                </c:pt>
                <c:pt idx="101">
                  <c:v>0.77709490740740739</c:v>
                </c:pt>
                <c:pt idx="102">
                  <c:v>0.77710648148148154</c:v>
                </c:pt>
                <c:pt idx="103">
                  <c:v>0.77710648148148154</c:v>
                </c:pt>
                <c:pt idx="104">
                  <c:v>0.77711805555555558</c:v>
                </c:pt>
                <c:pt idx="105">
                  <c:v>0.77711805555555558</c:v>
                </c:pt>
                <c:pt idx="106">
                  <c:v>0.7772337962962963</c:v>
                </c:pt>
                <c:pt idx="107">
                  <c:v>0.77724537037037034</c:v>
                </c:pt>
                <c:pt idx="108">
                  <c:v>0.77724537037037034</c:v>
                </c:pt>
                <c:pt idx="109">
                  <c:v>0.77725694444444449</c:v>
                </c:pt>
                <c:pt idx="110">
                  <c:v>0.77725694444444449</c:v>
                </c:pt>
                <c:pt idx="111">
                  <c:v>0.77726851851851853</c:v>
                </c:pt>
                <c:pt idx="112">
                  <c:v>0.77726851851851853</c:v>
                </c:pt>
                <c:pt idx="113">
                  <c:v>0.77728009259259256</c:v>
                </c:pt>
                <c:pt idx="114">
                  <c:v>0.77728009259259256</c:v>
                </c:pt>
                <c:pt idx="115">
                  <c:v>0.77729166666666671</c:v>
                </c:pt>
                <c:pt idx="116">
                  <c:v>0.77730324074074075</c:v>
                </c:pt>
                <c:pt idx="117">
                  <c:v>0.77730324074074075</c:v>
                </c:pt>
                <c:pt idx="118">
                  <c:v>0.77731481481481479</c:v>
                </c:pt>
                <c:pt idx="119">
                  <c:v>0.77731481481481479</c:v>
                </c:pt>
                <c:pt idx="120">
                  <c:v>0.77732638888888894</c:v>
                </c:pt>
                <c:pt idx="121">
                  <c:v>0.77732638888888894</c:v>
                </c:pt>
                <c:pt idx="122">
                  <c:v>0.77733796296296298</c:v>
                </c:pt>
                <c:pt idx="123">
                  <c:v>0.77733796296296298</c:v>
                </c:pt>
                <c:pt idx="124">
                  <c:v>0.77734953703703702</c:v>
                </c:pt>
                <c:pt idx="125">
                  <c:v>0.77734953703703702</c:v>
                </c:pt>
                <c:pt idx="126">
                  <c:v>0.77736111111111106</c:v>
                </c:pt>
                <c:pt idx="127">
                  <c:v>0.77736111111111106</c:v>
                </c:pt>
                <c:pt idx="128">
                  <c:v>0.77737268518518521</c:v>
                </c:pt>
                <c:pt idx="129">
                  <c:v>0.77737268518518521</c:v>
                </c:pt>
                <c:pt idx="130">
                  <c:v>0.77738425925925925</c:v>
                </c:pt>
                <c:pt idx="131">
                  <c:v>0.77738425925925925</c:v>
                </c:pt>
                <c:pt idx="132">
                  <c:v>0.77739583333333329</c:v>
                </c:pt>
                <c:pt idx="133">
                  <c:v>0.77740740740740744</c:v>
                </c:pt>
                <c:pt idx="134">
                  <c:v>0.77740740740740744</c:v>
                </c:pt>
                <c:pt idx="135">
                  <c:v>0.77741898148148147</c:v>
                </c:pt>
                <c:pt idx="136">
                  <c:v>0.77741898148148147</c:v>
                </c:pt>
                <c:pt idx="137">
                  <c:v>0.77743055555555551</c:v>
                </c:pt>
                <c:pt idx="138">
                  <c:v>0.77743055555555551</c:v>
                </c:pt>
                <c:pt idx="139">
                  <c:v>0.77744212962962966</c:v>
                </c:pt>
                <c:pt idx="140">
                  <c:v>0.77744212962962966</c:v>
                </c:pt>
                <c:pt idx="141">
                  <c:v>0.7774537037037037</c:v>
                </c:pt>
                <c:pt idx="142">
                  <c:v>0.7774537037037037</c:v>
                </c:pt>
                <c:pt idx="143">
                  <c:v>0.77746527777777774</c:v>
                </c:pt>
                <c:pt idx="144">
                  <c:v>0.77746527777777774</c:v>
                </c:pt>
                <c:pt idx="145">
                  <c:v>0.77747685185185189</c:v>
                </c:pt>
                <c:pt idx="146">
                  <c:v>0.77747685185185189</c:v>
                </c:pt>
                <c:pt idx="147">
                  <c:v>0.77748842592592593</c:v>
                </c:pt>
                <c:pt idx="148">
                  <c:v>0.77748842592592593</c:v>
                </c:pt>
                <c:pt idx="149">
                  <c:v>0.77749999999999997</c:v>
                </c:pt>
                <c:pt idx="150">
                  <c:v>0.77751157407407412</c:v>
                </c:pt>
                <c:pt idx="151">
                  <c:v>0.77751157407407412</c:v>
                </c:pt>
                <c:pt idx="152">
                  <c:v>0.77752314814814816</c:v>
                </c:pt>
                <c:pt idx="153">
                  <c:v>0.77752314814814816</c:v>
                </c:pt>
                <c:pt idx="154">
                  <c:v>0.7775347222222222</c:v>
                </c:pt>
                <c:pt idx="155">
                  <c:v>0.7775347222222222</c:v>
                </c:pt>
                <c:pt idx="156">
                  <c:v>0.77754629629629635</c:v>
                </c:pt>
                <c:pt idx="157">
                  <c:v>0.77754629629629635</c:v>
                </c:pt>
                <c:pt idx="158">
                  <c:v>0.77755787037037039</c:v>
                </c:pt>
                <c:pt idx="159">
                  <c:v>0.77755787037037039</c:v>
                </c:pt>
                <c:pt idx="160">
                  <c:v>0.77756944444444442</c:v>
                </c:pt>
                <c:pt idx="161">
                  <c:v>0.77756944444444442</c:v>
                </c:pt>
                <c:pt idx="162">
                  <c:v>0.77758101851851846</c:v>
                </c:pt>
                <c:pt idx="163">
                  <c:v>0.77758101851851846</c:v>
                </c:pt>
                <c:pt idx="164">
                  <c:v>0.77759259259259261</c:v>
                </c:pt>
                <c:pt idx="165">
                  <c:v>0.77770833333333333</c:v>
                </c:pt>
                <c:pt idx="166">
                  <c:v>0.77771990740740737</c:v>
                </c:pt>
                <c:pt idx="167">
                  <c:v>0.77771990740740737</c:v>
                </c:pt>
                <c:pt idx="168">
                  <c:v>0.77773148148148152</c:v>
                </c:pt>
                <c:pt idx="169">
                  <c:v>0.77773148148148152</c:v>
                </c:pt>
                <c:pt idx="170">
                  <c:v>0.77774305555555556</c:v>
                </c:pt>
                <c:pt idx="171">
                  <c:v>0.77774305555555556</c:v>
                </c:pt>
                <c:pt idx="172">
                  <c:v>0.7777546296296296</c:v>
                </c:pt>
                <c:pt idx="173">
                  <c:v>0.7777546296296296</c:v>
                </c:pt>
                <c:pt idx="174">
                  <c:v>0.77776620370370375</c:v>
                </c:pt>
                <c:pt idx="175">
                  <c:v>0.77776620370370375</c:v>
                </c:pt>
                <c:pt idx="176">
                  <c:v>0.77777777777777779</c:v>
                </c:pt>
                <c:pt idx="177">
                  <c:v>0.77777777777777779</c:v>
                </c:pt>
                <c:pt idx="178">
                  <c:v>0.77778935185185183</c:v>
                </c:pt>
                <c:pt idx="179">
                  <c:v>0.77778935185185183</c:v>
                </c:pt>
                <c:pt idx="180">
                  <c:v>0.77780092592592598</c:v>
                </c:pt>
                <c:pt idx="181">
                  <c:v>0.77780092592592598</c:v>
                </c:pt>
                <c:pt idx="182">
                  <c:v>0.77781250000000002</c:v>
                </c:pt>
                <c:pt idx="183">
                  <c:v>0.77782407407407406</c:v>
                </c:pt>
                <c:pt idx="184">
                  <c:v>0.77782407407407406</c:v>
                </c:pt>
                <c:pt idx="185">
                  <c:v>0.7778356481481481</c:v>
                </c:pt>
                <c:pt idx="186">
                  <c:v>0.7778356481481481</c:v>
                </c:pt>
                <c:pt idx="187">
                  <c:v>0.77784722222222225</c:v>
                </c:pt>
                <c:pt idx="188">
                  <c:v>0.77784722222222225</c:v>
                </c:pt>
                <c:pt idx="189">
                  <c:v>0.77785879629629628</c:v>
                </c:pt>
                <c:pt idx="190">
                  <c:v>0.77785879629629628</c:v>
                </c:pt>
                <c:pt idx="191">
                  <c:v>0.77787037037037032</c:v>
                </c:pt>
                <c:pt idx="192">
                  <c:v>0.77787037037037032</c:v>
                </c:pt>
                <c:pt idx="193">
                  <c:v>0.77788194444444447</c:v>
                </c:pt>
                <c:pt idx="194">
                  <c:v>0.77789351851851851</c:v>
                </c:pt>
                <c:pt idx="195">
                  <c:v>0.77789351851851851</c:v>
                </c:pt>
                <c:pt idx="196">
                  <c:v>0.77790509259259255</c:v>
                </c:pt>
                <c:pt idx="197">
                  <c:v>0.77790509259259255</c:v>
                </c:pt>
                <c:pt idx="198">
                  <c:v>0.7779166666666667</c:v>
                </c:pt>
                <c:pt idx="199">
                  <c:v>0.7779166666666667</c:v>
                </c:pt>
                <c:pt idx="200">
                  <c:v>0.77792824074074074</c:v>
                </c:pt>
                <c:pt idx="201">
                  <c:v>0.77792824074074074</c:v>
                </c:pt>
                <c:pt idx="202">
                  <c:v>0.77793981481481478</c:v>
                </c:pt>
                <c:pt idx="203">
                  <c:v>0.77793981481481478</c:v>
                </c:pt>
                <c:pt idx="204">
                  <c:v>0.77795138888888893</c:v>
                </c:pt>
                <c:pt idx="205">
                  <c:v>0.77796296296296297</c:v>
                </c:pt>
                <c:pt idx="206">
                  <c:v>0.77796296296296297</c:v>
                </c:pt>
                <c:pt idx="207">
                  <c:v>0.77797453703703701</c:v>
                </c:pt>
                <c:pt idx="208">
                  <c:v>0.77797453703703701</c:v>
                </c:pt>
                <c:pt idx="209">
                  <c:v>0.77798611111111116</c:v>
                </c:pt>
                <c:pt idx="210">
                  <c:v>0.77798611111111116</c:v>
                </c:pt>
                <c:pt idx="211">
                  <c:v>0.77799768518518519</c:v>
                </c:pt>
                <c:pt idx="212">
                  <c:v>0.77799768518518519</c:v>
                </c:pt>
                <c:pt idx="213">
                  <c:v>0.77800925925925923</c:v>
                </c:pt>
                <c:pt idx="214">
                  <c:v>0.77800925925925923</c:v>
                </c:pt>
                <c:pt idx="215">
                  <c:v>0.77802083333333338</c:v>
                </c:pt>
                <c:pt idx="216">
                  <c:v>0.77802083333333338</c:v>
                </c:pt>
                <c:pt idx="217">
                  <c:v>0.77803240740740742</c:v>
                </c:pt>
                <c:pt idx="218">
                  <c:v>0.77803240740740742</c:v>
                </c:pt>
                <c:pt idx="219">
                  <c:v>0.77804398148148146</c:v>
                </c:pt>
                <c:pt idx="220">
                  <c:v>0.77804398148148146</c:v>
                </c:pt>
                <c:pt idx="221">
                  <c:v>0.7780555555555555</c:v>
                </c:pt>
                <c:pt idx="222">
                  <c:v>0.7780555555555555</c:v>
                </c:pt>
                <c:pt idx="223">
                  <c:v>0.77806712962962965</c:v>
                </c:pt>
                <c:pt idx="224">
                  <c:v>0.77806712962962965</c:v>
                </c:pt>
                <c:pt idx="225">
                  <c:v>0.77807870370370369</c:v>
                </c:pt>
                <c:pt idx="226">
                  <c:v>0.77809027777777773</c:v>
                </c:pt>
                <c:pt idx="227">
                  <c:v>0.77809027777777773</c:v>
                </c:pt>
                <c:pt idx="228">
                  <c:v>0.77810185185185188</c:v>
                </c:pt>
                <c:pt idx="229">
                  <c:v>0.77810185185185188</c:v>
                </c:pt>
                <c:pt idx="230">
                  <c:v>0.77811342592592592</c:v>
                </c:pt>
                <c:pt idx="231">
                  <c:v>0.77811342592592592</c:v>
                </c:pt>
                <c:pt idx="232">
                  <c:v>0.77812499999999996</c:v>
                </c:pt>
                <c:pt idx="233">
                  <c:v>0.77812499999999996</c:v>
                </c:pt>
                <c:pt idx="234">
                  <c:v>0.77813657407407411</c:v>
                </c:pt>
                <c:pt idx="235">
                  <c:v>0.77813657407407411</c:v>
                </c:pt>
                <c:pt idx="236">
                  <c:v>0.77814814814814814</c:v>
                </c:pt>
                <c:pt idx="237">
                  <c:v>0.77814814814814814</c:v>
                </c:pt>
                <c:pt idx="238">
                  <c:v>0.77815972222222218</c:v>
                </c:pt>
                <c:pt idx="239">
                  <c:v>0.77815972222222218</c:v>
                </c:pt>
                <c:pt idx="240">
                  <c:v>0.77817129629629633</c:v>
                </c:pt>
                <c:pt idx="241">
                  <c:v>0.77818287037037037</c:v>
                </c:pt>
                <c:pt idx="242">
                  <c:v>0.77818287037037037</c:v>
                </c:pt>
                <c:pt idx="243">
                  <c:v>0.77819444444444441</c:v>
                </c:pt>
                <c:pt idx="244">
                  <c:v>0.77819444444444441</c:v>
                </c:pt>
                <c:pt idx="245">
                  <c:v>0.77820601851851856</c:v>
                </c:pt>
                <c:pt idx="246">
                  <c:v>0.77820601851851856</c:v>
                </c:pt>
                <c:pt idx="247">
                  <c:v>0.7782175925925926</c:v>
                </c:pt>
                <c:pt idx="248">
                  <c:v>0.7782175925925926</c:v>
                </c:pt>
                <c:pt idx="249">
                  <c:v>0.77822916666666664</c:v>
                </c:pt>
                <c:pt idx="250">
                  <c:v>0.77822916666666664</c:v>
                </c:pt>
                <c:pt idx="251">
                  <c:v>0.77824074074074079</c:v>
                </c:pt>
                <c:pt idx="252">
                  <c:v>0.77824074074074079</c:v>
                </c:pt>
                <c:pt idx="253">
                  <c:v>0.77825231481481483</c:v>
                </c:pt>
                <c:pt idx="254">
                  <c:v>0.77826388888888887</c:v>
                </c:pt>
                <c:pt idx="255">
                  <c:v>0.77826388888888887</c:v>
                </c:pt>
                <c:pt idx="256">
                  <c:v>0.77827546296296302</c:v>
                </c:pt>
                <c:pt idx="257">
                  <c:v>0.77827546296296302</c:v>
                </c:pt>
                <c:pt idx="258">
                  <c:v>0.77828703703703705</c:v>
                </c:pt>
                <c:pt idx="259">
                  <c:v>0.77828703703703705</c:v>
                </c:pt>
                <c:pt idx="260">
                  <c:v>0.77829861111111109</c:v>
                </c:pt>
                <c:pt idx="261">
                  <c:v>0.77829861111111109</c:v>
                </c:pt>
                <c:pt idx="262">
                  <c:v>0.77831018518518513</c:v>
                </c:pt>
                <c:pt idx="263">
                  <c:v>0.77831018518518513</c:v>
                </c:pt>
                <c:pt idx="264">
                  <c:v>0.77832175925925928</c:v>
                </c:pt>
                <c:pt idx="265">
                  <c:v>0.77832175925925928</c:v>
                </c:pt>
                <c:pt idx="266">
                  <c:v>0.77833333333333332</c:v>
                </c:pt>
                <c:pt idx="267">
                  <c:v>0.77833333333333332</c:v>
                </c:pt>
                <c:pt idx="268">
                  <c:v>0.77834490740740736</c:v>
                </c:pt>
                <c:pt idx="269">
                  <c:v>0.77834490740740736</c:v>
                </c:pt>
                <c:pt idx="270">
                  <c:v>0.77835648148148151</c:v>
                </c:pt>
                <c:pt idx="271">
                  <c:v>0.77836805555555555</c:v>
                </c:pt>
                <c:pt idx="272">
                  <c:v>0.77836805555555555</c:v>
                </c:pt>
                <c:pt idx="273">
                  <c:v>0.77837962962962959</c:v>
                </c:pt>
                <c:pt idx="274">
                  <c:v>0.77837962962962959</c:v>
                </c:pt>
                <c:pt idx="275">
                  <c:v>0.77839120370370374</c:v>
                </c:pt>
                <c:pt idx="276">
                  <c:v>0.77839120370370374</c:v>
                </c:pt>
                <c:pt idx="277">
                  <c:v>0.77840277777777778</c:v>
                </c:pt>
                <c:pt idx="278">
                  <c:v>0.77840277777777778</c:v>
                </c:pt>
                <c:pt idx="279">
                  <c:v>0.77841435185185182</c:v>
                </c:pt>
                <c:pt idx="280">
                  <c:v>0.77841435185185182</c:v>
                </c:pt>
                <c:pt idx="281">
                  <c:v>0.77842592592592597</c:v>
                </c:pt>
                <c:pt idx="282">
                  <c:v>0.77842592592592597</c:v>
                </c:pt>
                <c:pt idx="283">
                  <c:v>0.7784375</c:v>
                </c:pt>
                <c:pt idx="284">
                  <c:v>0.7784375</c:v>
                </c:pt>
                <c:pt idx="285">
                  <c:v>0.77844907407407404</c:v>
                </c:pt>
                <c:pt idx="286">
                  <c:v>0.77844907407407404</c:v>
                </c:pt>
                <c:pt idx="287">
                  <c:v>0.77846064814814819</c:v>
                </c:pt>
                <c:pt idx="288">
                  <c:v>0.77846064814814819</c:v>
                </c:pt>
                <c:pt idx="289">
                  <c:v>0.77847222222222223</c:v>
                </c:pt>
                <c:pt idx="290">
                  <c:v>0.77848379629629627</c:v>
                </c:pt>
                <c:pt idx="291">
                  <c:v>0.77848379629629627</c:v>
                </c:pt>
                <c:pt idx="292">
                  <c:v>0.77849537037037042</c:v>
                </c:pt>
                <c:pt idx="293">
                  <c:v>0.77849537037037042</c:v>
                </c:pt>
                <c:pt idx="294">
                  <c:v>0.77850694444444446</c:v>
                </c:pt>
                <c:pt idx="295">
                  <c:v>0.77850694444444446</c:v>
                </c:pt>
                <c:pt idx="296">
                  <c:v>0.7785185185185185</c:v>
                </c:pt>
                <c:pt idx="297">
                  <c:v>0.7785185185185185</c:v>
                </c:pt>
                <c:pt idx="298">
                  <c:v>0.77853009259259254</c:v>
                </c:pt>
                <c:pt idx="299">
                  <c:v>0.77853009259259254</c:v>
                </c:pt>
                <c:pt idx="300">
                  <c:v>0.77854166666666669</c:v>
                </c:pt>
                <c:pt idx="301">
                  <c:v>0.77854166666666669</c:v>
                </c:pt>
                <c:pt idx="302">
                  <c:v>0.77855324074074073</c:v>
                </c:pt>
                <c:pt idx="303">
                  <c:v>0.77855324074074073</c:v>
                </c:pt>
                <c:pt idx="304">
                  <c:v>0.77856481481481477</c:v>
                </c:pt>
                <c:pt idx="305">
                  <c:v>0.77856481481481477</c:v>
                </c:pt>
                <c:pt idx="306">
                  <c:v>0.77857638888888892</c:v>
                </c:pt>
                <c:pt idx="307">
                  <c:v>0.77858796296296295</c:v>
                </c:pt>
                <c:pt idx="308">
                  <c:v>0.77858796296296295</c:v>
                </c:pt>
                <c:pt idx="309">
                  <c:v>0.77859953703703699</c:v>
                </c:pt>
                <c:pt idx="310">
                  <c:v>0.77859953703703699</c:v>
                </c:pt>
                <c:pt idx="311">
                  <c:v>0.77861111111111114</c:v>
                </c:pt>
                <c:pt idx="312">
                  <c:v>0.77861111111111114</c:v>
                </c:pt>
                <c:pt idx="313">
                  <c:v>0.77862268518518518</c:v>
                </c:pt>
                <c:pt idx="314">
                  <c:v>0.77863425925925922</c:v>
                </c:pt>
                <c:pt idx="315">
                  <c:v>0.77863425925925922</c:v>
                </c:pt>
                <c:pt idx="316">
                  <c:v>0.77864583333333337</c:v>
                </c:pt>
                <c:pt idx="317">
                  <c:v>0.77864583333333337</c:v>
                </c:pt>
                <c:pt idx="318">
                  <c:v>0.77865740740740741</c:v>
                </c:pt>
                <c:pt idx="319">
                  <c:v>0.77865740740740741</c:v>
                </c:pt>
                <c:pt idx="320">
                  <c:v>0.77866898148148145</c:v>
                </c:pt>
                <c:pt idx="321">
                  <c:v>0.77866898148148145</c:v>
                </c:pt>
                <c:pt idx="322">
                  <c:v>0.7786805555555556</c:v>
                </c:pt>
                <c:pt idx="323">
                  <c:v>0.7786805555555556</c:v>
                </c:pt>
                <c:pt idx="324">
                  <c:v>0.77869212962962964</c:v>
                </c:pt>
                <c:pt idx="325">
                  <c:v>0.77869212962962964</c:v>
                </c:pt>
                <c:pt idx="326">
                  <c:v>0.77870370370370368</c:v>
                </c:pt>
                <c:pt idx="327">
                  <c:v>0.77870370370370368</c:v>
                </c:pt>
                <c:pt idx="328">
                  <c:v>0.77871527777777783</c:v>
                </c:pt>
                <c:pt idx="329">
                  <c:v>0.77871527777777783</c:v>
                </c:pt>
                <c:pt idx="330">
                  <c:v>0.77872685185185186</c:v>
                </c:pt>
                <c:pt idx="331">
                  <c:v>0.77872685185185186</c:v>
                </c:pt>
                <c:pt idx="332">
                  <c:v>0.7787384259259259</c:v>
                </c:pt>
                <c:pt idx="333">
                  <c:v>0.77875000000000005</c:v>
                </c:pt>
                <c:pt idx="334">
                  <c:v>0.77875000000000005</c:v>
                </c:pt>
                <c:pt idx="335">
                  <c:v>0.77876157407407409</c:v>
                </c:pt>
                <c:pt idx="336">
                  <c:v>0.77876157407407409</c:v>
                </c:pt>
                <c:pt idx="337">
                  <c:v>0.77877314814814813</c:v>
                </c:pt>
                <c:pt idx="338">
                  <c:v>0.77877314814814813</c:v>
                </c:pt>
                <c:pt idx="339">
                  <c:v>0.77878472222222217</c:v>
                </c:pt>
                <c:pt idx="340">
                  <c:v>0.77878472222222217</c:v>
                </c:pt>
                <c:pt idx="341">
                  <c:v>0.77879629629629632</c:v>
                </c:pt>
                <c:pt idx="342">
                  <c:v>0.77880787037037036</c:v>
                </c:pt>
                <c:pt idx="343">
                  <c:v>0.77880787037037036</c:v>
                </c:pt>
                <c:pt idx="344">
                  <c:v>0.7788194444444444</c:v>
                </c:pt>
                <c:pt idx="345">
                  <c:v>0.7788194444444444</c:v>
                </c:pt>
                <c:pt idx="346">
                  <c:v>0.77883101851851855</c:v>
                </c:pt>
                <c:pt idx="347">
                  <c:v>0.77883101851851855</c:v>
                </c:pt>
                <c:pt idx="348">
                  <c:v>0.77884259259259259</c:v>
                </c:pt>
                <c:pt idx="349">
                  <c:v>0.77884259259259259</c:v>
                </c:pt>
                <c:pt idx="350">
                  <c:v>0.77885416666666663</c:v>
                </c:pt>
                <c:pt idx="351">
                  <c:v>0.77885416666666663</c:v>
                </c:pt>
                <c:pt idx="352">
                  <c:v>0.77886574074074078</c:v>
                </c:pt>
                <c:pt idx="353">
                  <c:v>0.77886574074074078</c:v>
                </c:pt>
                <c:pt idx="354">
                  <c:v>0.77887731481481481</c:v>
                </c:pt>
                <c:pt idx="355">
                  <c:v>0.77888888888888885</c:v>
                </c:pt>
                <c:pt idx="356">
                  <c:v>0.77888888888888885</c:v>
                </c:pt>
                <c:pt idx="357">
                  <c:v>0.778900462962963</c:v>
                </c:pt>
                <c:pt idx="358">
                  <c:v>0.778900462962963</c:v>
                </c:pt>
                <c:pt idx="359">
                  <c:v>0.77891203703703704</c:v>
                </c:pt>
                <c:pt idx="360">
                  <c:v>0.77891203703703704</c:v>
                </c:pt>
                <c:pt idx="361">
                  <c:v>0.77892361111111108</c:v>
                </c:pt>
                <c:pt idx="362">
                  <c:v>0.77892361111111108</c:v>
                </c:pt>
                <c:pt idx="363">
                  <c:v>0.77893518518518523</c:v>
                </c:pt>
                <c:pt idx="364">
                  <c:v>0.77893518518518523</c:v>
                </c:pt>
                <c:pt idx="365">
                  <c:v>0.77894675925925927</c:v>
                </c:pt>
                <c:pt idx="366">
                  <c:v>0.77894675925925927</c:v>
                </c:pt>
                <c:pt idx="367">
                  <c:v>0.77895833333333331</c:v>
                </c:pt>
                <c:pt idx="368">
                  <c:v>0.77895833333333331</c:v>
                </c:pt>
                <c:pt idx="369">
                  <c:v>0.77896990740740746</c:v>
                </c:pt>
                <c:pt idx="370">
                  <c:v>0.77896990740740746</c:v>
                </c:pt>
                <c:pt idx="371">
                  <c:v>0.7789814814814815</c:v>
                </c:pt>
                <c:pt idx="372">
                  <c:v>0.7789814814814815</c:v>
                </c:pt>
                <c:pt idx="373">
                  <c:v>0.77899305555555554</c:v>
                </c:pt>
                <c:pt idx="374">
                  <c:v>0.77900462962962957</c:v>
                </c:pt>
                <c:pt idx="375">
                  <c:v>0.77900462962962957</c:v>
                </c:pt>
                <c:pt idx="376">
                  <c:v>0.77901620370370372</c:v>
                </c:pt>
                <c:pt idx="377">
                  <c:v>0.77901620370370372</c:v>
                </c:pt>
                <c:pt idx="378">
                  <c:v>0.77902777777777776</c:v>
                </c:pt>
                <c:pt idx="379">
                  <c:v>0.77902777777777776</c:v>
                </c:pt>
                <c:pt idx="380">
                  <c:v>0.7790393518518518</c:v>
                </c:pt>
                <c:pt idx="381">
                  <c:v>0.7790393518518518</c:v>
                </c:pt>
                <c:pt idx="382">
                  <c:v>0.77905092592592595</c:v>
                </c:pt>
                <c:pt idx="383">
                  <c:v>0.77905092592592595</c:v>
                </c:pt>
                <c:pt idx="384">
                  <c:v>0.77906249999999999</c:v>
                </c:pt>
                <c:pt idx="385">
                  <c:v>0.77906249999999999</c:v>
                </c:pt>
                <c:pt idx="386">
                  <c:v>0.77907407407407403</c:v>
                </c:pt>
                <c:pt idx="387">
                  <c:v>0.77907407407407403</c:v>
                </c:pt>
                <c:pt idx="388">
                  <c:v>0.77908564814814818</c:v>
                </c:pt>
                <c:pt idx="389">
                  <c:v>0.77909722222222222</c:v>
                </c:pt>
                <c:pt idx="390">
                  <c:v>0.77909722222222222</c:v>
                </c:pt>
                <c:pt idx="391">
                  <c:v>0.77910879629629626</c:v>
                </c:pt>
                <c:pt idx="392">
                  <c:v>0.77910879629629626</c:v>
                </c:pt>
                <c:pt idx="393">
                  <c:v>0.77912037037037041</c:v>
                </c:pt>
                <c:pt idx="394">
                  <c:v>0.77912037037037041</c:v>
                </c:pt>
                <c:pt idx="395">
                  <c:v>0.77913194444444445</c:v>
                </c:pt>
                <c:pt idx="396">
                  <c:v>0.77913194444444445</c:v>
                </c:pt>
                <c:pt idx="397">
                  <c:v>0.77914351851851849</c:v>
                </c:pt>
                <c:pt idx="398">
                  <c:v>0.77914351851851849</c:v>
                </c:pt>
                <c:pt idx="399">
                  <c:v>0.77915509259259264</c:v>
                </c:pt>
                <c:pt idx="400">
                  <c:v>0.77916666666666667</c:v>
                </c:pt>
                <c:pt idx="401">
                  <c:v>0.77916666666666667</c:v>
                </c:pt>
                <c:pt idx="402">
                  <c:v>0.77917824074074071</c:v>
                </c:pt>
                <c:pt idx="403">
                  <c:v>0.77917824074074071</c:v>
                </c:pt>
                <c:pt idx="404">
                  <c:v>0.77918981481481486</c:v>
                </c:pt>
                <c:pt idx="405">
                  <c:v>0.77918981481481486</c:v>
                </c:pt>
                <c:pt idx="406">
                  <c:v>0.7792013888888889</c:v>
                </c:pt>
                <c:pt idx="407">
                  <c:v>0.7792013888888889</c:v>
                </c:pt>
                <c:pt idx="408">
                  <c:v>0.77921296296296294</c:v>
                </c:pt>
                <c:pt idx="409">
                  <c:v>0.77921296296296294</c:v>
                </c:pt>
                <c:pt idx="410">
                  <c:v>0.77922453703703709</c:v>
                </c:pt>
                <c:pt idx="411">
                  <c:v>0.77922453703703709</c:v>
                </c:pt>
                <c:pt idx="412">
                  <c:v>0.77923611111111113</c:v>
                </c:pt>
                <c:pt idx="413">
                  <c:v>0.77923611111111113</c:v>
                </c:pt>
                <c:pt idx="414">
                  <c:v>0.77924768518518517</c:v>
                </c:pt>
                <c:pt idx="415">
                  <c:v>0.77924768518518517</c:v>
                </c:pt>
                <c:pt idx="416">
                  <c:v>0.77925925925925921</c:v>
                </c:pt>
                <c:pt idx="417">
                  <c:v>0.77927083333333336</c:v>
                </c:pt>
                <c:pt idx="418">
                  <c:v>0.77927083333333336</c:v>
                </c:pt>
                <c:pt idx="419">
                  <c:v>0.7792824074074074</c:v>
                </c:pt>
                <c:pt idx="420">
                  <c:v>0.7792824074074074</c:v>
                </c:pt>
                <c:pt idx="421">
                  <c:v>0.77929398148148143</c:v>
                </c:pt>
                <c:pt idx="422">
                  <c:v>0.77929398148148143</c:v>
                </c:pt>
                <c:pt idx="423">
                  <c:v>0.77930555555555558</c:v>
                </c:pt>
                <c:pt idx="424">
                  <c:v>0.77930555555555558</c:v>
                </c:pt>
                <c:pt idx="425">
                  <c:v>0.77931712962962962</c:v>
                </c:pt>
                <c:pt idx="426">
                  <c:v>0.77931712962962962</c:v>
                </c:pt>
                <c:pt idx="427">
                  <c:v>0.77932870370370366</c:v>
                </c:pt>
                <c:pt idx="428">
                  <c:v>0.77932870370370366</c:v>
                </c:pt>
                <c:pt idx="429">
                  <c:v>0.77934027777777781</c:v>
                </c:pt>
                <c:pt idx="430">
                  <c:v>0.77935185185185185</c:v>
                </c:pt>
                <c:pt idx="431">
                  <c:v>0.77935185185185185</c:v>
                </c:pt>
                <c:pt idx="432">
                  <c:v>0.77936342592592589</c:v>
                </c:pt>
                <c:pt idx="433">
                  <c:v>0.77936342592592589</c:v>
                </c:pt>
                <c:pt idx="434">
                  <c:v>0.77937500000000004</c:v>
                </c:pt>
                <c:pt idx="435">
                  <c:v>0.77937500000000004</c:v>
                </c:pt>
                <c:pt idx="436">
                  <c:v>0.77938657407407408</c:v>
                </c:pt>
                <c:pt idx="437">
                  <c:v>0.77938657407407408</c:v>
                </c:pt>
                <c:pt idx="438">
                  <c:v>0.77939814814814812</c:v>
                </c:pt>
                <c:pt idx="439">
                  <c:v>0.77939814814814812</c:v>
                </c:pt>
                <c:pt idx="440">
                  <c:v>0.77940972222222227</c:v>
                </c:pt>
                <c:pt idx="441">
                  <c:v>0.77940972222222227</c:v>
                </c:pt>
                <c:pt idx="442">
                  <c:v>0.77942129629629631</c:v>
                </c:pt>
                <c:pt idx="443">
                  <c:v>0.77943287037037035</c:v>
                </c:pt>
                <c:pt idx="444">
                  <c:v>0.77943287037037035</c:v>
                </c:pt>
                <c:pt idx="445">
                  <c:v>0.7794444444444445</c:v>
                </c:pt>
                <c:pt idx="446">
                  <c:v>0.7794444444444445</c:v>
                </c:pt>
                <c:pt idx="447">
                  <c:v>0.77945601851851853</c:v>
                </c:pt>
                <c:pt idx="448">
                  <c:v>0.77945601851851853</c:v>
                </c:pt>
                <c:pt idx="449">
                  <c:v>0.77946759259259257</c:v>
                </c:pt>
                <c:pt idx="450">
                  <c:v>0.77947916666666661</c:v>
                </c:pt>
                <c:pt idx="451">
                  <c:v>0.77947916666666661</c:v>
                </c:pt>
                <c:pt idx="452">
                  <c:v>0.77949074074074076</c:v>
                </c:pt>
                <c:pt idx="453">
                  <c:v>0.77949074074074076</c:v>
                </c:pt>
                <c:pt idx="454">
                  <c:v>0.7795023148148148</c:v>
                </c:pt>
                <c:pt idx="455">
                  <c:v>0.7795023148148148</c:v>
                </c:pt>
                <c:pt idx="456">
                  <c:v>0.77951388888888884</c:v>
                </c:pt>
                <c:pt idx="457">
                  <c:v>0.77951388888888884</c:v>
                </c:pt>
                <c:pt idx="458">
                  <c:v>0.77952546296296299</c:v>
                </c:pt>
                <c:pt idx="459">
                  <c:v>0.77952546296296299</c:v>
                </c:pt>
                <c:pt idx="460">
                  <c:v>0.77953703703703703</c:v>
                </c:pt>
                <c:pt idx="461">
                  <c:v>0.77953703703703703</c:v>
                </c:pt>
                <c:pt idx="462">
                  <c:v>0.77954861111111107</c:v>
                </c:pt>
                <c:pt idx="463">
                  <c:v>0.77954861111111107</c:v>
                </c:pt>
                <c:pt idx="464">
                  <c:v>0.77956018518518522</c:v>
                </c:pt>
                <c:pt idx="465">
                  <c:v>0.77957175925925926</c:v>
                </c:pt>
                <c:pt idx="466">
                  <c:v>0.77957175925925926</c:v>
                </c:pt>
                <c:pt idx="467">
                  <c:v>0.77958333333333329</c:v>
                </c:pt>
                <c:pt idx="468">
                  <c:v>0.77958333333333329</c:v>
                </c:pt>
                <c:pt idx="469">
                  <c:v>0.77959490740740744</c:v>
                </c:pt>
                <c:pt idx="470">
                  <c:v>0.77959490740740744</c:v>
                </c:pt>
                <c:pt idx="471">
                  <c:v>0.77960648148148148</c:v>
                </c:pt>
                <c:pt idx="472">
                  <c:v>0.77960648148148148</c:v>
                </c:pt>
                <c:pt idx="473">
                  <c:v>0.77961805555555552</c:v>
                </c:pt>
                <c:pt idx="474">
                  <c:v>0.77961805555555552</c:v>
                </c:pt>
                <c:pt idx="475">
                  <c:v>0.77962962962962967</c:v>
                </c:pt>
                <c:pt idx="476">
                  <c:v>0.77962962962962967</c:v>
                </c:pt>
                <c:pt idx="477">
                  <c:v>0.77964120370370371</c:v>
                </c:pt>
                <c:pt idx="478">
                  <c:v>0.77964120370370371</c:v>
                </c:pt>
                <c:pt idx="479">
                  <c:v>0.77965277777777775</c:v>
                </c:pt>
                <c:pt idx="480">
                  <c:v>0.77965277777777775</c:v>
                </c:pt>
                <c:pt idx="481">
                  <c:v>0.7796643518518519</c:v>
                </c:pt>
                <c:pt idx="482">
                  <c:v>0.7796643518518519</c:v>
                </c:pt>
                <c:pt idx="483">
                  <c:v>0.77967592592592594</c:v>
                </c:pt>
                <c:pt idx="484">
                  <c:v>0.77968749999999998</c:v>
                </c:pt>
                <c:pt idx="485">
                  <c:v>0.77968749999999998</c:v>
                </c:pt>
                <c:pt idx="486">
                  <c:v>0.77969907407407413</c:v>
                </c:pt>
                <c:pt idx="487">
                  <c:v>0.77969907407407413</c:v>
                </c:pt>
                <c:pt idx="488">
                  <c:v>0.77971064814814817</c:v>
                </c:pt>
                <c:pt idx="489">
                  <c:v>0.77971064814814817</c:v>
                </c:pt>
                <c:pt idx="490">
                  <c:v>0.77972222222222221</c:v>
                </c:pt>
                <c:pt idx="491">
                  <c:v>0.77972222222222221</c:v>
                </c:pt>
                <c:pt idx="492">
                  <c:v>0.77973379629629624</c:v>
                </c:pt>
                <c:pt idx="493">
                  <c:v>0.77973379629629624</c:v>
                </c:pt>
                <c:pt idx="494">
                  <c:v>0.77974537037037039</c:v>
                </c:pt>
                <c:pt idx="495">
                  <c:v>0.77974537037037039</c:v>
                </c:pt>
                <c:pt idx="496">
                  <c:v>0.77975694444444443</c:v>
                </c:pt>
                <c:pt idx="497">
                  <c:v>0.77975694444444443</c:v>
                </c:pt>
                <c:pt idx="498">
                  <c:v>0.77976851851851847</c:v>
                </c:pt>
                <c:pt idx="499">
                  <c:v>0.77976851851851847</c:v>
                </c:pt>
                <c:pt idx="500">
                  <c:v>0.77978009259259262</c:v>
                </c:pt>
                <c:pt idx="501">
                  <c:v>0.77979166666666666</c:v>
                </c:pt>
                <c:pt idx="502">
                  <c:v>0.77979166666666666</c:v>
                </c:pt>
                <c:pt idx="503">
                  <c:v>0.7798032407407407</c:v>
                </c:pt>
                <c:pt idx="504">
                  <c:v>0.7798032407407407</c:v>
                </c:pt>
                <c:pt idx="505">
                  <c:v>0.77981481481481485</c:v>
                </c:pt>
                <c:pt idx="506">
                  <c:v>0.77981481481481485</c:v>
                </c:pt>
                <c:pt idx="507">
                  <c:v>0.77982638888888889</c:v>
                </c:pt>
                <c:pt idx="508">
                  <c:v>0.77982638888888889</c:v>
                </c:pt>
                <c:pt idx="509">
                  <c:v>0.77983796296296293</c:v>
                </c:pt>
                <c:pt idx="510">
                  <c:v>0.77983796296296293</c:v>
                </c:pt>
                <c:pt idx="511">
                  <c:v>0.77984953703703708</c:v>
                </c:pt>
                <c:pt idx="512">
                  <c:v>0.77984953703703708</c:v>
                </c:pt>
                <c:pt idx="513">
                  <c:v>0.77986111111111112</c:v>
                </c:pt>
                <c:pt idx="514">
                  <c:v>0.77986111111111112</c:v>
                </c:pt>
                <c:pt idx="515">
                  <c:v>0.77987268518518515</c:v>
                </c:pt>
                <c:pt idx="516">
                  <c:v>0.77987268518518515</c:v>
                </c:pt>
                <c:pt idx="517">
                  <c:v>0.7798842592592593</c:v>
                </c:pt>
                <c:pt idx="518">
                  <c:v>0.7798842592592593</c:v>
                </c:pt>
                <c:pt idx="519">
                  <c:v>0.77989583333333334</c:v>
                </c:pt>
                <c:pt idx="520">
                  <c:v>0.77990740740740738</c:v>
                </c:pt>
                <c:pt idx="521">
                  <c:v>0.77990740740740738</c:v>
                </c:pt>
                <c:pt idx="522">
                  <c:v>0.77991898148148153</c:v>
                </c:pt>
                <c:pt idx="523">
                  <c:v>0.77991898148148153</c:v>
                </c:pt>
                <c:pt idx="524">
                  <c:v>0.77993055555555557</c:v>
                </c:pt>
                <c:pt idx="525">
                  <c:v>0.77993055555555557</c:v>
                </c:pt>
                <c:pt idx="526">
                  <c:v>0.77994212962962961</c:v>
                </c:pt>
                <c:pt idx="527">
                  <c:v>0.77994212962962961</c:v>
                </c:pt>
                <c:pt idx="528">
                  <c:v>0.77995370370370365</c:v>
                </c:pt>
                <c:pt idx="529">
                  <c:v>0.77995370370370365</c:v>
                </c:pt>
                <c:pt idx="530">
                  <c:v>0.7799652777777778</c:v>
                </c:pt>
                <c:pt idx="531">
                  <c:v>0.7799652777777778</c:v>
                </c:pt>
                <c:pt idx="532">
                  <c:v>0.77997685185185184</c:v>
                </c:pt>
                <c:pt idx="533">
                  <c:v>0.77997685185185184</c:v>
                </c:pt>
                <c:pt idx="534">
                  <c:v>0.77998842592592588</c:v>
                </c:pt>
                <c:pt idx="535">
                  <c:v>0.77998842592592588</c:v>
                </c:pt>
                <c:pt idx="536">
                  <c:v>0.78</c:v>
                </c:pt>
                <c:pt idx="537">
                  <c:v>0.78001157407407407</c:v>
                </c:pt>
                <c:pt idx="538">
                  <c:v>0.78001157407407407</c:v>
                </c:pt>
                <c:pt idx="539">
                  <c:v>0.7800231481481481</c:v>
                </c:pt>
                <c:pt idx="540">
                  <c:v>0.7800231481481481</c:v>
                </c:pt>
                <c:pt idx="541">
                  <c:v>0.78003472222222225</c:v>
                </c:pt>
                <c:pt idx="542">
                  <c:v>0.78003472222222225</c:v>
                </c:pt>
                <c:pt idx="543">
                  <c:v>0.78004629629629629</c:v>
                </c:pt>
                <c:pt idx="544">
                  <c:v>0.78004629629629629</c:v>
                </c:pt>
                <c:pt idx="545">
                  <c:v>0.78005787037037033</c:v>
                </c:pt>
                <c:pt idx="546">
                  <c:v>0.78006944444444448</c:v>
                </c:pt>
                <c:pt idx="547">
                  <c:v>0.78006944444444448</c:v>
                </c:pt>
                <c:pt idx="548">
                  <c:v>0.78008101851851852</c:v>
                </c:pt>
                <c:pt idx="549">
                  <c:v>0.78008101851851852</c:v>
                </c:pt>
                <c:pt idx="550">
                  <c:v>0.78009259259259256</c:v>
                </c:pt>
                <c:pt idx="551">
                  <c:v>0.78009259259259256</c:v>
                </c:pt>
                <c:pt idx="552">
                  <c:v>0.78010416666666671</c:v>
                </c:pt>
                <c:pt idx="553">
                  <c:v>0.78010416666666671</c:v>
                </c:pt>
                <c:pt idx="554">
                  <c:v>0.78011574074074075</c:v>
                </c:pt>
                <c:pt idx="555">
                  <c:v>0.78011574074074075</c:v>
                </c:pt>
                <c:pt idx="556">
                  <c:v>0.78012731481481479</c:v>
                </c:pt>
                <c:pt idx="557">
                  <c:v>0.78012731481481479</c:v>
                </c:pt>
                <c:pt idx="558">
                  <c:v>0.78013888888888894</c:v>
                </c:pt>
                <c:pt idx="559">
                  <c:v>0.78013888888888894</c:v>
                </c:pt>
                <c:pt idx="560">
                  <c:v>0.78015046296296298</c:v>
                </c:pt>
                <c:pt idx="561">
                  <c:v>0.78015046296296298</c:v>
                </c:pt>
                <c:pt idx="562">
                  <c:v>0.78016203703703701</c:v>
                </c:pt>
                <c:pt idx="563">
                  <c:v>0.78016203703703701</c:v>
                </c:pt>
                <c:pt idx="564">
                  <c:v>0.78017361111111116</c:v>
                </c:pt>
                <c:pt idx="565">
                  <c:v>0.78017361111111116</c:v>
                </c:pt>
                <c:pt idx="566">
                  <c:v>0.7801851851851852</c:v>
                </c:pt>
                <c:pt idx="567">
                  <c:v>0.78019675925925924</c:v>
                </c:pt>
                <c:pt idx="568">
                  <c:v>0.78019675925925924</c:v>
                </c:pt>
                <c:pt idx="569">
                  <c:v>0.78020833333333328</c:v>
                </c:pt>
                <c:pt idx="570">
                  <c:v>0.78020833333333328</c:v>
                </c:pt>
                <c:pt idx="571">
                  <c:v>0.78021990740740743</c:v>
                </c:pt>
                <c:pt idx="572">
                  <c:v>0.78021990740740743</c:v>
                </c:pt>
                <c:pt idx="573">
                  <c:v>0.78023148148148147</c:v>
                </c:pt>
                <c:pt idx="574">
                  <c:v>0.78023148148148147</c:v>
                </c:pt>
                <c:pt idx="575">
                  <c:v>0.78024305555555551</c:v>
                </c:pt>
                <c:pt idx="576">
                  <c:v>0.78024305555555551</c:v>
                </c:pt>
                <c:pt idx="577">
                  <c:v>0.78025462962962966</c:v>
                </c:pt>
                <c:pt idx="578">
                  <c:v>0.78025462962962966</c:v>
                </c:pt>
                <c:pt idx="579">
                  <c:v>0.7802662037037037</c:v>
                </c:pt>
                <c:pt idx="580">
                  <c:v>0.7802662037037037</c:v>
                </c:pt>
                <c:pt idx="581">
                  <c:v>0.78027777777777774</c:v>
                </c:pt>
                <c:pt idx="582">
                  <c:v>0.78027777777777774</c:v>
                </c:pt>
                <c:pt idx="583">
                  <c:v>0.78028935185185189</c:v>
                </c:pt>
                <c:pt idx="584">
                  <c:v>0.78030092592592593</c:v>
                </c:pt>
                <c:pt idx="585">
                  <c:v>0.78030092592592593</c:v>
                </c:pt>
                <c:pt idx="586">
                  <c:v>0.78031249999999996</c:v>
                </c:pt>
                <c:pt idx="587">
                  <c:v>0.78031249999999996</c:v>
                </c:pt>
                <c:pt idx="588">
                  <c:v>0.78032407407407411</c:v>
                </c:pt>
                <c:pt idx="589">
                  <c:v>0.78032407407407411</c:v>
                </c:pt>
                <c:pt idx="590">
                  <c:v>0.78033564814814815</c:v>
                </c:pt>
                <c:pt idx="591">
                  <c:v>0.78033564814814815</c:v>
                </c:pt>
                <c:pt idx="592">
                  <c:v>0.78034722222222219</c:v>
                </c:pt>
                <c:pt idx="593">
                  <c:v>0.78034722222222219</c:v>
                </c:pt>
                <c:pt idx="594">
                  <c:v>0.78035879629629634</c:v>
                </c:pt>
                <c:pt idx="595">
                  <c:v>0.78035879629629634</c:v>
                </c:pt>
                <c:pt idx="596">
                  <c:v>0.78037037037037038</c:v>
                </c:pt>
                <c:pt idx="597">
                  <c:v>0.78037037037037038</c:v>
                </c:pt>
                <c:pt idx="598">
                  <c:v>0.78038194444444442</c:v>
                </c:pt>
                <c:pt idx="599">
                  <c:v>0.78039351851851857</c:v>
                </c:pt>
                <c:pt idx="600">
                  <c:v>0.78039351851851857</c:v>
                </c:pt>
                <c:pt idx="601">
                  <c:v>0.78040509259259261</c:v>
                </c:pt>
                <c:pt idx="602">
                  <c:v>0.78040509259259261</c:v>
                </c:pt>
                <c:pt idx="603">
                  <c:v>0.78041666666666665</c:v>
                </c:pt>
                <c:pt idx="604">
                  <c:v>0.78041666666666665</c:v>
                </c:pt>
                <c:pt idx="605">
                  <c:v>0.78042824074074069</c:v>
                </c:pt>
                <c:pt idx="606">
                  <c:v>0.78042824074074069</c:v>
                </c:pt>
                <c:pt idx="607">
                  <c:v>0.78043981481481484</c:v>
                </c:pt>
                <c:pt idx="608">
                  <c:v>0.78043981481481484</c:v>
                </c:pt>
                <c:pt idx="609">
                  <c:v>0.78045138888888888</c:v>
                </c:pt>
                <c:pt idx="610">
                  <c:v>0.78045138888888888</c:v>
                </c:pt>
                <c:pt idx="611">
                  <c:v>0.78046296296296291</c:v>
                </c:pt>
                <c:pt idx="612">
                  <c:v>0.78046296296296291</c:v>
                </c:pt>
                <c:pt idx="613">
                  <c:v>0.78047453703703706</c:v>
                </c:pt>
                <c:pt idx="614">
                  <c:v>0.78047453703703706</c:v>
                </c:pt>
                <c:pt idx="615">
                  <c:v>0.7804861111111111</c:v>
                </c:pt>
                <c:pt idx="616">
                  <c:v>0.7804861111111111</c:v>
                </c:pt>
                <c:pt idx="617">
                  <c:v>0.78049768518518514</c:v>
                </c:pt>
                <c:pt idx="618">
                  <c:v>0.78049768518518514</c:v>
                </c:pt>
                <c:pt idx="619">
                  <c:v>0.78050925925925929</c:v>
                </c:pt>
                <c:pt idx="620">
                  <c:v>0.78052083333333333</c:v>
                </c:pt>
                <c:pt idx="621">
                  <c:v>0.78052083333333333</c:v>
                </c:pt>
                <c:pt idx="622">
                  <c:v>0.78053240740740737</c:v>
                </c:pt>
                <c:pt idx="623">
                  <c:v>0.78053240740740737</c:v>
                </c:pt>
                <c:pt idx="624">
                  <c:v>0.78054398148148152</c:v>
                </c:pt>
                <c:pt idx="625">
                  <c:v>0.78054398148148152</c:v>
                </c:pt>
                <c:pt idx="626">
                  <c:v>0.78055555555555556</c:v>
                </c:pt>
                <c:pt idx="627">
                  <c:v>0.78055555555555556</c:v>
                </c:pt>
                <c:pt idx="628">
                  <c:v>0.7805671296296296</c:v>
                </c:pt>
                <c:pt idx="629">
                  <c:v>0.7805671296296296</c:v>
                </c:pt>
                <c:pt idx="630">
                  <c:v>0.78057870370370375</c:v>
                </c:pt>
                <c:pt idx="631">
                  <c:v>0.78057870370370375</c:v>
                </c:pt>
                <c:pt idx="632">
                  <c:v>0.78059027777777779</c:v>
                </c:pt>
                <c:pt idx="633">
                  <c:v>0.78059027777777779</c:v>
                </c:pt>
                <c:pt idx="634">
                  <c:v>0.78060185185185182</c:v>
                </c:pt>
                <c:pt idx="635">
                  <c:v>0.78060185185185182</c:v>
                </c:pt>
                <c:pt idx="636">
                  <c:v>0.78061342592592597</c:v>
                </c:pt>
                <c:pt idx="637">
                  <c:v>0.78061342592592597</c:v>
                </c:pt>
                <c:pt idx="638">
                  <c:v>0.78062500000000001</c:v>
                </c:pt>
                <c:pt idx="639">
                  <c:v>0.78063657407407405</c:v>
                </c:pt>
                <c:pt idx="640">
                  <c:v>0.78063657407407405</c:v>
                </c:pt>
                <c:pt idx="641">
                  <c:v>0.7806481481481482</c:v>
                </c:pt>
                <c:pt idx="642">
                  <c:v>0.7806481481481482</c:v>
                </c:pt>
                <c:pt idx="643">
                  <c:v>0.78065972222222224</c:v>
                </c:pt>
                <c:pt idx="644">
                  <c:v>0.78065972222222224</c:v>
                </c:pt>
                <c:pt idx="645">
                  <c:v>0.78067129629629628</c:v>
                </c:pt>
                <c:pt idx="646">
                  <c:v>0.78067129629629628</c:v>
                </c:pt>
                <c:pt idx="647">
                  <c:v>0.78068287037037032</c:v>
                </c:pt>
                <c:pt idx="648">
                  <c:v>0.78068287037037032</c:v>
                </c:pt>
                <c:pt idx="649">
                  <c:v>0.78069444444444447</c:v>
                </c:pt>
                <c:pt idx="650">
                  <c:v>0.78069444444444447</c:v>
                </c:pt>
                <c:pt idx="651">
                  <c:v>0.78070601851851851</c:v>
                </c:pt>
                <c:pt idx="652">
                  <c:v>0.78070601851851851</c:v>
                </c:pt>
                <c:pt idx="653">
                  <c:v>0.78071759259259255</c:v>
                </c:pt>
                <c:pt idx="654">
                  <c:v>0.78071759259259255</c:v>
                </c:pt>
                <c:pt idx="655">
                  <c:v>0.7807291666666667</c:v>
                </c:pt>
                <c:pt idx="656">
                  <c:v>0.7807291666666667</c:v>
                </c:pt>
                <c:pt idx="657">
                  <c:v>0.78074074074074074</c:v>
                </c:pt>
                <c:pt idx="658">
                  <c:v>0.78075231481481477</c:v>
                </c:pt>
                <c:pt idx="659">
                  <c:v>0.78075231481481477</c:v>
                </c:pt>
                <c:pt idx="660">
                  <c:v>0.78076388888888892</c:v>
                </c:pt>
                <c:pt idx="661">
                  <c:v>0.78076388888888892</c:v>
                </c:pt>
                <c:pt idx="662">
                  <c:v>0.78077546296296296</c:v>
                </c:pt>
                <c:pt idx="663">
                  <c:v>0.78077546296296296</c:v>
                </c:pt>
                <c:pt idx="664">
                  <c:v>0.780787037037037</c:v>
                </c:pt>
                <c:pt idx="665">
                  <c:v>0.780787037037037</c:v>
                </c:pt>
                <c:pt idx="666">
                  <c:v>0.78079861111111115</c:v>
                </c:pt>
                <c:pt idx="667">
                  <c:v>0.78079861111111115</c:v>
                </c:pt>
                <c:pt idx="668">
                  <c:v>0.78081018518518519</c:v>
                </c:pt>
                <c:pt idx="669">
                  <c:v>0.78081018518518519</c:v>
                </c:pt>
                <c:pt idx="670">
                  <c:v>0.78082175925925923</c:v>
                </c:pt>
                <c:pt idx="671">
                  <c:v>0.78082175925925923</c:v>
                </c:pt>
                <c:pt idx="672">
                  <c:v>0.78083333333333338</c:v>
                </c:pt>
                <c:pt idx="673">
                  <c:v>0.78083333333333338</c:v>
                </c:pt>
                <c:pt idx="674">
                  <c:v>0.78084490740740742</c:v>
                </c:pt>
                <c:pt idx="675">
                  <c:v>0.78084490740740742</c:v>
                </c:pt>
                <c:pt idx="676">
                  <c:v>0.78085648148148146</c:v>
                </c:pt>
                <c:pt idx="677">
                  <c:v>0.78085648148148146</c:v>
                </c:pt>
                <c:pt idx="678">
                  <c:v>0.78086805555555561</c:v>
                </c:pt>
                <c:pt idx="679">
                  <c:v>0.78087962962962965</c:v>
                </c:pt>
                <c:pt idx="680">
                  <c:v>0.78087962962962965</c:v>
                </c:pt>
                <c:pt idx="681">
                  <c:v>0.78089120370370368</c:v>
                </c:pt>
                <c:pt idx="682">
                  <c:v>0.78089120370370368</c:v>
                </c:pt>
                <c:pt idx="683">
                  <c:v>0.78090277777777772</c:v>
                </c:pt>
                <c:pt idx="684">
                  <c:v>0.78090277777777772</c:v>
                </c:pt>
                <c:pt idx="685">
                  <c:v>0.78091435185185187</c:v>
                </c:pt>
                <c:pt idx="686">
                  <c:v>0.78091435185185187</c:v>
                </c:pt>
                <c:pt idx="687">
                  <c:v>0.78092592592592591</c:v>
                </c:pt>
                <c:pt idx="688">
                  <c:v>0.78092592592592591</c:v>
                </c:pt>
                <c:pt idx="689">
                  <c:v>0.78093749999999995</c:v>
                </c:pt>
                <c:pt idx="690">
                  <c:v>0.78093749999999995</c:v>
                </c:pt>
                <c:pt idx="691">
                  <c:v>0.7809490740740741</c:v>
                </c:pt>
                <c:pt idx="692">
                  <c:v>0.7809490740740741</c:v>
                </c:pt>
                <c:pt idx="693">
                  <c:v>0.78096064814814814</c:v>
                </c:pt>
                <c:pt idx="694">
                  <c:v>0.78096064814814814</c:v>
                </c:pt>
                <c:pt idx="695">
                  <c:v>0.78097222222222218</c:v>
                </c:pt>
                <c:pt idx="696">
                  <c:v>0.78098379629629633</c:v>
                </c:pt>
                <c:pt idx="697">
                  <c:v>0.78098379629629633</c:v>
                </c:pt>
                <c:pt idx="698">
                  <c:v>0.78099537037037037</c:v>
                </c:pt>
                <c:pt idx="699">
                  <c:v>0.78099537037037037</c:v>
                </c:pt>
                <c:pt idx="700">
                  <c:v>0.78100694444444441</c:v>
                </c:pt>
                <c:pt idx="701">
                  <c:v>0.78100694444444441</c:v>
                </c:pt>
                <c:pt idx="702">
                  <c:v>0.78101851851851856</c:v>
                </c:pt>
                <c:pt idx="703">
                  <c:v>0.78101851851851856</c:v>
                </c:pt>
                <c:pt idx="704">
                  <c:v>0.7810300925925926</c:v>
                </c:pt>
                <c:pt idx="705">
                  <c:v>0.7810300925925926</c:v>
                </c:pt>
                <c:pt idx="706">
                  <c:v>0.78104166666666663</c:v>
                </c:pt>
                <c:pt idx="707">
                  <c:v>0.78104166666666663</c:v>
                </c:pt>
                <c:pt idx="708">
                  <c:v>0.78105324074074078</c:v>
                </c:pt>
                <c:pt idx="709">
                  <c:v>0.78105324074074078</c:v>
                </c:pt>
                <c:pt idx="710">
                  <c:v>0.78106481481481482</c:v>
                </c:pt>
                <c:pt idx="711">
                  <c:v>0.78107638888888886</c:v>
                </c:pt>
                <c:pt idx="712">
                  <c:v>0.78107638888888886</c:v>
                </c:pt>
                <c:pt idx="713">
                  <c:v>0.78108796296296301</c:v>
                </c:pt>
                <c:pt idx="714">
                  <c:v>0.78108796296296301</c:v>
                </c:pt>
                <c:pt idx="715">
                  <c:v>0.78109953703703705</c:v>
                </c:pt>
                <c:pt idx="716">
                  <c:v>0.78109953703703705</c:v>
                </c:pt>
                <c:pt idx="717">
                  <c:v>0.78111111111111109</c:v>
                </c:pt>
                <c:pt idx="718">
                  <c:v>0.78111111111111109</c:v>
                </c:pt>
                <c:pt idx="719">
                  <c:v>0.78112268518518524</c:v>
                </c:pt>
                <c:pt idx="720">
                  <c:v>0.78112268518518524</c:v>
                </c:pt>
                <c:pt idx="721">
                  <c:v>0.78113425925925928</c:v>
                </c:pt>
                <c:pt idx="722">
                  <c:v>0.78113425925925928</c:v>
                </c:pt>
                <c:pt idx="723">
                  <c:v>0.78114583333333332</c:v>
                </c:pt>
                <c:pt idx="724">
                  <c:v>0.78114583333333332</c:v>
                </c:pt>
                <c:pt idx="725">
                  <c:v>0.78115740740740736</c:v>
                </c:pt>
                <c:pt idx="726">
                  <c:v>0.78115740740740736</c:v>
                </c:pt>
                <c:pt idx="727">
                  <c:v>0.78116898148148151</c:v>
                </c:pt>
                <c:pt idx="728">
                  <c:v>0.78118055555555554</c:v>
                </c:pt>
                <c:pt idx="729">
                  <c:v>0.78118055555555554</c:v>
                </c:pt>
                <c:pt idx="730">
                  <c:v>0.78119212962962958</c:v>
                </c:pt>
                <c:pt idx="731">
                  <c:v>0.78119212962962958</c:v>
                </c:pt>
                <c:pt idx="732">
                  <c:v>0.78120370370370373</c:v>
                </c:pt>
                <c:pt idx="733">
                  <c:v>0.78120370370370373</c:v>
                </c:pt>
                <c:pt idx="734">
                  <c:v>0.78121527777777777</c:v>
                </c:pt>
                <c:pt idx="735">
                  <c:v>0.78121527777777777</c:v>
                </c:pt>
                <c:pt idx="736">
                  <c:v>0.78122685185185181</c:v>
                </c:pt>
                <c:pt idx="737">
                  <c:v>0.78122685185185181</c:v>
                </c:pt>
                <c:pt idx="738">
                  <c:v>0.78123842592592596</c:v>
                </c:pt>
                <c:pt idx="739">
                  <c:v>0.78123842592592596</c:v>
                </c:pt>
                <c:pt idx="740">
                  <c:v>0.78125</c:v>
                </c:pt>
                <c:pt idx="741">
                  <c:v>0.78125</c:v>
                </c:pt>
                <c:pt idx="742">
                  <c:v>0.78126157407407404</c:v>
                </c:pt>
                <c:pt idx="743">
                  <c:v>0.78126157407407404</c:v>
                </c:pt>
                <c:pt idx="744">
                  <c:v>0.78127314814814819</c:v>
                </c:pt>
                <c:pt idx="745">
                  <c:v>0.78127314814814819</c:v>
                </c:pt>
                <c:pt idx="746">
                  <c:v>0.78128472222222223</c:v>
                </c:pt>
                <c:pt idx="747">
                  <c:v>0.78129629629629627</c:v>
                </c:pt>
                <c:pt idx="748">
                  <c:v>0.78129629629629627</c:v>
                </c:pt>
                <c:pt idx="749">
                  <c:v>0.78130787037037042</c:v>
                </c:pt>
                <c:pt idx="750">
                  <c:v>0.78130787037037042</c:v>
                </c:pt>
                <c:pt idx="751">
                  <c:v>0.78131944444444446</c:v>
                </c:pt>
                <c:pt idx="752">
                  <c:v>0.78131944444444446</c:v>
                </c:pt>
                <c:pt idx="753">
                  <c:v>0.78133101851851849</c:v>
                </c:pt>
                <c:pt idx="754">
                  <c:v>0.78133101851851849</c:v>
                </c:pt>
                <c:pt idx="755">
                  <c:v>0.78134259259259264</c:v>
                </c:pt>
                <c:pt idx="756">
                  <c:v>0.78134259259259264</c:v>
                </c:pt>
                <c:pt idx="757">
                  <c:v>0.78135416666666668</c:v>
                </c:pt>
                <c:pt idx="758">
                  <c:v>0.78135416666666668</c:v>
                </c:pt>
                <c:pt idx="759">
                  <c:v>0.78136574074074072</c:v>
                </c:pt>
                <c:pt idx="760">
                  <c:v>0.78136574074074072</c:v>
                </c:pt>
                <c:pt idx="761">
                  <c:v>0.78137731481481476</c:v>
                </c:pt>
                <c:pt idx="762">
                  <c:v>0.78137731481481476</c:v>
                </c:pt>
                <c:pt idx="763">
                  <c:v>0.78138888888888891</c:v>
                </c:pt>
                <c:pt idx="764">
                  <c:v>0.78138888888888891</c:v>
                </c:pt>
                <c:pt idx="765">
                  <c:v>0.78140046296296295</c:v>
                </c:pt>
                <c:pt idx="766">
                  <c:v>0.78140046296296295</c:v>
                </c:pt>
                <c:pt idx="767">
                  <c:v>0.78141203703703699</c:v>
                </c:pt>
                <c:pt idx="768">
                  <c:v>0.78142361111111114</c:v>
                </c:pt>
                <c:pt idx="769">
                  <c:v>0.78142361111111114</c:v>
                </c:pt>
                <c:pt idx="770">
                  <c:v>0.78143518518518518</c:v>
                </c:pt>
                <c:pt idx="771">
                  <c:v>0.78143518518518518</c:v>
                </c:pt>
                <c:pt idx="772">
                  <c:v>0.78144675925925922</c:v>
                </c:pt>
                <c:pt idx="773">
                  <c:v>0.78144675925925922</c:v>
                </c:pt>
                <c:pt idx="774">
                  <c:v>0.78145833333333337</c:v>
                </c:pt>
                <c:pt idx="775">
                  <c:v>0.78145833333333337</c:v>
                </c:pt>
                <c:pt idx="776">
                  <c:v>0.7814699074074074</c:v>
                </c:pt>
                <c:pt idx="777">
                  <c:v>0.7814699074074074</c:v>
                </c:pt>
                <c:pt idx="778">
                  <c:v>0.78148148148148144</c:v>
                </c:pt>
                <c:pt idx="779">
                  <c:v>0.78148148148148144</c:v>
                </c:pt>
                <c:pt idx="780">
                  <c:v>0.78149305555555559</c:v>
                </c:pt>
                <c:pt idx="781">
                  <c:v>0.78149305555555559</c:v>
                </c:pt>
                <c:pt idx="782">
                  <c:v>0.78150462962962963</c:v>
                </c:pt>
                <c:pt idx="783">
                  <c:v>0.78150462962962963</c:v>
                </c:pt>
                <c:pt idx="784">
                  <c:v>0.78151620370370367</c:v>
                </c:pt>
                <c:pt idx="785">
                  <c:v>0.78152777777777782</c:v>
                </c:pt>
                <c:pt idx="786">
                  <c:v>0.78152777777777782</c:v>
                </c:pt>
                <c:pt idx="787">
                  <c:v>0.78153935185185186</c:v>
                </c:pt>
                <c:pt idx="788">
                  <c:v>0.78153935185185186</c:v>
                </c:pt>
                <c:pt idx="789">
                  <c:v>0.7815509259259259</c:v>
                </c:pt>
                <c:pt idx="790">
                  <c:v>0.7815509259259259</c:v>
                </c:pt>
                <c:pt idx="791">
                  <c:v>0.78156250000000005</c:v>
                </c:pt>
                <c:pt idx="792">
                  <c:v>0.78156250000000005</c:v>
                </c:pt>
                <c:pt idx="793">
                  <c:v>0.78157407407407409</c:v>
                </c:pt>
                <c:pt idx="794">
                  <c:v>0.78157407407407409</c:v>
                </c:pt>
                <c:pt idx="795">
                  <c:v>0.78158564814814813</c:v>
                </c:pt>
                <c:pt idx="796">
                  <c:v>0.78158564814814813</c:v>
                </c:pt>
                <c:pt idx="797">
                  <c:v>0.78159722222222228</c:v>
                </c:pt>
                <c:pt idx="798">
                  <c:v>0.78159722222222228</c:v>
                </c:pt>
                <c:pt idx="799">
                  <c:v>0.78160879629629632</c:v>
                </c:pt>
                <c:pt idx="800">
                  <c:v>0.78160879629629632</c:v>
                </c:pt>
                <c:pt idx="801">
                  <c:v>0.78162037037037035</c:v>
                </c:pt>
                <c:pt idx="802">
                  <c:v>0.78163194444444439</c:v>
                </c:pt>
                <c:pt idx="803">
                  <c:v>0.78163194444444439</c:v>
                </c:pt>
                <c:pt idx="804">
                  <c:v>0.78164351851851854</c:v>
                </c:pt>
                <c:pt idx="805">
                  <c:v>0.78164351851851854</c:v>
                </c:pt>
                <c:pt idx="806">
                  <c:v>0.78165509259259258</c:v>
                </c:pt>
                <c:pt idx="807">
                  <c:v>0.78165509259259258</c:v>
                </c:pt>
                <c:pt idx="808">
                  <c:v>0.78166666666666662</c:v>
                </c:pt>
                <c:pt idx="809">
                  <c:v>0.78166666666666662</c:v>
                </c:pt>
                <c:pt idx="810">
                  <c:v>0.78167824074074077</c:v>
                </c:pt>
                <c:pt idx="811">
                  <c:v>0.78167824074074077</c:v>
                </c:pt>
                <c:pt idx="812">
                  <c:v>0.78168981481481481</c:v>
                </c:pt>
                <c:pt idx="813">
                  <c:v>0.78168981481481481</c:v>
                </c:pt>
                <c:pt idx="814">
                  <c:v>0.78170138888888885</c:v>
                </c:pt>
                <c:pt idx="815">
                  <c:v>0.78170138888888885</c:v>
                </c:pt>
                <c:pt idx="816">
                  <c:v>0.781712962962963</c:v>
                </c:pt>
                <c:pt idx="817">
                  <c:v>0.78172453703703704</c:v>
                </c:pt>
                <c:pt idx="818">
                  <c:v>0.78172453703703704</c:v>
                </c:pt>
                <c:pt idx="819">
                  <c:v>0.78173611111111108</c:v>
                </c:pt>
                <c:pt idx="820">
                  <c:v>0.78173611111111108</c:v>
                </c:pt>
                <c:pt idx="821">
                  <c:v>0.78174768518518523</c:v>
                </c:pt>
                <c:pt idx="822">
                  <c:v>0.78174768518518523</c:v>
                </c:pt>
                <c:pt idx="823">
                  <c:v>0.78175925925925926</c:v>
                </c:pt>
                <c:pt idx="824">
                  <c:v>0.78175925925925926</c:v>
                </c:pt>
                <c:pt idx="825">
                  <c:v>0.7817708333333333</c:v>
                </c:pt>
                <c:pt idx="826">
                  <c:v>0.7817708333333333</c:v>
                </c:pt>
                <c:pt idx="827">
                  <c:v>0.78178240740740745</c:v>
                </c:pt>
                <c:pt idx="828">
                  <c:v>0.78178240740740745</c:v>
                </c:pt>
                <c:pt idx="829">
                  <c:v>0.78179398148148149</c:v>
                </c:pt>
                <c:pt idx="830">
                  <c:v>0.78179398148148149</c:v>
                </c:pt>
                <c:pt idx="831">
                  <c:v>0.78180555555555553</c:v>
                </c:pt>
                <c:pt idx="832">
                  <c:v>0.78180555555555553</c:v>
                </c:pt>
                <c:pt idx="833">
                  <c:v>0.78181712962962968</c:v>
                </c:pt>
                <c:pt idx="834">
                  <c:v>0.78182870370370372</c:v>
                </c:pt>
                <c:pt idx="835">
                  <c:v>0.78182870370370372</c:v>
                </c:pt>
                <c:pt idx="836">
                  <c:v>0.78184027777777776</c:v>
                </c:pt>
                <c:pt idx="837">
                  <c:v>0.78184027777777776</c:v>
                </c:pt>
                <c:pt idx="838">
                  <c:v>0.7818518518518518</c:v>
                </c:pt>
                <c:pt idx="839">
                  <c:v>0.7818518518518518</c:v>
                </c:pt>
                <c:pt idx="840">
                  <c:v>0.78186342592592595</c:v>
                </c:pt>
                <c:pt idx="841">
                  <c:v>0.78186342592592595</c:v>
                </c:pt>
                <c:pt idx="842">
                  <c:v>0.78187499999999999</c:v>
                </c:pt>
                <c:pt idx="843">
                  <c:v>0.78187499999999999</c:v>
                </c:pt>
                <c:pt idx="844">
                  <c:v>0.78188657407407403</c:v>
                </c:pt>
                <c:pt idx="845">
                  <c:v>0.78188657407407403</c:v>
                </c:pt>
                <c:pt idx="846">
                  <c:v>0.78189814814814818</c:v>
                </c:pt>
                <c:pt idx="847">
                  <c:v>0.78189814814814818</c:v>
                </c:pt>
                <c:pt idx="848">
                  <c:v>0.78190972222222221</c:v>
                </c:pt>
                <c:pt idx="849">
                  <c:v>0.78190972222222221</c:v>
                </c:pt>
                <c:pt idx="850">
                  <c:v>0.78192129629629625</c:v>
                </c:pt>
                <c:pt idx="851">
                  <c:v>0.7819328703703704</c:v>
                </c:pt>
                <c:pt idx="852">
                  <c:v>0.7819328703703704</c:v>
                </c:pt>
                <c:pt idx="853">
                  <c:v>0.78194444444444444</c:v>
                </c:pt>
                <c:pt idx="854">
                  <c:v>0.78194444444444444</c:v>
                </c:pt>
                <c:pt idx="855">
                  <c:v>0.78195601851851848</c:v>
                </c:pt>
                <c:pt idx="856">
                  <c:v>0.78195601851851848</c:v>
                </c:pt>
                <c:pt idx="857">
                  <c:v>0.78196759259259263</c:v>
                </c:pt>
                <c:pt idx="858">
                  <c:v>0.78196759259259263</c:v>
                </c:pt>
                <c:pt idx="859">
                  <c:v>0.78197916666666667</c:v>
                </c:pt>
                <c:pt idx="860">
                  <c:v>0.78197916666666667</c:v>
                </c:pt>
                <c:pt idx="861">
                  <c:v>0.78199074074074071</c:v>
                </c:pt>
                <c:pt idx="862">
                  <c:v>0.78199074074074071</c:v>
                </c:pt>
                <c:pt idx="863">
                  <c:v>0.78200231481481486</c:v>
                </c:pt>
                <c:pt idx="864">
                  <c:v>0.78200231481481486</c:v>
                </c:pt>
                <c:pt idx="865">
                  <c:v>0.7820138888888889</c:v>
                </c:pt>
                <c:pt idx="866">
                  <c:v>0.78202546296296294</c:v>
                </c:pt>
                <c:pt idx="867">
                  <c:v>0.78202546296296294</c:v>
                </c:pt>
                <c:pt idx="868">
                  <c:v>0.78203703703703709</c:v>
                </c:pt>
                <c:pt idx="869">
                  <c:v>0.78203703703703709</c:v>
                </c:pt>
                <c:pt idx="870">
                  <c:v>0.78204861111111112</c:v>
                </c:pt>
                <c:pt idx="871">
                  <c:v>0.78204861111111112</c:v>
                </c:pt>
                <c:pt idx="872">
                  <c:v>0.78206018518518516</c:v>
                </c:pt>
                <c:pt idx="873">
                  <c:v>0.78206018518518516</c:v>
                </c:pt>
                <c:pt idx="874">
                  <c:v>0.78207175925925931</c:v>
                </c:pt>
                <c:pt idx="875">
                  <c:v>0.78207175925925931</c:v>
                </c:pt>
                <c:pt idx="876">
                  <c:v>0.78208333333333335</c:v>
                </c:pt>
                <c:pt idx="877">
                  <c:v>0.78208333333333335</c:v>
                </c:pt>
                <c:pt idx="878">
                  <c:v>0.78209490740740739</c:v>
                </c:pt>
                <c:pt idx="879">
                  <c:v>0.78209490740740739</c:v>
                </c:pt>
                <c:pt idx="880">
                  <c:v>0.78210648148148143</c:v>
                </c:pt>
                <c:pt idx="881">
                  <c:v>0.78211805555555558</c:v>
                </c:pt>
                <c:pt idx="882">
                  <c:v>0.78211805555555558</c:v>
                </c:pt>
                <c:pt idx="883">
                  <c:v>0.78212962962962962</c:v>
                </c:pt>
                <c:pt idx="884">
                  <c:v>0.78212962962962962</c:v>
                </c:pt>
                <c:pt idx="885">
                  <c:v>0.78214120370370366</c:v>
                </c:pt>
                <c:pt idx="886">
                  <c:v>0.78214120370370366</c:v>
                </c:pt>
                <c:pt idx="887">
                  <c:v>0.78215277777777781</c:v>
                </c:pt>
                <c:pt idx="888">
                  <c:v>0.78215277777777781</c:v>
                </c:pt>
                <c:pt idx="889">
                  <c:v>0.78216435185185185</c:v>
                </c:pt>
                <c:pt idx="890">
                  <c:v>0.78216435185185185</c:v>
                </c:pt>
                <c:pt idx="891">
                  <c:v>0.78217592592592589</c:v>
                </c:pt>
                <c:pt idx="892">
                  <c:v>0.78217592592592589</c:v>
                </c:pt>
                <c:pt idx="893">
                  <c:v>0.78218750000000004</c:v>
                </c:pt>
                <c:pt idx="894">
                  <c:v>0.78218750000000004</c:v>
                </c:pt>
                <c:pt idx="895">
                  <c:v>0.78219907407407407</c:v>
                </c:pt>
                <c:pt idx="896">
                  <c:v>0.78221064814814811</c:v>
                </c:pt>
                <c:pt idx="897">
                  <c:v>0.78221064814814811</c:v>
                </c:pt>
                <c:pt idx="898">
                  <c:v>0.78222222222222226</c:v>
                </c:pt>
                <c:pt idx="899">
                  <c:v>0.78222222222222226</c:v>
                </c:pt>
                <c:pt idx="900">
                  <c:v>0.7822337962962963</c:v>
                </c:pt>
                <c:pt idx="901">
                  <c:v>0.7822337962962963</c:v>
                </c:pt>
                <c:pt idx="902">
                  <c:v>0.78224537037037034</c:v>
                </c:pt>
                <c:pt idx="903">
                  <c:v>0.78224537037037034</c:v>
                </c:pt>
                <c:pt idx="904">
                  <c:v>0.78225694444444449</c:v>
                </c:pt>
                <c:pt idx="905">
                  <c:v>0.78225694444444449</c:v>
                </c:pt>
                <c:pt idx="906">
                  <c:v>0.78226851851851853</c:v>
                </c:pt>
                <c:pt idx="907">
                  <c:v>0.78226851851851853</c:v>
                </c:pt>
                <c:pt idx="908">
                  <c:v>0.78228009259259257</c:v>
                </c:pt>
                <c:pt idx="909">
                  <c:v>0.78228009259259257</c:v>
                </c:pt>
                <c:pt idx="910">
                  <c:v>0.78229166666666672</c:v>
                </c:pt>
                <c:pt idx="911">
                  <c:v>0.78230324074074076</c:v>
                </c:pt>
                <c:pt idx="912">
                  <c:v>0.78230324074074076</c:v>
                </c:pt>
                <c:pt idx="913">
                  <c:v>0.7823148148148148</c:v>
                </c:pt>
                <c:pt idx="914">
                  <c:v>0.7823148148148148</c:v>
                </c:pt>
                <c:pt idx="915">
                  <c:v>0.78232638888888884</c:v>
                </c:pt>
                <c:pt idx="916">
                  <c:v>0.78232638888888884</c:v>
                </c:pt>
                <c:pt idx="917">
                  <c:v>0.78233796296296299</c:v>
                </c:pt>
                <c:pt idx="918">
                  <c:v>0.78233796296296299</c:v>
                </c:pt>
                <c:pt idx="919">
                  <c:v>0.78234953703703702</c:v>
                </c:pt>
                <c:pt idx="920">
                  <c:v>0.78234953703703702</c:v>
                </c:pt>
                <c:pt idx="921">
                  <c:v>0.78236111111111106</c:v>
                </c:pt>
                <c:pt idx="922">
                  <c:v>0.78236111111111106</c:v>
                </c:pt>
                <c:pt idx="923">
                  <c:v>0.78237268518518521</c:v>
                </c:pt>
                <c:pt idx="924">
                  <c:v>0.78237268518518521</c:v>
                </c:pt>
                <c:pt idx="925">
                  <c:v>0.78238425925925925</c:v>
                </c:pt>
                <c:pt idx="926">
                  <c:v>0.78238425925925925</c:v>
                </c:pt>
                <c:pt idx="927">
                  <c:v>0.78239583333333329</c:v>
                </c:pt>
                <c:pt idx="928">
                  <c:v>0.78240740740740744</c:v>
                </c:pt>
                <c:pt idx="929">
                  <c:v>0.78240740740740744</c:v>
                </c:pt>
                <c:pt idx="930">
                  <c:v>0.78241898148148148</c:v>
                </c:pt>
                <c:pt idx="931">
                  <c:v>0.78241898148148148</c:v>
                </c:pt>
                <c:pt idx="932">
                  <c:v>0.78243055555555552</c:v>
                </c:pt>
                <c:pt idx="933">
                  <c:v>0.78243055555555552</c:v>
                </c:pt>
                <c:pt idx="934">
                  <c:v>0.78244212962962967</c:v>
                </c:pt>
                <c:pt idx="935">
                  <c:v>0.78244212962962967</c:v>
                </c:pt>
                <c:pt idx="936">
                  <c:v>0.78245370370370371</c:v>
                </c:pt>
                <c:pt idx="937">
                  <c:v>0.78245370370370371</c:v>
                </c:pt>
                <c:pt idx="938">
                  <c:v>0.78246527777777775</c:v>
                </c:pt>
                <c:pt idx="939">
                  <c:v>0.78246527777777775</c:v>
                </c:pt>
                <c:pt idx="940">
                  <c:v>0.7824768518518519</c:v>
                </c:pt>
                <c:pt idx="941">
                  <c:v>0.7824768518518519</c:v>
                </c:pt>
                <c:pt idx="942">
                  <c:v>0.78248842592592593</c:v>
                </c:pt>
                <c:pt idx="943">
                  <c:v>0.78248842592592593</c:v>
                </c:pt>
                <c:pt idx="944">
                  <c:v>0.78249999999999997</c:v>
                </c:pt>
                <c:pt idx="945">
                  <c:v>0.78251157407407412</c:v>
                </c:pt>
                <c:pt idx="946">
                  <c:v>0.78251157407407412</c:v>
                </c:pt>
                <c:pt idx="947">
                  <c:v>0.78252314814814816</c:v>
                </c:pt>
                <c:pt idx="948">
                  <c:v>0.78252314814814816</c:v>
                </c:pt>
                <c:pt idx="949">
                  <c:v>0.7825347222222222</c:v>
                </c:pt>
                <c:pt idx="950">
                  <c:v>0.7825347222222222</c:v>
                </c:pt>
                <c:pt idx="951">
                  <c:v>0.78254629629629635</c:v>
                </c:pt>
                <c:pt idx="952">
                  <c:v>0.78254629629629635</c:v>
                </c:pt>
                <c:pt idx="953">
                  <c:v>0.78255787037037039</c:v>
                </c:pt>
                <c:pt idx="954">
                  <c:v>0.78255787037037039</c:v>
                </c:pt>
                <c:pt idx="955">
                  <c:v>0.78256944444444443</c:v>
                </c:pt>
                <c:pt idx="956">
                  <c:v>0.78256944444444443</c:v>
                </c:pt>
                <c:pt idx="957">
                  <c:v>0.78258101851851847</c:v>
                </c:pt>
                <c:pt idx="958">
                  <c:v>0.78258101851851847</c:v>
                </c:pt>
                <c:pt idx="959">
                  <c:v>0.78259259259259262</c:v>
                </c:pt>
                <c:pt idx="960">
                  <c:v>0.78259259259259262</c:v>
                </c:pt>
                <c:pt idx="961">
                  <c:v>0.78260416666666666</c:v>
                </c:pt>
                <c:pt idx="962">
                  <c:v>0.78260416666666666</c:v>
                </c:pt>
                <c:pt idx="963">
                  <c:v>0.7826157407407407</c:v>
                </c:pt>
                <c:pt idx="964">
                  <c:v>0.78262731481481485</c:v>
                </c:pt>
                <c:pt idx="965">
                  <c:v>0.78262731481481485</c:v>
                </c:pt>
                <c:pt idx="966">
                  <c:v>0.78263888888888888</c:v>
                </c:pt>
                <c:pt idx="967">
                  <c:v>0.78263888888888888</c:v>
                </c:pt>
                <c:pt idx="968">
                  <c:v>0.78265046296296292</c:v>
                </c:pt>
                <c:pt idx="969">
                  <c:v>0.78265046296296292</c:v>
                </c:pt>
                <c:pt idx="970">
                  <c:v>0.78266203703703707</c:v>
                </c:pt>
                <c:pt idx="971">
                  <c:v>0.78266203703703707</c:v>
                </c:pt>
                <c:pt idx="972">
                  <c:v>0.78267361111111111</c:v>
                </c:pt>
                <c:pt idx="973">
                  <c:v>0.78267361111111111</c:v>
                </c:pt>
                <c:pt idx="974">
                  <c:v>0.78268518518518515</c:v>
                </c:pt>
                <c:pt idx="975">
                  <c:v>0.78268518518518515</c:v>
                </c:pt>
                <c:pt idx="976">
                  <c:v>0.7826967592592593</c:v>
                </c:pt>
                <c:pt idx="977">
                  <c:v>0.7826967592592593</c:v>
                </c:pt>
                <c:pt idx="978">
                  <c:v>0.78270833333333334</c:v>
                </c:pt>
                <c:pt idx="979">
                  <c:v>0.78270833333333334</c:v>
                </c:pt>
                <c:pt idx="980">
                  <c:v>0.78271990740740738</c:v>
                </c:pt>
                <c:pt idx="981">
                  <c:v>0.78273148148148153</c:v>
                </c:pt>
                <c:pt idx="982">
                  <c:v>0.78273148148148153</c:v>
                </c:pt>
                <c:pt idx="983">
                  <c:v>0.78274305555555557</c:v>
                </c:pt>
                <c:pt idx="984">
                  <c:v>0.78274305555555557</c:v>
                </c:pt>
                <c:pt idx="985">
                  <c:v>0.78275462962962961</c:v>
                </c:pt>
                <c:pt idx="986">
                  <c:v>0.78275462962962961</c:v>
                </c:pt>
                <c:pt idx="987">
                  <c:v>0.78276620370370376</c:v>
                </c:pt>
                <c:pt idx="988">
                  <c:v>0.78276620370370376</c:v>
                </c:pt>
                <c:pt idx="989">
                  <c:v>0.78277777777777779</c:v>
                </c:pt>
                <c:pt idx="990">
                  <c:v>0.78277777777777779</c:v>
                </c:pt>
                <c:pt idx="991">
                  <c:v>0.78278935185185183</c:v>
                </c:pt>
                <c:pt idx="992">
                  <c:v>0.78278935185185183</c:v>
                </c:pt>
                <c:pt idx="993">
                  <c:v>0.78280092592592587</c:v>
                </c:pt>
                <c:pt idx="994">
                  <c:v>0.78280092592592587</c:v>
                </c:pt>
                <c:pt idx="995">
                  <c:v>0.78281250000000002</c:v>
                </c:pt>
                <c:pt idx="996">
                  <c:v>0.78281250000000002</c:v>
                </c:pt>
                <c:pt idx="997">
                  <c:v>0.78282407407407406</c:v>
                </c:pt>
                <c:pt idx="998">
                  <c:v>0.78282407407407406</c:v>
                </c:pt>
                <c:pt idx="999">
                  <c:v>0.7828356481481481</c:v>
                </c:pt>
                <c:pt idx="1000">
                  <c:v>0.78284722222222225</c:v>
                </c:pt>
                <c:pt idx="1001">
                  <c:v>0.78284722222222225</c:v>
                </c:pt>
                <c:pt idx="1002">
                  <c:v>0.78285879629629629</c:v>
                </c:pt>
                <c:pt idx="1003">
                  <c:v>0.78285879629629629</c:v>
                </c:pt>
                <c:pt idx="1004">
                  <c:v>0.78287037037037033</c:v>
                </c:pt>
                <c:pt idx="1005">
                  <c:v>0.78287037037037033</c:v>
                </c:pt>
                <c:pt idx="1006">
                  <c:v>0.78288194444444448</c:v>
                </c:pt>
                <c:pt idx="1007">
                  <c:v>0.78288194444444448</c:v>
                </c:pt>
                <c:pt idx="1008">
                  <c:v>0.78289351851851852</c:v>
                </c:pt>
                <c:pt idx="1009">
                  <c:v>0.78289351851851852</c:v>
                </c:pt>
                <c:pt idx="1010">
                  <c:v>0.78290509259259256</c:v>
                </c:pt>
                <c:pt idx="1011">
                  <c:v>0.78290509259259256</c:v>
                </c:pt>
                <c:pt idx="1012">
                  <c:v>0.78291666666666671</c:v>
                </c:pt>
                <c:pt idx="1013">
                  <c:v>0.78291666666666671</c:v>
                </c:pt>
                <c:pt idx="1014">
                  <c:v>0.78292824074074074</c:v>
                </c:pt>
                <c:pt idx="1015">
                  <c:v>0.78293981481481478</c:v>
                </c:pt>
                <c:pt idx="1016">
                  <c:v>0.78293981481481478</c:v>
                </c:pt>
                <c:pt idx="1017">
                  <c:v>0.78295138888888893</c:v>
                </c:pt>
                <c:pt idx="1018">
                  <c:v>0.78295138888888893</c:v>
                </c:pt>
                <c:pt idx="1019">
                  <c:v>0.78296296296296297</c:v>
                </c:pt>
                <c:pt idx="1020">
                  <c:v>0.78296296296296297</c:v>
                </c:pt>
                <c:pt idx="1021">
                  <c:v>0.78297453703703701</c:v>
                </c:pt>
                <c:pt idx="1022">
                  <c:v>0.78297453703703701</c:v>
                </c:pt>
                <c:pt idx="1023">
                  <c:v>0.78298611111111116</c:v>
                </c:pt>
                <c:pt idx="1024">
                  <c:v>0.78298611111111116</c:v>
                </c:pt>
                <c:pt idx="1025">
                  <c:v>0.7829976851851852</c:v>
                </c:pt>
                <c:pt idx="1026">
                  <c:v>0.7829976851851852</c:v>
                </c:pt>
                <c:pt idx="1027">
                  <c:v>0.78300925925925924</c:v>
                </c:pt>
                <c:pt idx="1028">
                  <c:v>0.78300925925925924</c:v>
                </c:pt>
                <c:pt idx="1029">
                  <c:v>0.78302083333333339</c:v>
                </c:pt>
                <c:pt idx="1030">
                  <c:v>0.78302083333333339</c:v>
                </c:pt>
                <c:pt idx="1031">
                  <c:v>0.78303240740740743</c:v>
                </c:pt>
                <c:pt idx="1032">
                  <c:v>0.78304398148148147</c:v>
                </c:pt>
                <c:pt idx="1033">
                  <c:v>0.78304398148148147</c:v>
                </c:pt>
                <c:pt idx="1034">
                  <c:v>0.7830555555555555</c:v>
                </c:pt>
                <c:pt idx="1035">
                  <c:v>0.7830555555555555</c:v>
                </c:pt>
                <c:pt idx="1036">
                  <c:v>0.78306712962962965</c:v>
                </c:pt>
                <c:pt idx="1037">
                  <c:v>0.78306712962962965</c:v>
                </c:pt>
                <c:pt idx="1038">
                  <c:v>0.78307870370370369</c:v>
                </c:pt>
                <c:pt idx="1039">
                  <c:v>0.78307870370370369</c:v>
                </c:pt>
                <c:pt idx="1040">
                  <c:v>0.78309027777777773</c:v>
                </c:pt>
                <c:pt idx="1041">
                  <c:v>0.78309027777777773</c:v>
                </c:pt>
                <c:pt idx="1042">
                  <c:v>0.78310185185185188</c:v>
                </c:pt>
                <c:pt idx="1043">
                  <c:v>0.78310185185185188</c:v>
                </c:pt>
                <c:pt idx="1044">
                  <c:v>0.78311342592592592</c:v>
                </c:pt>
                <c:pt idx="1045">
                  <c:v>0.78311342592592592</c:v>
                </c:pt>
                <c:pt idx="1046">
                  <c:v>0.78312499999999996</c:v>
                </c:pt>
                <c:pt idx="1047">
                  <c:v>0.78313657407407411</c:v>
                </c:pt>
                <c:pt idx="1048">
                  <c:v>0.78313657407407411</c:v>
                </c:pt>
                <c:pt idx="1049">
                  <c:v>0.78314814814814815</c:v>
                </c:pt>
                <c:pt idx="1050">
                  <c:v>0.78314814814814815</c:v>
                </c:pt>
                <c:pt idx="1051">
                  <c:v>0.78315972222222219</c:v>
                </c:pt>
                <c:pt idx="1052">
                  <c:v>0.78315972222222219</c:v>
                </c:pt>
                <c:pt idx="1053">
                  <c:v>0.78317129629629634</c:v>
                </c:pt>
                <c:pt idx="1054">
                  <c:v>0.78317129629629634</c:v>
                </c:pt>
                <c:pt idx="1055">
                  <c:v>0.78318287037037038</c:v>
                </c:pt>
                <c:pt idx="1056">
                  <c:v>0.78318287037037038</c:v>
                </c:pt>
                <c:pt idx="1057">
                  <c:v>0.78319444444444442</c:v>
                </c:pt>
                <c:pt idx="1058">
                  <c:v>0.78319444444444442</c:v>
                </c:pt>
                <c:pt idx="1059">
                  <c:v>0.78320601851851857</c:v>
                </c:pt>
                <c:pt idx="1060">
                  <c:v>0.78320601851851857</c:v>
                </c:pt>
                <c:pt idx="1061">
                  <c:v>0.7832175925925926</c:v>
                </c:pt>
                <c:pt idx="1062">
                  <c:v>0.7832175925925926</c:v>
                </c:pt>
                <c:pt idx="1063">
                  <c:v>0.78322916666666664</c:v>
                </c:pt>
                <c:pt idx="1064">
                  <c:v>0.78324074074074079</c:v>
                </c:pt>
                <c:pt idx="1065">
                  <c:v>0.78324074074074079</c:v>
                </c:pt>
                <c:pt idx="1066">
                  <c:v>0.78325231481481483</c:v>
                </c:pt>
                <c:pt idx="1067">
                  <c:v>0.78325231481481483</c:v>
                </c:pt>
                <c:pt idx="1068">
                  <c:v>0.78326388888888887</c:v>
                </c:pt>
                <c:pt idx="1069">
                  <c:v>0.78326388888888887</c:v>
                </c:pt>
                <c:pt idx="1070">
                  <c:v>0.78327546296296291</c:v>
                </c:pt>
                <c:pt idx="1071">
                  <c:v>0.78327546296296291</c:v>
                </c:pt>
                <c:pt idx="1072">
                  <c:v>0.78328703703703706</c:v>
                </c:pt>
                <c:pt idx="1073">
                  <c:v>0.78328703703703706</c:v>
                </c:pt>
                <c:pt idx="1074">
                  <c:v>0.7832986111111111</c:v>
                </c:pt>
                <c:pt idx="1075">
                  <c:v>0.7832986111111111</c:v>
                </c:pt>
                <c:pt idx="1076">
                  <c:v>0.78331018518518514</c:v>
                </c:pt>
                <c:pt idx="1077">
                  <c:v>0.78331018518518514</c:v>
                </c:pt>
                <c:pt idx="1078">
                  <c:v>0.78332175925925929</c:v>
                </c:pt>
                <c:pt idx="1079">
                  <c:v>0.78332175925925929</c:v>
                </c:pt>
                <c:pt idx="1080">
                  <c:v>0.78333333333333333</c:v>
                </c:pt>
                <c:pt idx="1081">
                  <c:v>0.78333333333333333</c:v>
                </c:pt>
                <c:pt idx="1082">
                  <c:v>0.78334490740740736</c:v>
                </c:pt>
                <c:pt idx="1083">
                  <c:v>0.78335648148148151</c:v>
                </c:pt>
                <c:pt idx="1084">
                  <c:v>0.78335648148148151</c:v>
                </c:pt>
                <c:pt idx="1085">
                  <c:v>0.78336805555555555</c:v>
                </c:pt>
                <c:pt idx="1086">
                  <c:v>0.78336805555555555</c:v>
                </c:pt>
                <c:pt idx="1087">
                  <c:v>0.78337962962962959</c:v>
                </c:pt>
                <c:pt idx="1088">
                  <c:v>0.78337962962962959</c:v>
                </c:pt>
                <c:pt idx="1089">
                  <c:v>0.78339120370370374</c:v>
                </c:pt>
                <c:pt idx="1090">
                  <c:v>0.78339120370370374</c:v>
                </c:pt>
                <c:pt idx="1091">
                  <c:v>0.78340277777777778</c:v>
                </c:pt>
                <c:pt idx="1092">
                  <c:v>0.78340277777777778</c:v>
                </c:pt>
                <c:pt idx="1093">
                  <c:v>0.78341435185185182</c:v>
                </c:pt>
                <c:pt idx="1094">
                  <c:v>0.78341435185185182</c:v>
                </c:pt>
                <c:pt idx="1095">
                  <c:v>0.78342592592592597</c:v>
                </c:pt>
                <c:pt idx="1096">
                  <c:v>0.78342592592592597</c:v>
                </c:pt>
                <c:pt idx="1097">
                  <c:v>0.78343750000000001</c:v>
                </c:pt>
                <c:pt idx="1098">
                  <c:v>0.78343750000000001</c:v>
                </c:pt>
                <c:pt idx="1099">
                  <c:v>0.78344907407407405</c:v>
                </c:pt>
                <c:pt idx="1100">
                  <c:v>0.7834606481481482</c:v>
                </c:pt>
                <c:pt idx="1101">
                  <c:v>0.7834606481481482</c:v>
                </c:pt>
                <c:pt idx="1102">
                  <c:v>0.78347222222222224</c:v>
                </c:pt>
                <c:pt idx="1103">
                  <c:v>0.78347222222222224</c:v>
                </c:pt>
                <c:pt idx="1104">
                  <c:v>0.78348379629629628</c:v>
                </c:pt>
                <c:pt idx="1105">
                  <c:v>0.78348379629629628</c:v>
                </c:pt>
                <c:pt idx="1106">
                  <c:v>0.78349537037037043</c:v>
                </c:pt>
                <c:pt idx="1107">
                  <c:v>0.78349537037037043</c:v>
                </c:pt>
                <c:pt idx="1108">
                  <c:v>0.78350694444444446</c:v>
                </c:pt>
                <c:pt idx="1109">
                  <c:v>0.78350694444444446</c:v>
                </c:pt>
                <c:pt idx="1110">
                  <c:v>0.7835185185185185</c:v>
                </c:pt>
                <c:pt idx="1111">
                  <c:v>0.7835185185185185</c:v>
                </c:pt>
                <c:pt idx="1112">
                  <c:v>0.78353009259259254</c:v>
                </c:pt>
                <c:pt idx="1113">
                  <c:v>0.78353009259259254</c:v>
                </c:pt>
                <c:pt idx="1114">
                  <c:v>0.78354166666666669</c:v>
                </c:pt>
                <c:pt idx="1115">
                  <c:v>0.78354166666666669</c:v>
                </c:pt>
                <c:pt idx="1116">
                  <c:v>0.78355324074074073</c:v>
                </c:pt>
                <c:pt idx="1117">
                  <c:v>0.78356481481481477</c:v>
                </c:pt>
                <c:pt idx="1118">
                  <c:v>0.78356481481481477</c:v>
                </c:pt>
                <c:pt idx="1119">
                  <c:v>0.78357638888888892</c:v>
                </c:pt>
                <c:pt idx="1120">
                  <c:v>0.78357638888888892</c:v>
                </c:pt>
                <c:pt idx="1121">
                  <c:v>0.78358796296296296</c:v>
                </c:pt>
                <c:pt idx="1122">
                  <c:v>0.78358796296296296</c:v>
                </c:pt>
                <c:pt idx="1123">
                  <c:v>0.783599537037037</c:v>
                </c:pt>
                <c:pt idx="1124">
                  <c:v>0.783599537037037</c:v>
                </c:pt>
                <c:pt idx="1125">
                  <c:v>0.78361111111111115</c:v>
                </c:pt>
                <c:pt idx="1126">
                  <c:v>0.78361111111111115</c:v>
                </c:pt>
                <c:pt idx="1127">
                  <c:v>0.78362268518518519</c:v>
                </c:pt>
                <c:pt idx="1128">
                  <c:v>0.78362268518518519</c:v>
                </c:pt>
                <c:pt idx="1129">
                  <c:v>0.78363425925925922</c:v>
                </c:pt>
                <c:pt idx="1130">
                  <c:v>0.78363425925925922</c:v>
                </c:pt>
                <c:pt idx="1131">
                  <c:v>0.78364583333333337</c:v>
                </c:pt>
                <c:pt idx="1132">
                  <c:v>0.78365740740740741</c:v>
                </c:pt>
                <c:pt idx="1133">
                  <c:v>0.78365740740740741</c:v>
                </c:pt>
                <c:pt idx="1134">
                  <c:v>0.78366898148148145</c:v>
                </c:pt>
                <c:pt idx="1135">
                  <c:v>0.78366898148148145</c:v>
                </c:pt>
                <c:pt idx="1136">
                  <c:v>0.7836805555555556</c:v>
                </c:pt>
                <c:pt idx="1137">
                  <c:v>0.7836805555555556</c:v>
                </c:pt>
                <c:pt idx="1138">
                  <c:v>0.78369212962962964</c:v>
                </c:pt>
                <c:pt idx="1139">
                  <c:v>0.78369212962962964</c:v>
                </c:pt>
                <c:pt idx="1140">
                  <c:v>0.78370370370370368</c:v>
                </c:pt>
                <c:pt idx="1141">
                  <c:v>0.78370370370370368</c:v>
                </c:pt>
                <c:pt idx="1142">
                  <c:v>0.78371527777777783</c:v>
                </c:pt>
                <c:pt idx="1143">
                  <c:v>0.78371527777777783</c:v>
                </c:pt>
                <c:pt idx="1144">
                  <c:v>0.78372685185185187</c:v>
                </c:pt>
                <c:pt idx="1145">
                  <c:v>0.78373842592592591</c:v>
                </c:pt>
                <c:pt idx="1146">
                  <c:v>0.78373842592592591</c:v>
                </c:pt>
                <c:pt idx="1147">
                  <c:v>0.78374999999999995</c:v>
                </c:pt>
                <c:pt idx="1148">
                  <c:v>0.78374999999999995</c:v>
                </c:pt>
                <c:pt idx="1149">
                  <c:v>0.7837615740740741</c:v>
                </c:pt>
                <c:pt idx="1150">
                  <c:v>0.7837615740740741</c:v>
                </c:pt>
                <c:pt idx="1151">
                  <c:v>0.78377314814814814</c:v>
                </c:pt>
                <c:pt idx="1152">
                  <c:v>0.78377314814814814</c:v>
                </c:pt>
                <c:pt idx="1153">
                  <c:v>0.78378472222222217</c:v>
                </c:pt>
                <c:pt idx="1154">
                  <c:v>0.78378472222222217</c:v>
                </c:pt>
                <c:pt idx="1155">
                  <c:v>0.78379629629629632</c:v>
                </c:pt>
                <c:pt idx="1156">
                  <c:v>0.78379629629629632</c:v>
                </c:pt>
                <c:pt idx="1157">
                  <c:v>0.78380787037037036</c:v>
                </c:pt>
                <c:pt idx="1158">
                  <c:v>0.78380787037037036</c:v>
                </c:pt>
                <c:pt idx="1159">
                  <c:v>0.7838194444444444</c:v>
                </c:pt>
                <c:pt idx="1160">
                  <c:v>0.7838194444444444</c:v>
                </c:pt>
                <c:pt idx="1161">
                  <c:v>0.78383101851851855</c:v>
                </c:pt>
                <c:pt idx="1162">
                  <c:v>0.78384259259259259</c:v>
                </c:pt>
                <c:pt idx="1163">
                  <c:v>0.78384259259259259</c:v>
                </c:pt>
                <c:pt idx="1164">
                  <c:v>0.78385416666666663</c:v>
                </c:pt>
                <c:pt idx="1165">
                  <c:v>0.78385416666666663</c:v>
                </c:pt>
                <c:pt idx="1166">
                  <c:v>0.78386574074074078</c:v>
                </c:pt>
                <c:pt idx="1167">
                  <c:v>0.78386574074074078</c:v>
                </c:pt>
                <c:pt idx="1168">
                  <c:v>0.78387731481481482</c:v>
                </c:pt>
                <c:pt idx="1169">
                  <c:v>0.78387731481481482</c:v>
                </c:pt>
                <c:pt idx="1170">
                  <c:v>0.78388888888888886</c:v>
                </c:pt>
                <c:pt idx="1171">
                  <c:v>0.78388888888888886</c:v>
                </c:pt>
                <c:pt idx="1172">
                  <c:v>0.78390046296296301</c:v>
                </c:pt>
                <c:pt idx="1173">
                  <c:v>0.78390046296296301</c:v>
                </c:pt>
                <c:pt idx="1174">
                  <c:v>0.78391203703703705</c:v>
                </c:pt>
                <c:pt idx="1175">
                  <c:v>0.78391203703703705</c:v>
                </c:pt>
                <c:pt idx="1176">
                  <c:v>0.78392361111111108</c:v>
                </c:pt>
                <c:pt idx="1177">
                  <c:v>0.78392361111111108</c:v>
                </c:pt>
                <c:pt idx="1178">
                  <c:v>0.78393518518518523</c:v>
                </c:pt>
                <c:pt idx="1179">
                  <c:v>0.78394675925925927</c:v>
                </c:pt>
                <c:pt idx="1180">
                  <c:v>0.78394675925925927</c:v>
                </c:pt>
                <c:pt idx="1181">
                  <c:v>0.78395833333333331</c:v>
                </c:pt>
                <c:pt idx="1182">
                  <c:v>0.78395833333333331</c:v>
                </c:pt>
                <c:pt idx="1183">
                  <c:v>0.78396990740740746</c:v>
                </c:pt>
                <c:pt idx="1184">
                  <c:v>0.78396990740740746</c:v>
                </c:pt>
                <c:pt idx="1185">
                  <c:v>0.7839814814814815</c:v>
                </c:pt>
                <c:pt idx="1186">
                  <c:v>0.7839814814814815</c:v>
                </c:pt>
                <c:pt idx="1187">
                  <c:v>0.78399305555555554</c:v>
                </c:pt>
                <c:pt idx="1188">
                  <c:v>0.78399305555555554</c:v>
                </c:pt>
                <c:pt idx="1189">
                  <c:v>0.78400462962962958</c:v>
                </c:pt>
                <c:pt idx="1190">
                  <c:v>0.78400462962962958</c:v>
                </c:pt>
                <c:pt idx="1191">
                  <c:v>0.78401620370370373</c:v>
                </c:pt>
                <c:pt idx="1192">
                  <c:v>0.78401620370370373</c:v>
                </c:pt>
                <c:pt idx="1193">
                  <c:v>0.78402777777777777</c:v>
                </c:pt>
                <c:pt idx="1194">
                  <c:v>0.78403935185185181</c:v>
                </c:pt>
                <c:pt idx="1195">
                  <c:v>0.78403935185185181</c:v>
                </c:pt>
                <c:pt idx="1196">
                  <c:v>0.78405092592592596</c:v>
                </c:pt>
                <c:pt idx="1197">
                  <c:v>0.78405092592592596</c:v>
                </c:pt>
                <c:pt idx="1198">
                  <c:v>0.7840625</c:v>
                </c:pt>
                <c:pt idx="1199">
                  <c:v>0.7840625</c:v>
                </c:pt>
                <c:pt idx="1200">
                  <c:v>0.78407407407407403</c:v>
                </c:pt>
                <c:pt idx="1201">
                  <c:v>0.78407407407407403</c:v>
                </c:pt>
                <c:pt idx="1202">
                  <c:v>0.78408564814814818</c:v>
                </c:pt>
                <c:pt idx="1203">
                  <c:v>0.78408564814814818</c:v>
                </c:pt>
                <c:pt idx="1204">
                  <c:v>0.78409722222222222</c:v>
                </c:pt>
                <c:pt idx="1205">
                  <c:v>0.78409722222222222</c:v>
                </c:pt>
                <c:pt idx="1206">
                  <c:v>0.78410879629629626</c:v>
                </c:pt>
                <c:pt idx="1207">
                  <c:v>0.78410879629629626</c:v>
                </c:pt>
                <c:pt idx="1208">
                  <c:v>0.78412037037037041</c:v>
                </c:pt>
                <c:pt idx="1209">
                  <c:v>0.78412037037037041</c:v>
                </c:pt>
                <c:pt idx="1210">
                  <c:v>0.78413194444444445</c:v>
                </c:pt>
                <c:pt idx="1211">
                  <c:v>0.78414351851851849</c:v>
                </c:pt>
                <c:pt idx="1212">
                  <c:v>0.78414351851851849</c:v>
                </c:pt>
                <c:pt idx="1213">
                  <c:v>0.78415509259259264</c:v>
                </c:pt>
                <c:pt idx="1214">
                  <c:v>0.78415509259259264</c:v>
                </c:pt>
                <c:pt idx="1215">
                  <c:v>0.78416666666666668</c:v>
                </c:pt>
                <c:pt idx="1216">
                  <c:v>0.78416666666666668</c:v>
                </c:pt>
                <c:pt idx="1217">
                  <c:v>0.78417824074074072</c:v>
                </c:pt>
                <c:pt idx="1218">
                  <c:v>0.78417824074074072</c:v>
                </c:pt>
                <c:pt idx="1219">
                  <c:v>0.78418981481481487</c:v>
                </c:pt>
                <c:pt idx="1220">
                  <c:v>0.78418981481481487</c:v>
                </c:pt>
                <c:pt idx="1221">
                  <c:v>0.78420138888888891</c:v>
                </c:pt>
                <c:pt idx="1222">
                  <c:v>0.78420138888888891</c:v>
                </c:pt>
                <c:pt idx="1223">
                  <c:v>0.78421296296296295</c:v>
                </c:pt>
                <c:pt idx="1224">
                  <c:v>0.78421296296296295</c:v>
                </c:pt>
                <c:pt idx="1225">
                  <c:v>0.78422453703703698</c:v>
                </c:pt>
                <c:pt idx="1226">
                  <c:v>0.78422453703703698</c:v>
                </c:pt>
                <c:pt idx="1227">
                  <c:v>0.78423611111111113</c:v>
                </c:pt>
                <c:pt idx="1228">
                  <c:v>0.78423611111111113</c:v>
                </c:pt>
                <c:pt idx="1229">
                  <c:v>0.78424768518518517</c:v>
                </c:pt>
                <c:pt idx="1230">
                  <c:v>0.78425925925925921</c:v>
                </c:pt>
                <c:pt idx="1231">
                  <c:v>0.78425925925925921</c:v>
                </c:pt>
                <c:pt idx="1232">
                  <c:v>0.78427083333333336</c:v>
                </c:pt>
                <c:pt idx="1233">
                  <c:v>0.78427083333333336</c:v>
                </c:pt>
                <c:pt idx="1234">
                  <c:v>0.7842824074074074</c:v>
                </c:pt>
                <c:pt idx="1235">
                  <c:v>0.7842824074074074</c:v>
                </c:pt>
                <c:pt idx="1236">
                  <c:v>0.78429398148148144</c:v>
                </c:pt>
                <c:pt idx="1237">
                  <c:v>0.78429398148148144</c:v>
                </c:pt>
                <c:pt idx="1238">
                  <c:v>0.78430555555555559</c:v>
                </c:pt>
                <c:pt idx="1239">
                  <c:v>0.78430555555555559</c:v>
                </c:pt>
                <c:pt idx="1240">
                  <c:v>0.78431712962962963</c:v>
                </c:pt>
                <c:pt idx="1241">
                  <c:v>0.78431712962962963</c:v>
                </c:pt>
                <c:pt idx="1242">
                  <c:v>0.78432870370370367</c:v>
                </c:pt>
                <c:pt idx="1243">
                  <c:v>0.78432870370370367</c:v>
                </c:pt>
                <c:pt idx="1244">
                  <c:v>0.78434027777777782</c:v>
                </c:pt>
                <c:pt idx="1245">
                  <c:v>0.78434027777777782</c:v>
                </c:pt>
                <c:pt idx="1246">
                  <c:v>0.78435185185185186</c:v>
                </c:pt>
                <c:pt idx="1247">
                  <c:v>0.78435185185185186</c:v>
                </c:pt>
                <c:pt idx="1248">
                  <c:v>0.78436342592592589</c:v>
                </c:pt>
                <c:pt idx="1249">
                  <c:v>0.78437500000000004</c:v>
                </c:pt>
                <c:pt idx="1250">
                  <c:v>0.78437500000000004</c:v>
                </c:pt>
                <c:pt idx="1251">
                  <c:v>0.78438657407407408</c:v>
                </c:pt>
                <c:pt idx="1252">
                  <c:v>0.78438657407407408</c:v>
                </c:pt>
                <c:pt idx="1253">
                  <c:v>0.78439814814814812</c:v>
                </c:pt>
                <c:pt idx="1254">
                  <c:v>0.78439814814814812</c:v>
                </c:pt>
                <c:pt idx="1255">
                  <c:v>0.78440972222222227</c:v>
                </c:pt>
                <c:pt idx="1256">
                  <c:v>0.78440972222222227</c:v>
                </c:pt>
                <c:pt idx="1257">
                  <c:v>0.78442129629629631</c:v>
                </c:pt>
                <c:pt idx="1258">
                  <c:v>0.78442129629629631</c:v>
                </c:pt>
                <c:pt idx="1259">
                  <c:v>0.78443287037037035</c:v>
                </c:pt>
                <c:pt idx="1260">
                  <c:v>0.78443287037037035</c:v>
                </c:pt>
                <c:pt idx="1261">
                  <c:v>0.7844444444444445</c:v>
                </c:pt>
                <c:pt idx="1262">
                  <c:v>0.78445601851851854</c:v>
                </c:pt>
                <c:pt idx="1263">
                  <c:v>0.78445601851851854</c:v>
                </c:pt>
                <c:pt idx="1264">
                  <c:v>0.78446759259259258</c:v>
                </c:pt>
                <c:pt idx="1265">
                  <c:v>0.78446759259259258</c:v>
                </c:pt>
                <c:pt idx="1266">
                  <c:v>0.78447916666666662</c:v>
                </c:pt>
                <c:pt idx="1267">
                  <c:v>0.78447916666666662</c:v>
                </c:pt>
                <c:pt idx="1268">
                  <c:v>0.78449074074074077</c:v>
                </c:pt>
                <c:pt idx="1269">
                  <c:v>0.78449074074074077</c:v>
                </c:pt>
                <c:pt idx="1270">
                  <c:v>0.78450231481481481</c:v>
                </c:pt>
                <c:pt idx="1271">
                  <c:v>0.78450231481481481</c:v>
                </c:pt>
                <c:pt idx="1272">
                  <c:v>0.78451388888888884</c:v>
                </c:pt>
                <c:pt idx="1273">
                  <c:v>0.78451388888888884</c:v>
                </c:pt>
                <c:pt idx="1274">
                  <c:v>0.78452546296296299</c:v>
                </c:pt>
                <c:pt idx="1275">
                  <c:v>0.78452546296296299</c:v>
                </c:pt>
                <c:pt idx="1276">
                  <c:v>0.78453703703703703</c:v>
                </c:pt>
                <c:pt idx="1277">
                  <c:v>0.78453703703703703</c:v>
                </c:pt>
                <c:pt idx="1278">
                  <c:v>0.78454861111111107</c:v>
                </c:pt>
                <c:pt idx="1279">
                  <c:v>0.78456018518518522</c:v>
                </c:pt>
                <c:pt idx="1280">
                  <c:v>0.78456018518518522</c:v>
                </c:pt>
                <c:pt idx="1281">
                  <c:v>0.78457175925925926</c:v>
                </c:pt>
                <c:pt idx="1282">
                  <c:v>0.78457175925925926</c:v>
                </c:pt>
                <c:pt idx="1283">
                  <c:v>0.7845833333333333</c:v>
                </c:pt>
                <c:pt idx="1284">
                  <c:v>0.7845833333333333</c:v>
                </c:pt>
                <c:pt idx="1285">
                  <c:v>0.78459490740740745</c:v>
                </c:pt>
                <c:pt idx="1286">
                  <c:v>0.78459490740740745</c:v>
                </c:pt>
                <c:pt idx="1287">
                  <c:v>0.78460648148148149</c:v>
                </c:pt>
                <c:pt idx="1288">
                  <c:v>0.78460648148148149</c:v>
                </c:pt>
                <c:pt idx="1289">
                  <c:v>0.78461805555555553</c:v>
                </c:pt>
                <c:pt idx="1290">
                  <c:v>0.78461805555555553</c:v>
                </c:pt>
                <c:pt idx="1291">
                  <c:v>0.78462962962962968</c:v>
                </c:pt>
                <c:pt idx="1292">
                  <c:v>0.78462962962962968</c:v>
                </c:pt>
                <c:pt idx="1293">
                  <c:v>0.78464120370370372</c:v>
                </c:pt>
                <c:pt idx="1294">
                  <c:v>0.78464120370370372</c:v>
                </c:pt>
                <c:pt idx="1295">
                  <c:v>0.78465277777777775</c:v>
                </c:pt>
                <c:pt idx="1296">
                  <c:v>0.7846643518518519</c:v>
                </c:pt>
                <c:pt idx="1297">
                  <c:v>0.7846643518518519</c:v>
                </c:pt>
                <c:pt idx="1298">
                  <c:v>0.78467592592592594</c:v>
                </c:pt>
                <c:pt idx="1299">
                  <c:v>0.78467592592592594</c:v>
                </c:pt>
                <c:pt idx="1300">
                  <c:v>0.78468749999999998</c:v>
                </c:pt>
                <c:pt idx="1301">
                  <c:v>0.78468749999999998</c:v>
                </c:pt>
                <c:pt idx="1302">
                  <c:v>0.78469907407407402</c:v>
                </c:pt>
                <c:pt idx="1303">
                  <c:v>0.78469907407407402</c:v>
                </c:pt>
                <c:pt idx="1304">
                  <c:v>0.78471064814814817</c:v>
                </c:pt>
                <c:pt idx="1305">
                  <c:v>0.78471064814814817</c:v>
                </c:pt>
                <c:pt idx="1306">
                  <c:v>0.78472222222222221</c:v>
                </c:pt>
                <c:pt idx="1307">
                  <c:v>0.78472222222222221</c:v>
                </c:pt>
                <c:pt idx="1308">
                  <c:v>0.78473379629629625</c:v>
                </c:pt>
                <c:pt idx="1309">
                  <c:v>0.78473379629629625</c:v>
                </c:pt>
                <c:pt idx="1310">
                  <c:v>0.7847453703703704</c:v>
                </c:pt>
                <c:pt idx="1311">
                  <c:v>0.78475694444444444</c:v>
                </c:pt>
                <c:pt idx="1312">
                  <c:v>0.78475694444444444</c:v>
                </c:pt>
                <c:pt idx="1313">
                  <c:v>0.78476851851851848</c:v>
                </c:pt>
                <c:pt idx="1314">
                  <c:v>0.78476851851851848</c:v>
                </c:pt>
                <c:pt idx="1315">
                  <c:v>0.78478009259259263</c:v>
                </c:pt>
                <c:pt idx="1316">
                  <c:v>0.78478009259259263</c:v>
                </c:pt>
                <c:pt idx="1317">
                  <c:v>0.78479166666666667</c:v>
                </c:pt>
                <c:pt idx="1318">
                  <c:v>0.78479166666666667</c:v>
                </c:pt>
                <c:pt idx="1319">
                  <c:v>0.7848032407407407</c:v>
                </c:pt>
                <c:pt idx="1320">
                  <c:v>0.7848032407407407</c:v>
                </c:pt>
                <c:pt idx="1321">
                  <c:v>0.78481481481481485</c:v>
                </c:pt>
                <c:pt idx="1322">
                  <c:v>0.78481481481481485</c:v>
                </c:pt>
                <c:pt idx="1323">
                  <c:v>0.78482638888888889</c:v>
                </c:pt>
                <c:pt idx="1324">
                  <c:v>0.78482638888888889</c:v>
                </c:pt>
                <c:pt idx="1325">
                  <c:v>0.78483796296296293</c:v>
                </c:pt>
                <c:pt idx="1326">
                  <c:v>0.78484953703703708</c:v>
                </c:pt>
                <c:pt idx="1327">
                  <c:v>0.78484953703703708</c:v>
                </c:pt>
                <c:pt idx="1328">
                  <c:v>0.78486111111111112</c:v>
                </c:pt>
                <c:pt idx="1329">
                  <c:v>0.78486111111111112</c:v>
                </c:pt>
                <c:pt idx="1330">
                  <c:v>0.78487268518518516</c:v>
                </c:pt>
                <c:pt idx="1331">
                  <c:v>0.78487268518518516</c:v>
                </c:pt>
                <c:pt idx="1332">
                  <c:v>0.78488425925925931</c:v>
                </c:pt>
                <c:pt idx="1333">
                  <c:v>0.78488425925925931</c:v>
                </c:pt>
                <c:pt idx="1334">
                  <c:v>0.78489583333333335</c:v>
                </c:pt>
                <c:pt idx="1335">
                  <c:v>0.78489583333333335</c:v>
                </c:pt>
                <c:pt idx="1336">
                  <c:v>0.78490740740740739</c:v>
                </c:pt>
                <c:pt idx="1337">
                  <c:v>0.78490740740740739</c:v>
                </c:pt>
                <c:pt idx="1338">
                  <c:v>0.78491898148148154</c:v>
                </c:pt>
                <c:pt idx="1339">
                  <c:v>0.78491898148148154</c:v>
                </c:pt>
                <c:pt idx="1340">
                  <c:v>0.78493055555555558</c:v>
                </c:pt>
                <c:pt idx="1341">
                  <c:v>0.78493055555555558</c:v>
                </c:pt>
                <c:pt idx="1342">
                  <c:v>0.78494212962962961</c:v>
                </c:pt>
                <c:pt idx="1343">
                  <c:v>0.78494212962962961</c:v>
                </c:pt>
                <c:pt idx="1344">
                  <c:v>0.78495370370370365</c:v>
                </c:pt>
                <c:pt idx="1345">
                  <c:v>0.7849652777777778</c:v>
                </c:pt>
                <c:pt idx="1346">
                  <c:v>0.7849652777777778</c:v>
                </c:pt>
                <c:pt idx="1347">
                  <c:v>0.78497685185185184</c:v>
                </c:pt>
                <c:pt idx="1348">
                  <c:v>0.78497685185185184</c:v>
                </c:pt>
                <c:pt idx="1349">
                  <c:v>0.78498842592592588</c:v>
                </c:pt>
                <c:pt idx="1350">
                  <c:v>0.78498842592592588</c:v>
                </c:pt>
                <c:pt idx="1351">
                  <c:v>0.78500000000000003</c:v>
                </c:pt>
                <c:pt idx="1352">
                  <c:v>0.78500000000000003</c:v>
                </c:pt>
                <c:pt idx="1353">
                  <c:v>0.78501157407407407</c:v>
                </c:pt>
                <c:pt idx="1354">
                  <c:v>0.78501157407407407</c:v>
                </c:pt>
                <c:pt idx="1355">
                  <c:v>0.78502314814814811</c:v>
                </c:pt>
                <c:pt idx="1356">
                  <c:v>0.78502314814814811</c:v>
                </c:pt>
                <c:pt idx="1357">
                  <c:v>0.78503472222222226</c:v>
                </c:pt>
                <c:pt idx="1358">
                  <c:v>0.78503472222222226</c:v>
                </c:pt>
                <c:pt idx="1359">
                  <c:v>0.7850462962962963</c:v>
                </c:pt>
                <c:pt idx="1360">
                  <c:v>0.78505787037037034</c:v>
                </c:pt>
                <c:pt idx="1361">
                  <c:v>0.78505787037037034</c:v>
                </c:pt>
                <c:pt idx="1362">
                  <c:v>0.78506944444444449</c:v>
                </c:pt>
                <c:pt idx="1363">
                  <c:v>0.78506944444444449</c:v>
                </c:pt>
                <c:pt idx="1364">
                  <c:v>0.78508101851851853</c:v>
                </c:pt>
                <c:pt idx="1365">
                  <c:v>0.78508101851851853</c:v>
                </c:pt>
                <c:pt idx="1366">
                  <c:v>0.78509259259259256</c:v>
                </c:pt>
                <c:pt idx="1367">
                  <c:v>0.78509259259259256</c:v>
                </c:pt>
                <c:pt idx="1368">
                  <c:v>0.78510416666666671</c:v>
                </c:pt>
                <c:pt idx="1369">
                  <c:v>0.78510416666666671</c:v>
                </c:pt>
                <c:pt idx="1370">
                  <c:v>0.78511574074074075</c:v>
                </c:pt>
                <c:pt idx="1371">
                  <c:v>0.78511574074074075</c:v>
                </c:pt>
                <c:pt idx="1372">
                  <c:v>0.78512731481481479</c:v>
                </c:pt>
                <c:pt idx="1373">
                  <c:v>0.78512731481481479</c:v>
                </c:pt>
                <c:pt idx="1374">
                  <c:v>0.78513888888888894</c:v>
                </c:pt>
                <c:pt idx="1375">
                  <c:v>0.78513888888888894</c:v>
                </c:pt>
                <c:pt idx="1376">
                  <c:v>0.78515046296296298</c:v>
                </c:pt>
                <c:pt idx="1377">
                  <c:v>0.78515046296296298</c:v>
                </c:pt>
                <c:pt idx="1378">
                  <c:v>0.78516203703703702</c:v>
                </c:pt>
                <c:pt idx="1379">
                  <c:v>0.78517361111111106</c:v>
                </c:pt>
                <c:pt idx="1380">
                  <c:v>0.78517361111111106</c:v>
                </c:pt>
                <c:pt idx="1381">
                  <c:v>0.78518518518518521</c:v>
                </c:pt>
                <c:pt idx="1382">
                  <c:v>0.78518518518518521</c:v>
                </c:pt>
                <c:pt idx="1383">
                  <c:v>0.78519675925925925</c:v>
                </c:pt>
                <c:pt idx="1384">
                  <c:v>0.78519675925925925</c:v>
                </c:pt>
                <c:pt idx="1385">
                  <c:v>0.78520833333333329</c:v>
                </c:pt>
                <c:pt idx="1386">
                  <c:v>0.78520833333333329</c:v>
                </c:pt>
                <c:pt idx="1387">
                  <c:v>0.78521990740740744</c:v>
                </c:pt>
                <c:pt idx="1388">
                  <c:v>0.78521990740740744</c:v>
                </c:pt>
                <c:pt idx="1389">
                  <c:v>0.78523148148148147</c:v>
                </c:pt>
                <c:pt idx="1390">
                  <c:v>0.78523148148148147</c:v>
                </c:pt>
                <c:pt idx="1391">
                  <c:v>0.78524305555555551</c:v>
                </c:pt>
                <c:pt idx="1392">
                  <c:v>0.78524305555555551</c:v>
                </c:pt>
                <c:pt idx="1393">
                  <c:v>0.78525462962962966</c:v>
                </c:pt>
                <c:pt idx="1394">
                  <c:v>0.78525462962962966</c:v>
                </c:pt>
                <c:pt idx="1395">
                  <c:v>0.7852662037037037</c:v>
                </c:pt>
                <c:pt idx="1396">
                  <c:v>0.78527777777777774</c:v>
                </c:pt>
                <c:pt idx="1397">
                  <c:v>0.78527777777777774</c:v>
                </c:pt>
                <c:pt idx="1398">
                  <c:v>0.78528935185185189</c:v>
                </c:pt>
                <c:pt idx="1399">
                  <c:v>0.78528935185185189</c:v>
                </c:pt>
                <c:pt idx="1400">
                  <c:v>0.78530092592592593</c:v>
                </c:pt>
                <c:pt idx="1401">
                  <c:v>0.78530092592592593</c:v>
                </c:pt>
                <c:pt idx="1402">
                  <c:v>0.78531249999999997</c:v>
                </c:pt>
                <c:pt idx="1403">
                  <c:v>0.78531249999999997</c:v>
                </c:pt>
                <c:pt idx="1404">
                  <c:v>0.78532407407407412</c:v>
                </c:pt>
                <c:pt idx="1405">
                  <c:v>0.78532407407407412</c:v>
                </c:pt>
                <c:pt idx="1406">
                  <c:v>0.78533564814814816</c:v>
                </c:pt>
                <c:pt idx="1407">
                  <c:v>0.78533564814814816</c:v>
                </c:pt>
                <c:pt idx="1408">
                  <c:v>0.7853472222222222</c:v>
                </c:pt>
                <c:pt idx="1409">
                  <c:v>0.7853472222222222</c:v>
                </c:pt>
                <c:pt idx="1410">
                  <c:v>0.78535879629629635</c:v>
                </c:pt>
                <c:pt idx="1411">
                  <c:v>0.78535879629629635</c:v>
                </c:pt>
                <c:pt idx="1412">
                  <c:v>0.78537037037037039</c:v>
                </c:pt>
                <c:pt idx="1413">
                  <c:v>0.78538194444444442</c:v>
                </c:pt>
                <c:pt idx="1414">
                  <c:v>0.78538194444444442</c:v>
                </c:pt>
                <c:pt idx="1415">
                  <c:v>0.78539351851851846</c:v>
                </c:pt>
                <c:pt idx="1416">
                  <c:v>0.78539351851851846</c:v>
                </c:pt>
                <c:pt idx="1417">
                  <c:v>0.78540509259259261</c:v>
                </c:pt>
                <c:pt idx="1418">
                  <c:v>0.78540509259259261</c:v>
                </c:pt>
                <c:pt idx="1419">
                  <c:v>0.78541666666666665</c:v>
                </c:pt>
                <c:pt idx="1420">
                  <c:v>0.78541666666666665</c:v>
                </c:pt>
                <c:pt idx="1421">
                  <c:v>0.78542824074074069</c:v>
                </c:pt>
                <c:pt idx="1422">
                  <c:v>0.78542824074074069</c:v>
                </c:pt>
                <c:pt idx="1423">
                  <c:v>0.78543981481481484</c:v>
                </c:pt>
                <c:pt idx="1424">
                  <c:v>0.78543981481481484</c:v>
                </c:pt>
                <c:pt idx="1425">
                  <c:v>0.78545138888888888</c:v>
                </c:pt>
                <c:pt idx="1426">
                  <c:v>0.78545138888888888</c:v>
                </c:pt>
                <c:pt idx="1427">
                  <c:v>0.78546296296296292</c:v>
                </c:pt>
                <c:pt idx="1428">
                  <c:v>0.78547453703703707</c:v>
                </c:pt>
                <c:pt idx="1429">
                  <c:v>0.78547453703703707</c:v>
                </c:pt>
                <c:pt idx="1430">
                  <c:v>0.78548611111111111</c:v>
                </c:pt>
                <c:pt idx="1431">
                  <c:v>0.78548611111111111</c:v>
                </c:pt>
                <c:pt idx="1432">
                  <c:v>0.78549768518518515</c:v>
                </c:pt>
                <c:pt idx="1433">
                  <c:v>0.78549768518518515</c:v>
                </c:pt>
                <c:pt idx="1434">
                  <c:v>0.7855092592592593</c:v>
                </c:pt>
                <c:pt idx="1435">
                  <c:v>0.7855092592592593</c:v>
                </c:pt>
                <c:pt idx="1436">
                  <c:v>0.78552083333333333</c:v>
                </c:pt>
                <c:pt idx="1437">
                  <c:v>0.78552083333333333</c:v>
                </c:pt>
                <c:pt idx="1438">
                  <c:v>0.78553240740740737</c:v>
                </c:pt>
                <c:pt idx="1439">
                  <c:v>0.78553240740740737</c:v>
                </c:pt>
                <c:pt idx="1440">
                  <c:v>0.78554398148148152</c:v>
                </c:pt>
                <c:pt idx="1441">
                  <c:v>0.78554398148148152</c:v>
                </c:pt>
                <c:pt idx="1442">
                  <c:v>0.78555555555555556</c:v>
                </c:pt>
                <c:pt idx="1443">
                  <c:v>0.78555555555555556</c:v>
                </c:pt>
                <c:pt idx="1444">
                  <c:v>0.7855671296296296</c:v>
                </c:pt>
                <c:pt idx="1445">
                  <c:v>0.78557870370370375</c:v>
                </c:pt>
                <c:pt idx="1446">
                  <c:v>0.78557870370370375</c:v>
                </c:pt>
                <c:pt idx="1447">
                  <c:v>0.78559027777777779</c:v>
                </c:pt>
                <c:pt idx="1448">
                  <c:v>0.78559027777777779</c:v>
                </c:pt>
                <c:pt idx="1449">
                  <c:v>0.78560185185185183</c:v>
                </c:pt>
                <c:pt idx="1450">
                  <c:v>0.78560185185185183</c:v>
                </c:pt>
                <c:pt idx="1451">
                  <c:v>0.78561342592592598</c:v>
                </c:pt>
                <c:pt idx="1452">
                  <c:v>0.78561342592592598</c:v>
                </c:pt>
                <c:pt idx="1453">
                  <c:v>0.78562500000000002</c:v>
                </c:pt>
                <c:pt idx="1454">
                  <c:v>0.78562500000000002</c:v>
                </c:pt>
                <c:pt idx="1455">
                  <c:v>0.78563657407407406</c:v>
                </c:pt>
                <c:pt idx="1456">
                  <c:v>0.78563657407407406</c:v>
                </c:pt>
                <c:pt idx="1457">
                  <c:v>0.7856481481481481</c:v>
                </c:pt>
                <c:pt idx="1458">
                  <c:v>0.78565972222222225</c:v>
                </c:pt>
                <c:pt idx="1459">
                  <c:v>0.78565972222222225</c:v>
                </c:pt>
                <c:pt idx="1460">
                  <c:v>0.78567129629629628</c:v>
                </c:pt>
                <c:pt idx="1461">
                  <c:v>0.78567129629629628</c:v>
                </c:pt>
                <c:pt idx="1462">
                  <c:v>0.78568287037037032</c:v>
                </c:pt>
                <c:pt idx="1463">
                  <c:v>0.78568287037037032</c:v>
                </c:pt>
                <c:pt idx="1464">
                  <c:v>0.78569444444444447</c:v>
                </c:pt>
                <c:pt idx="1465">
                  <c:v>0.78569444444444447</c:v>
                </c:pt>
                <c:pt idx="1466">
                  <c:v>0.78570601851851851</c:v>
                </c:pt>
                <c:pt idx="1467">
                  <c:v>0.78570601851851851</c:v>
                </c:pt>
                <c:pt idx="1468">
                  <c:v>0.78571759259259255</c:v>
                </c:pt>
                <c:pt idx="1469">
                  <c:v>0.78571759259259255</c:v>
                </c:pt>
                <c:pt idx="1470">
                  <c:v>0.7857291666666667</c:v>
                </c:pt>
                <c:pt idx="1471">
                  <c:v>0.7857291666666667</c:v>
                </c:pt>
                <c:pt idx="1472">
                  <c:v>0.78574074074074074</c:v>
                </c:pt>
                <c:pt idx="1473">
                  <c:v>0.78575231481481478</c:v>
                </c:pt>
                <c:pt idx="1474">
                  <c:v>0.78575231481481478</c:v>
                </c:pt>
                <c:pt idx="1475">
                  <c:v>0.78576388888888893</c:v>
                </c:pt>
                <c:pt idx="1476">
                  <c:v>0.78576388888888893</c:v>
                </c:pt>
                <c:pt idx="1477">
                  <c:v>0.78577546296296297</c:v>
                </c:pt>
                <c:pt idx="1478">
                  <c:v>0.78577546296296297</c:v>
                </c:pt>
                <c:pt idx="1479">
                  <c:v>0.78578703703703701</c:v>
                </c:pt>
                <c:pt idx="1480">
                  <c:v>0.78578703703703701</c:v>
                </c:pt>
                <c:pt idx="1481">
                  <c:v>0.78579861111111116</c:v>
                </c:pt>
                <c:pt idx="1482">
                  <c:v>0.78579861111111116</c:v>
                </c:pt>
                <c:pt idx="1483">
                  <c:v>0.78581018518518519</c:v>
                </c:pt>
                <c:pt idx="1484">
                  <c:v>0.78581018518518519</c:v>
                </c:pt>
                <c:pt idx="1485">
                  <c:v>0.78582175925925923</c:v>
                </c:pt>
                <c:pt idx="1486">
                  <c:v>0.78582175925925923</c:v>
                </c:pt>
                <c:pt idx="1487">
                  <c:v>0.78583333333333338</c:v>
                </c:pt>
                <c:pt idx="1488">
                  <c:v>0.78583333333333338</c:v>
                </c:pt>
                <c:pt idx="1489">
                  <c:v>0.78584490740740742</c:v>
                </c:pt>
                <c:pt idx="1490">
                  <c:v>0.78585648148148146</c:v>
                </c:pt>
                <c:pt idx="1491">
                  <c:v>0.78585648148148146</c:v>
                </c:pt>
                <c:pt idx="1492">
                  <c:v>0.7858680555555555</c:v>
                </c:pt>
                <c:pt idx="1493">
                  <c:v>0.7858680555555555</c:v>
                </c:pt>
                <c:pt idx="1494">
                  <c:v>0.78587962962962965</c:v>
                </c:pt>
                <c:pt idx="1495">
                  <c:v>0.78587962962962965</c:v>
                </c:pt>
                <c:pt idx="1496">
                  <c:v>0.78589120370370369</c:v>
                </c:pt>
                <c:pt idx="1497">
                  <c:v>0.78589120370370369</c:v>
                </c:pt>
                <c:pt idx="1498">
                  <c:v>0.78590277777777773</c:v>
                </c:pt>
                <c:pt idx="1499">
                  <c:v>0.78590277777777773</c:v>
                </c:pt>
                <c:pt idx="1500">
                  <c:v>0.78591435185185188</c:v>
                </c:pt>
                <c:pt idx="1501">
                  <c:v>0.78591435185185188</c:v>
                </c:pt>
                <c:pt idx="1502">
                  <c:v>0.78592592592592592</c:v>
                </c:pt>
                <c:pt idx="1503">
                  <c:v>0.78592592592592592</c:v>
                </c:pt>
                <c:pt idx="1504">
                  <c:v>0.78593749999999996</c:v>
                </c:pt>
                <c:pt idx="1505">
                  <c:v>0.78593749999999996</c:v>
                </c:pt>
                <c:pt idx="1506">
                  <c:v>0.78594907407407411</c:v>
                </c:pt>
                <c:pt idx="1507">
                  <c:v>0.78596064814814814</c:v>
                </c:pt>
                <c:pt idx="1508">
                  <c:v>0.78596064814814814</c:v>
                </c:pt>
                <c:pt idx="1509">
                  <c:v>0.78597222222222218</c:v>
                </c:pt>
                <c:pt idx="1510">
                  <c:v>0.78597222222222218</c:v>
                </c:pt>
                <c:pt idx="1511">
                  <c:v>0.78598379629629633</c:v>
                </c:pt>
                <c:pt idx="1512">
                  <c:v>0.78598379629629633</c:v>
                </c:pt>
                <c:pt idx="1513">
                  <c:v>0.78599537037037037</c:v>
                </c:pt>
                <c:pt idx="1514">
                  <c:v>0.78599537037037037</c:v>
                </c:pt>
                <c:pt idx="1515">
                  <c:v>0.78600694444444441</c:v>
                </c:pt>
                <c:pt idx="1516">
                  <c:v>0.78600694444444441</c:v>
                </c:pt>
                <c:pt idx="1517">
                  <c:v>0.78601851851851856</c:v>
                </c:pt>
                <c:pt idx="1518">
                  <c:v>0.78601851851851856</c:v>
                </c:pt>
                <c:pt idx="1519">
                  <c:v>0.7860300925925926</c:v>
                </c:pt>
                <c:pt idx="1520">
                  <c:v>0.7860300925925926</c:v>
                </c:pt>
                <c:pt idx="1521">
                  <c:v>0.78604166666666664</c:v>
                </c:pt>
                <c:pt idx="1522">
                  <c:v>0.78604166666666664</c:v>
                </c:pt>
                <c:pt idx="1523">
                  <c:v>0.78605324074074079</c:v>
                </c:pt>
                <c:pt idx="1524">
                  <c:v>0.78606481481481483</c:v>
                </c:pt>
                <c:pt idx="1525">
                  <c:v>0.78606481481481483</c:v>
                </c:pt>
                <c:pt idx="1526">
                  <c:v>0.78607638888888887</c:v>
                </c:pt>
                <c:pt idx="1527">
                  <c:v>0.78607638888888887</c:v>
                </c:pt>
                <c:pt idx="1528">
                  <c:v>0.78608796296296302</c:v>
                </c:pt>
                <c:pt idx="1529">
                  <c:v>0.78608796296296302</c:v>
                </c:pt>
                <c:pt idx="1530">
                  <c:v>0.78609953703703705</c:v>
                </c:pt>
                <c:pt idx="1531">
                  <c:v>0.78609953703703705</c:v>
                </c:pt>
                <c:pt idx="1532">
                  <c:v>0.78611111111111109</c:v>
                </c:pt>
                <c:pt idx="1533">
                  <c:v>0.78611111111111109</c:v>
                </c:pt>
                <c:pt idx="1534">
                  <c:v>0.78612268518518513</c:v>
                </c:pt>
                <c:pt idx="1535">
                  <c:v>0.78612268518518513</c:v>
                </c:pt>
                <c:pt idx="1536">
                  <c:v>0.78613425925925928</c:v>
                </c:pt>
                <c:pt idx="1537">
                  <c:v>0.78613425925925928</c:v>
                </c:pt>
                <c:pt idx="1538">
                  <c:v>0.78614583333333332</c:v>
                </c:pt>
                <c:pt idx="1539">
                  <c:v>0.78614583333333332</c:v>
                </c:pt>
                <c:pt idx="1540">
                  <c:v>0.78615740740740736</c:v>
                </c:pt>
                <c:pt idx="1541">
                  <c:v>0.78616898148148151</c:v>
                </c:pt>
                <c:pt idx="1542">
                  <c:v>0.78616898148148151</c:v>
                </c:pt>
                <c:pt idx="1543">
                  <c:v>0.78618055555555555</c:v>
                </c:pt>
                <c:pt idx="1544">
                  <c:v>0.78618055555555555</c:v>
                </c:pt>
                <c:pt idx="1545">
                  <c:v>0.78619212962962959</c:v>
                </c:pt>
                <c:pt idx="1546">
                  <c:v>0.78619212962962959</c:v>
                </c:pt>
                <c:pt idx="1547">
                  <c:v>0.78620370370370374</c:v>
                </c:pt>
                <c:pt idx="1548">
                  <c:v>0.78620370370370374</c:v>
                </c:pt>
                <c:pt idx="1549">
                  <c:v>0.78621527777777778</c:v>
                </c:pt>
                <c:pt idx="1550">
                  <c:v>0.78621527777777778</c:v>
                </c:pt>
                <c:pt idx="1551">
                  <c:v>0.78622685185185182</c:v>
                </c:pt>
                <c:pt idx="1552">
                  <c:v>0.78622685185185182</c:v>
                </c:pt>
                <c:pt idx="1553">
                  <c:v>0.78623842592592597</c:v>
                </c:pt>
                <c:pt idx="1554">
                  <c:v>0.78623842592592597</c:v>
                </c:pt>
                <c:pt idx="1555">
                  <c:v>0.78625</c:v>
                </c:pt>
                <c:pt idx="1556">
                  <c:v>0.78626157407407404</c:v>
                </c:pt>
                <c:pt idx="1557">
                  <c:v>0.78626157407407404</c:v>
                </c:pt>
                <c:pt idx="1558">
                  <c:v>0.78627314814814819</c:v>
                </c:pt>
                <c:pt idx="1559">
                  <c:v>0.78627314814814819</c:v>
                </c:pt>
                <c:pt idx="1560">
                  <c:v>0.78628472222222223</c:v>
                </c:pt>
                <c:pt idx="1561">
                  <c:v>0.78628472222222223</c:v>
                </c:pt>
                <c:pt idx="1562">
                  <c:v>0.78629629629629627</c:v>
                </c:pt>
                <c:pt idx="1563">
                  <c:v>0.78629629629629627</c:v>
                </c:pt>
                <c:pt idx="1564">
                  <c:v>0.78630787037037042</c:v>
                </c:pt>
                <c:pt idx="1565">
                  <c:v>0.78630787037037042</c:v>
                </c:pt>
                <c:pt idx="1566">
                  <c:v>0.78631944444444446</c:v>
                </c:pt>
                <c:pt idx="1567">
                  <c:v>0.78631944444444446</c:v>
                </c:pt>
                <c:pt idx="1568">
                  <c:v>0.7863310185185185</c:v>
                </c:pt>
                <c:pt idx="1569">
                  <c:v>0.7863310185185185</c:v>
                </c:pt>
                <c:pt idx="1570">
                  <c:v>0.78634259259259254</c:v>
                </c:pt>
                <c:pt idx="1571">
                  <c:v>0.78634259259259254</c:v>
                </c:pt>
                <c:pt idx="1572">
                  <c:v>0.78635416666666669</c:v>
                </c:pt>
                <c:pt idx="1573">
                  <c:v>0.78635416666666669</c:v>
                </c:pt>
                <c:pt idx="1574">
                  <c:v>0.78636574074074073</c:v>
                </c:pt>
                <c:pt idx="1575">
                  <c:v>0.78637731481481477</c:v>
                </c:pt>
                <c:pt idx="1576">
                  <c:v>0.78637731481481477</c:v>
                </c:pt>
                <c:pt idx="1577">
                  <c:v>0.78638888888888892</c:v>
                </c:pt>
                <c:pt idx="1578">
                  <c:v>0.78638888888888892</c:v>
                </c:pt>
                <c:pt idx="1579">
                  <c:v>0.78640046296296295</c:v>
                </c:pt>
                <c:pt idx="1580">
                  <c:v>0.78640046296296295</c:v>
                </c:pt>
                <c:pt idx="1581">
                  <c:v>0.78641203703703699</c:v>
                </c:pt>
                <c:pt idx="1582">
                  <c:v>0.78641203703703699</c:v>
                </c:pt>
                <c:pt idx="1583">
                  <c:v>0.78642361111111114</c:v>
                </c:pt>
                <c:pt idx="1584">
                  <c:v>0.78642361111111114</c:v>
                </c:pt>
                <c:pt idx="1585">
                  <c:v>0.78643518518518518</c:v>
                </c:pt>
                <c:pt idx="1586">
                  <c:v>0.78643518518518518</c:v>
                </c:pt>
                <c:pt idx="1587">
                  <c:v>0.78644675925925922</c:v>
                </c:pt>
                <c:pt idx="1588">
                  <c:v>0.78644675925925922</c:v>
                </c:pt>
                <c:pt idx="1589">
                  <c:v>0.78645833333333337</c:v>
                </c:pt>
                <c:pt idx="1590">
                  <c:v>0.78645833333333337</c:v>
                </c:pt>
                <c:pt idx="1591">
                  <c:v>0.78646990740740741</c:v>
                </c:pt>
                <c:pt idx="1592">
                  <c:v>0.78648148148148145</c:v>
                </c:pt>
                <c:pt idx="1593">
                  <c:v>0.78648148148148145</c:v>
                </c:pt>
                <c:pt idx="1594">
                  <c:v>0.7864930555555556</c:v>
                </c:pt>
                <c:pt idx="1595">
                  <c:v>0.7864930555555556</c:v>
                </c:pt>
                <c:pt idx="1596">
                  <c:v>0.78650462962962964</c:v>
                </c:pt>
                <c:pt idx="1597">
                  <c:v>0.78650462962962964</c:v>
                </c:pt>
                <c:pt idx="1598">
                  <c:v>0.78651620370370368</c:v>
                </c:pt>
                <c:pt idx="1599">
                  <c:v>0.78651620370370368</c:v>
                </c:pt>
                <c:pt idx="1600">
                  <c:v>0.78652777777777783</c:v>
                </c:pt>
                <c:pt idx="1601">
                  <c:v>0.78652777777777783</c:v>
                </c:pt>
                <c:pt idx="1602">
                  <c:v>0.78653935185185186</c:v>
                </c:pt>
                <c:pt idx="1603">
                  <c:v>0.78653935185185186</c:v>
                </c:pt>
                <c:pt idx="1604">
                  <c:v>0.7865509259259259</c:v>
                </c:pt>
                <c:pt idx="1605">
                  <c:v>0.7865509259259259</c:v>
                </c:pt>
                <c:pt idx="1606">
                  <c:v>0.78656250000000005</c:v>
                </c:pt>
                <c:pt idx="1607">
                  <c:v>0.78656250000000005</c:v>
                </c:pt>
                <c:pt idx="1608">
                  <c:v>0.78657407407407409</c:v>
                </c:pt>
                <c:pt idx="1609">
                  <c:v>0.78658564814814813</c:v>
                </c:pt>
                <c:pt idx="1610">
                  <c:v>0.78658564814814813</c:v>
                </c:pt>
                <c:pt idx="1611">
                  <c:v>0.78659722222222217</c:v>
                </c:pt>
                <c:pt idx="1612">
                  <c:v>0.78659722222222217</c:v>
                </c:pt>
                <c:pt idx="1613">
                  <c:v>0.78660879629629632</c:v>
                </c:pt>
                <c:pt idx="1614">
                  <c:v>0.78660879629629632</c:v>
                </c:pt>
                <c:pt idx="1615">
                  <c:v>0.78662037037037036</c:v>
                </c:pt>
                <c:pt idx="1616">
                  <c:v>0.78662037037037036</c:v>
                </c:pt>
                <c:pt idx="1617">
                  <c:v>0.7866319444444444</c:v>
                </c:pt>
                <c:pt idx="1618">
                  <c:v>0.7866319444444444</c:v>
                </c:pt>
                <c:pt idx="1619">
                  <c:v>0.78664351851851855</c:v>
                </c:pt>
                <c:pt idx="1620">
                  <c:v>0.78664351851851855</c:v>
                </c:pt>
                <c:pt idx="1621">
                  <c:v>0.78665509259259259</c:v>
                </c:pt>
                <c:pt idx="1622">
                  <c:v>0.78665509259259259</c:v>
                </c:pt>
                <c:pt idx="1623">
                  <c:v>0.78666666666666663</c:v>
                </c:pt>
                <c:pt idx="1624">
                  <c:v>0.78666666666666663</c:v>
                </c:pt>
                <c:pt idx="1625">
                  <c:v>0.78667824074074078</c:v>
                </c:pt>
                <c:pt idx="1626">
                  <c:v>0.78668981481481481</c:v>
                </c:pt>
                <c:pt idx="1627">
                  <c:v>0.78668981481481481</c:v>
                </c:pt>
                <c:pt idx="1628">
                  <c:v>0.78670138888888885</c:v>
                </c:pt>
                <c:pt idx="1629">
                  <c:v>0.78670138888888885</c:v>
                </c:pt>
                <c:pt idx="1630">
                  <c:v>0.786712962962963</c:v>
                </c:pt>
                <c:pt idx="1631">
                  <c:v>0.786712962962963</c:v>
                </c:pt>
                <c:pt idx="1632">
                  <c:v>0.78672453703703704</c:v>
                </c:pt>
                <c:pt idx="1633">
                  <c:v>0.78672453703703704</c:v>
                </c:pt>
                <c:pt idx="1634">
                  <c:v>0.78673611111111108</c:v>
                </c:pt>
                <c:pt idx="1635">
                  <c:v>0.78673611111111108</c:v>
                </c:pt>
                <c:pt idx="1636">
                  <c:v>0.78674768518518523</c:v>
                </c:pt>
                <c:pt idx="1637">
                  <c:v>0.78674768518518523</c:v>
                </c:pt>
                <c:pt idx="1638">
                  <c:v>0.78675925925925927</c:v>
                </c:pt>
                <c:pt idx="1639">
                  <c:v>0.78675925925925927</c:v>
                </c:pt>
                <c:pt idx="1640">
                  <c:v>0.78677083333333331</c:v>
                </c:pt>
                <c:pt idx="1641">
                  <c:v>0.78677083333333331</c:v>
                </c:pt>
                <c:pt idx="1642">
                  <c:v>0.78678240740740746</c:v>
                </c:pt>
                <c:pt idx="1643">
                  <c:v>0.78678240740740746</c:v>
                </c:pt>
                <c:pt idx="1644">
                  <c:v>0.7867939814814815</c:v>
                </c:pt>
                <c:pt idx="1645">
                  <c:v>0.78680555555555554</c:v>
                </c:pt>
                <c:pt idx="1646">
                  <c:v>0.78680555555555554</c:v>
                </c:pt>
                <c:pt idx="1647">
                  <c:v>0.78681712962962957</c:v>
                </c:pt>
                <c:pt idx="1648">
                  <c:v>0.78681712962962957</c:v>
                </c:pt>
                <c:pt idx="1649">
                  <c:v>0.78682870370370372</c:v>
                </c:pt>
                <c:pt idx="1650">
                  <c:v>0.78682870370370372</c:v>
                </c:pt>
                <c:pt idx="1651">
                  <c:v>0.78684027777777776</c:v>
                </c:pt>
                <c:pt idx="1652">
                  <c:v>0.78684027777777776</c:v>
                </c:pt>
                <c:pt idx="1653">
                  <c:v>0.7868518518518518</c:v>
                </c:pt>
                <c:pt idx="1654">
                  <c:v>0.7868518518518518</c:v>
                </c:pt>
                <c:pt idx="1655">
                  <c:v>0.78686342592592595</c:v>
                </c:pt>
                <c:pt idx="1656">
                  <c:v>0.78686342592592595</c:v>
                </c:pt>
                <c:pt idx="1657">
                  <c:v>0.78687499999999999</c:v>
                </c:pt>
                <c:pt idx="1658">
                  <c:v>0.78687499999999999</c:v>
                </c:pt>
                <c:pt idx="1659">
                  <c:v>0.78688657407407403</c:v>
                </c:pt>
                <c:pt idx="1660">
                  <c:v>0.78689814814814818</c:v>
                </c:pt>
                <c:pt idx="1661">
                  <c:v>0.78689814814814818</c:v>
                </c:pt>
                <c:pt idx="1662">
                  <c:v>0.78690972222222222</c:v>
                </c:pt>
                <c:pt idx="1663">
                  <c:v>0.78690972222222222</c:v>
                </c:pt>
                <c:pt idx="1664">
                  <c:v>0.78692129629629626</c:v>
                </c:pt>
                <c:pt idx="1665">
                  <c:v>0.78692129629629626</c:v>
                </c:pt>
                <c:pt idx="1666">
                  <c:v>0.78693287037037041</c:v>
                </c:pt>
                <c:pt idx="1667">
                  <c:v>0.78693287037037041</c:v>
                </c:pt>
                <c:pt idx="1668">
                  <c:v>0.78694444444444445</c:v>
                </c:pt>
                <c:pt idx="1669">
                  <c:v>0.78694444444444445</c:v>
                </c:pt>
                <c:pt idx="1670">
                  <c:v>0.78695601851851849</c:v>
                </c:pt>
                <c:pt idx="1671">
                  <c:v>0.78695601851851849</c:v>
                </c:pt>
                <c:pt idx="1672">
                  <c:v>0.78696759259259264</c:v>
                </c:pt>
                <c:pt idx="1673">
                  <c:v>0.78696759259259264</c:v>
                </c:pt>
                <c:pt idx="1674">
                  <c:v>0.78697916666666667</c:v>
                </c:pt>
                <c:pt idx="1675">
                  <c:v>0.78697916666666667</c:v>
                </c:pt>
                <c:pt idx="1676">
                  <c:v>0.78699074074074071</c:v>
                </c:pt>
                <c:pt idx="1677">
                  <c:v>0.78700231481481486</c:v>
                </c:pt>
                <c:pt idx="1678">
                  <c:v>0.78700231481481486</c:v>
                </c:pt>
                <c:pt idx="1679">
                  <c:v>0.7870138888888889</c:v>
                </c:pt>
                <c:pt idx="1680">
                  <c:v>0.7870138888888889</c:v>
                </c:pt>
                <c:pt idx="1681">
                  <c:v>0.78702546296296294</c:v>
                </c:pt>
                <c:pt idx="1682">
                  <c:v>0.78702546296296294</c:v>
                </c:pt>
                <c:pt idx="1683">
                  <c:v>0.78703703703703709</c:v>
                </c:pt>
                <c:pt idx="1684">
                  <c:v>0.78703703703703709</c:v>
                </c:pt>
                <c:pt idx="1685">
                  <c:v>0.78704861111111113</c:v>
                </c:pt>
                <c:pt idx="1686">
                  <c:v>0.78704861111111113</c:v>
                </c:pt>
                <c:pt idx="1687">
                  <c:v>0.78706018518518517</c:v>
                </c:pt>
                <c:pt idx="1688">
                  <c:v>0.78706018518518517</c:v>
                </c:pt>
                <c:pt idx="1689">
                  <c:v>0.78707175925925921</c:v>
                </c:pt>
                <c:pt idx="1690">
                  <c:v>0.78707175925925921</c:v>
                </c:pt>
                <c:pt idx="1691">
                  <c:v>0.78708333333333336</c:v>
                </c:pt>
                <c:pt idx="1692">
                  <c:v>0.78708333333333336</c:v>
                </c:pt>
                <c:pt idx="1693">
                  <c:v>0.7870949074074074</c:v>
                </c:pt>
                <c:pt idx="1694">
                  <c:v>0.78710648148148143</c:v>
                </c:pt>
                <c:pt idx="1695">
                  <c:v>0.78710648148148143</c:v>
                </c:pt>
                <c:pt idx="1696">
                  <c:v>0.78711805555555558</c:v>
                </c:pt>
                <c:pt idx="1697">
                  <c:v>0.78711805555555558</c:v>
                </c:pt>
                <c:pt idx="1698">
                  <c:v>0.78712962962962962</c:v>
                </c:pt>
                <c:pt idx="1699">
                  <c:v>0.78712962962962962</c:v>
                </c:pt>
                <c:pt idx="1700">
                  <c:v>0.78714120370370366</c:v>
                </c:pt>
                <c:pt idx="1701">
                  <c:v>0.78714120370370366</c:v>
                </c:pt>
                <c:pt idx="1702">
                  <c:v>0.78715277777777781</c:v>
                </c:pt>
                <c:pt idx="1703">
                  <c:v>0.78715277777777781</c:v>
                </c:pt>
                <c:pt idx="1704">
                  <c:v>0.78716435185185185</c:v>
                </c:pt>
                <c:pt idx="1705">
                  <c:v>0.78716435185185185</c:v>
                </c:pt>
                <c:pt idx="1706">
                  <c:v>0.78717592592592589</c:v>
                </c:pt>
                <c:pt idx="1707">
                  <c:v>0.78717592592592589</c:v>
                </c:pt>
                <c:pt idx="1708">
                  <c:v>0.78718750000000004</c:v>
                </c:pt>
                <c:pt idx="1709">
                  <c:v>0.78719907407407408</c:v>
                </c:pt>
                <c:pt idx="1710">
                  <c:v>0.78719907407407408</c:v>
                </c:pt>
                <c:pt idx="1711">
                  <c:v>0.78721064814814812</c:v>
                </c:pt>
                <c:pt idx="1712">
                  <c:v>0.78721064814814812</c:v>
                </c:pt>
                <c:pt idx="1713">
                  <c:v>0.78722222222222227</c:v>
                </c:pt>
                <c:pt idx="1714">
                  <c:v>0.78722222222222227</c:v>
                </c:pt>
                <c:pt idx="1715">
                  <c:v>0.78723379629629631</c:v>
                </c:pt>
                <c:pt idx="1716">
                  <c:v>0.78723379629629631</c:v>
                </c:pt>
                <c:pt idx="1717">
                  <c:v>0.78724537037037035</c:v>
                </c:pt>
                <c:pt idx="1718">
                  <c:v>0.78724537037037035</c:v>
                </c:pt>
                <c:pt idx="1719">
                  <c:v>0.7872569444444445</c:v>
                </c:pt>
                <c:pt idx="1720">
                  <c:v>0.7872569444444445</c:v>
                </c:pt>
                <c:pt idx="1721">
                  <c:v>0.78726851851851853</c:v>
                </c:pt>
                <c:pt idx="1722">
                  <c:v>0.78726851851851853</c:v>
                </c:pt>
                <c:pt idx="1723">
                  <c:v>0.78728009259259257</c:v>
                </c:pt>
                <c:pt idx="1724">
                  <c:v>0.78729166666666661</c:v>
                </c:pt>
                <c:pt idx="1725">
                  <c:v>0.78729166666666661</c:v>
                </c:pt>
                <c:pt idx="1726">
                  <c:v>0.78730324074074076</c:v>
                </c:pt>
                <c:pt idx="1727">
                  <c:v>0.78730324074074076</c:v>
                </c:pt>
                <c:pt idx="1728">
                  <c:v>0.7873148148148148</c:v>
                </c:pt>
                <c:pt idx="1729">
                  <c:v>0.7873148148148148</c:v>
                </c:pt>
                <c:pt idx="1730">
                  <c:v>0.78732638888888884</c:v>
                </c:pt>
                <c:pt idx="1731">
                  <c:v>0.78732638888888884</c:v>
                </c:pt>
                <c:pt idx="1732">
                  <c:v>0.78733796296296299</c:v>
                </c:pt>
                <c:pt idx="1733">
                  <c:v>0.78733796296296299</c:v>
                </c:pt>
                <c:pt idx="1734">
                  <c:v>0.78734953703703703</c:v>
                </c:pt>
                <c:pt idx="1735">
                  <c:v>0.78734953703703703</c:v>
                </c:pt>
                <c:pt idx="1736">
                  <c:v>0.78736111111111107</c:v>
                </c:pt>
                <c:pt idx="1737">
                  <c:v>0.78736111111111107</c:v>
                </c:pt>
                <c:pt idx="1738">
                  <c:v>0.78737268518518522</c:v>
                </c:pt>
                <c:pt idx="1739">
                  <c:v>0.78737268518518522</c:v>
                </c:pt>
                <c:pt idx="1740">
                  <c:v>0.78738425925925926</c:v>
                </c:pt>
                <c:pt idx="1741">
                  <c:v>0.78739583333333329</c:v>
                </c:pt>
                <c:pt idx="1742">
                  <c:v>0.78739583333333329</c:v>
                </c:pt>
                <c:pt idx="1743">
                  <c:v>0.78740740740740744</c:v>
                </c:pt>
                <c:pt idx="1744">
                  <c:v>0.78740740740740744</c:v>
                </c:pt>
                <c:pt idx="1745">
                  <c:v>0.78741898148148148</c:v>
                </c:pt>
                <c:pt idx="1746">
                  <c:v>0.78741898148148148</c:v>
                </c:pt>
                <c:pt idx="1747">
                  <c:v>0.78743055555555552</c:v>
                </c:pt>
                <c:pt idx="1748">
                  <c:v>0.78743055555555552</c:v>
                </c:pt>
                <c:pt idx="1749">
                  <c:v>0.78744212962962967</c:v>
                </c:pt>
                <c:pt idx="1750">
                  <c:v>0.78744212962962967</c:v>
                </c:pt>
                <c:pt idx="1751">
                  <c:v>0.78745370370370371</c:v>
                </c:pt>
                <c:pt idx="1752">
                  <c:v>0.78745370370370371</c:v>
                </c:pt>
                <c:pt idx="1753">
                  <c:v>0.78746527777777775</c:v>
                </c:pt>
                <c:pt idx="1754">
                  <c:v>0.78746527777777775</c:v>
                </c:pt>
                <c:pt idx="1755">
                  <c:v>0.7874768518518519</c:v>
                </c:pt>
                <c:pt idx="1756">
                  <c:v>0.78748842592592594</c:v>
                </c:pt>
                <c:pt idx="1757">
                  <c:v>0.78748842592592594</c:v>
                </c:pt>
                <c:pt idx="1758">
                  <c:v>0.78749999999999998</c:v>
                </c:pt>
                <c:pt idx="1759">
                  <c:v>0.78749999999999998</c:v>
                </c:pt>
                <c:pt idx="1760">
                  <c:v>0.78751157407407413</c:v>
                </c:pt>
                <c:pt idx="1761">
                  <c:v>0.78751157407407413</c:v>
                </c:pt>
                <c:pt idx="1762">
                  <c:v>0.78752314814814817</c:v>
                </c:pt>
                <c:pt idx="1763">
                  <c:v>0.78752314814814817</c:v>
                </c:pt>
                <c:pt idx="1764">
                  <c:v>0.78753472222222221</c:v>
                </c:pt>
                <c:pt idx="1765">
                  <c:v>0.78753472222222221</c:v>
                </c:pt>
                <c:pt idx="1766">
                  <c:v>0.78754629629629624</c:v>
                </c:pt>
                <c:pt idx="1767">
                  <c:v>0.78754629629629624</c:v>
                </c:pt>
                <c:pt idx="1768">
                  <c:v>0.78755787037037039</c:v>
                </c:pt>
                <c:pt idx="1769">
                  <c:v>0.78755787037037039</c:v>
                </c:pt>
                <c:pt idx="1770">
                  <c:v>0.78756944444444443</c:v>
                </c:pt>
                <c:pt idx="1771">
                  <c:v>0.78756944444444443</c:v>
                </c:pt>
                <c:pt idx="1772">
                  <c:v>0.78758101851851847</c:v>
                </c:pt>
                <c:pt idx="1773">
                  <c:v>0.78758101851851847</c:v>
                </c:pt>
                <c:pt idx="1774">
                  <c:v>0.78759259259259262</c:v>
                </c:pt>
                <c:pt idx="1775">
                  <c:v>0.78760416666666666</c:v>
                </c:pt>
                <c:pt idx="1776">
                  <c:v>0.78760416666666666</c:v>
                </c:pt>
                <c:pt idx="1777">
                  <c:v>0.7876157407407407</c:v>
                </c:pt>
                <c:pt idx="1778">
                  <c:v>0.7876157407407407</c:v>
                </c:pt>
                <c:pt idx="1779">
                  <c:v>0.78762731481481485</c:v>
                </c:pt>
                <c:pt idx="1780">
                  <c:v>0.78762731481481485</c:v>
                </c:pt>
                <c:pt idx="1781">
                  <c:v>0.78763888888888889</c:v>
                </c:pt>
                <c:pt idx="1782">
                  <c:v>0.78763888888888889</c:v>
                </c:pt>
                <c:pt idx="1783">
                  <c:v>0.78765046296296293</c:v>
                </c:pt>
                <c:pt idx="1784">
                  <c:v>0.78765046296296293</c:v>
                </c:pt>
                <c:pt idx="1785">
                  <c:v>0.78766203703703708</c:v>
                </c:pt>
                <c:pt idx="1786">
                  <c:v>0.78766203703703708</c:v>
                </c:pt>
                <c:pt idx="1787">
                  <c:v>0.78767361111111112</c:v>
                </c:pt>
                <c:pt idx="1788">
                  <c:v>0.78767361111111112</c:v>
                </c:pt>
                <c:pt idx="1789">
                  <c:v>0.78768518518518515</c:v>
                </c:pt>
                <c:pt idx="1790">
                  <c:v>0.7876967592592593</c:v>
                </c:pt>
                <c:pt idx="1791">
                  <c:v>0.7876967592592593</c:v>
                </c:pt>
                <c:pt idx="1792">
                  <c:v>0.78770833333333334</c:v>
                </c:pt>
                <c:pt idx="1793">
                  <c:v>0.78770833333333334</c:v>
                </c:pt>
                <c:pt idx="1794">
                  <c:v>0.78771990740740738</c:v>
                </c:pt>
                <c:pt idx="1795">
                  <c:v>0.78771990740740738</c:v>
                </c:pt>
                <c:pt idx="1796">
                  <c:v>0.78773148148148153</c:v>
                </c:pt>
                <c:pt idx="1797">
                  <c:v>0.78773148148148153</c:v>
                </c:pt>
                <c:pt idx="1798">
                  <c:v>0.78774305555555557</c:v>
                </c:pt>
                <c:pt idx="1799">
                  <c:v>0.78774305555555557</c:v>
                </c:pt>
                <c:pt idx="1800">
                  <c:v>0.78775462962962961</c:v>
                </c:pt>
                <c:pt idx="1801">
                  <c:v>0.78775462962962961</c:v>
                </c:pt>
                <c:pt idx="1802">
                  <c:v>0.78776620370370365</c:v>
                </c:pt>
                <c:pt idx="1803">
                  <c:v>0.78776620370370365</c:v>
                </c:pt>
                <c:pt idx="1804">
                  <c:v>0.7877777777777778</c:v>
                </c:pt>
                <c:pt idx="1805">
                  <c:v>0.78778935185185184</c:v>
                </c:pt>
                <c:pt idx="1806">
                  <c:v>0.78778935185185184</c:v>
                </c:pt>
                <c:pt idx="1807">
                  <c:v>0.78780092592592588</c:v>
                </c:pt>
                <c:pt idx="1808">
                  <c:v>0.78780092592592588</c:v>
                </c:pt>
                <c:pt idx="1809">
                  <c:v>0.78781250000000003</c:v>
                </c:pt>
                <c:pt idx="1810">
                  <c:v>0.78781250000000003</c:v>
                </c:pt>
                <c:pt idx="1811">
                  <c:v>0.78782407407407407</c:v>
                </c:pt>
                <c:pt idx="1812">
                  <c:v>0.78782407407407407</c:v>
                </c:pt>
                <c:pt idx="1813">
                  <c:v>0.7878356481481481</c:v>
                </c:pt>
                <c:pt idx="1814">
                  <c:v>0.7878356481481481</c:v>
                </c:pt>
                <c:pt idx="1815">
                  <c:v>0.78784722222222225</c:v>
                </c:pt>
                <c:pt idx="1816">
                  <c:v>0.78787037037037033</c:v>
                </c:pt>
                <c:pt idx="1817">
                  <c:v>0.78788194444444448</c:v>
                </c:pt>
                <c:pt idx="1818">
                  <c:v>0.78788194444444448</c:v>
                </c:pt>
                <c:pt idx="1819">
                  <c:v>0.78789351851851852</c:v>
                </c:pt>
                <c:pt idx="1820">
                  <c:v>0.78789351851851852</c:v>
                </c:pt>
                <c:pt idx="1821">
                  <c:v>0.78790509259259256</c:v>
                </c:pt>
                <c:pt idx="1822">
                  <c:v>0.78790509259259256</c:v>
                </c:pt>
                <c:pt idx="1823">
                  <c:v>0.78791666666666671</c:v>
                </c:pt>
                <c:pt idx="1824">
                  <c:v>0.78791666666666671</c:v>
                </c:pt>
                <c:pt idx="1825">
                  <c:v>0.78792824074074075</c:v>
                </c:pt>
                <c:pt idx="1826">
                  <c:v>0.78792824074074075</c:v>
                </c:pt>
                <c:pt idx="1827">
                  <c:v>0.78793981481481479</c:v>
                </c:pt>
                <c:pt idx="1828">
                  <c:v>0.78793981481481479</c:v>
                </c:pt>
                <c:pt idx="1829">
                  <c:v>0.78795138888888894</c:v>
                </c:pt>
                <c:pt idx="1830">
                  <c:v>0.78795138888888894</c:v>
                </c:pt>
                <c:pt idx="1831">
                  <c:v>0.78796296296296298</c:v>
                </c:pt>
                <c:pt idx="1832">
                  <c:v>0.78796296296296298</c:v>
                </c:pt>
                <c:pt idx="1833">
                  <c:v>0.78797453703703701</c:v>
                </c:pt>
                <c:pt idx="1834">
                  <c:v>0.78797453703703701</c:v>
                </c:pt>
                <c:pt idx="1835">
                  <c:v>0.78798611111111116</c:v>
                </c:pt>
                <c:pt idx="1836">
                  <c:v>0.78798611111111116</c:v>
                </c:pt>
                <c:pt idx="1837">
                  <c:v>0.7879976851851852</c:v>
                </c:pt>
                <c:pt idx="1838">
                  <c:v>0.78800925925925924</c:v>
                </c:pt>
                <c:pt idx="1839">
                  <c:v>0.78800925925925924</c:v>
                </c:pt>
                <c:pt idx="1840">
                  <c:v>0.78802083333333328</c:v>
                </c:pt>
                <c:pt idx="1841">
                  <c:v>0.78802083333333328</c:v>
                </c:pt>
                <c:pt idx="1842">
                  <c:v>0.78803240740740743</c:v>
                </c:pt>
                <c:pt idx="1843">
                  <c:v>0.78803240740740743</c:v>
                </c:pt>
                <c:pt idx="1844">
                  <c:v>0.78804398148148147</c:v>
                </c:pt>
                <c:pt idx="1845">
                  <c:v>0.78804398148148147</c:v>
                </c:pt>
                <c:pt idx="1846">
                  <c:v>0.78805555555555551</c:v>
                </c:pt>
                <c:pt idx="1847">
                  <c:v>0.78805555555555551</c:v>
                </c:pt>
                <c:pt idx="1848">
                  <c:v>0.78806712962962966</c:v>
                </c:pt>
                <c:pt idx="1849">
                  <c:v>0.78806712962962966</c:v>
                </c:pt>
                <c:pt idx="1850">
                  <c:v>0.7880787037037037</c:v>
                </c:pt>
                <c:pt idx="1851">
                  <c:v>0.7880787037037037</c:v>
                </c:pt>
                <c:pt idx="1852">
                  <c:v>0.78809027777777774</c:v>
                </c:pt>
                <c:pt idx="1853">
                  <c:v>0.78809027777777774</c:v>
                </c:pt>
                <c:pt idx="1854">
                  <c:v>0.78810185185185189</c:v>
                </c:pt>
                <c:pt idx="1855">
                  <c:v>0.78811342592592593</c:v>
                </c:pt>
                <c:pt idx="1856">
                  <c:v>0.78811342592592593</c:v>
                </c:pt>
                <c:pt idx="1857">
                  <c:v>0.78812499999999996</c:v>
                </c:pt>
                <c:pt idx="1858">
                  <c:v>0.78812499999999996</c:v>
                </c:pt>
                <c:pt idx="1859">
                  <c:v>0.78813657407407411</c:v>
                </c:pt>
                <c:pt idx="1860">
                  <c:v>0.78813657407407411</c:v>
                </c:pt>
                <c:pt idx="1861">
                  <c:v>0.78814814814814815</c:v>
                </c:pt>
                <c:pt idx="1862">
                  <c:v>0.78814814814814815</c:v>
                </c:pt>
                <c:pt idx="1863">
                  <c:v>0.78815972222222219</c:v>
                </c:pt>
                <c:pt idx="1864">
                  <c:v>0.78815972222222219</c:v>
                </c:pt>
                <c:pt idx="1865">
                  <c:v>0.78817129629629634</c:v>
                </c:pt>
                <c:pt idx="1866">
                  <c:v>0.78817129629629634</c:v>
                </c:pt>
                <c:pt idx="1867">
                  <c:v>0.78818287037037038</c:v>
                </c:pt>
                <c:pt idx="1868">
                  <c:v>0.78818287037037038</c:v>
                </c:pt>
                <c:pt idx="1869">
                  <c:v>0.78819444444444442</c:v>
                </c:pt>
                <c:pt idx="1870">
                  <c:v>0.78820601851851857</c:v>
                </c:pt>
                <c:pt idx="1871">
                  <c:v>0.78820601851851857</c:v>
                </c:pt>
                <c:pt idx="1872">
                  <c:v>0.78821759259259261</c:v>
                </c:pt>
                <c:pt idx="1873">
                  <c:v>0.78821759259259261</c:v>
                </c:pt>
                <c:pt idx="1874">
                  <c:v>0.78822916666666665</c:v>
                </c:pt>
                <c:pt idx="1875">
                  <c:v>0.78822916666666665</c:v>
                </c:pt>
                <c:pt idx="1876">
                  <c:v>0.78824074074074069</c:v>
                </c:pt>
                <c:pt idx="1877">
                  <c:v>0.78824074074074069</c:v>
                </c:pt>
                <c:pt idx="1878">
                  <c:v>0.78825231481481484</c:v>
                </c:pt>
                <c:pt idx="1879">
                  <c:v>0.78825231481481484</c:v>
                </c:pt>
                <c:pt idx="1880">
                  <c:v>0.78826388888888888</c:v>
                </c:pt>
                <c:pt idx="1881">
                  <c:v>0.78826388888888888</c:v>
                </c:pt>
                <c:pt idx="1882">
                  <c:v>0.78827546296296291</c:v>
                </c:pt>
                <c:pt idx="1883">
                  <c:v>0.78827546296296291</c:v>
                </c:pt>
                <c:pt idx="1884">
                  <c:v>0.78828703703703706</c:v>
                </c:pt>
                <c:pt idx="1885">
                  <c:v>0.7882986111111111</c:v>
                </c:pt>
                <c:pt idx="1886">
                  <c:v>0.7882986111111111</c:v>
                </c:pt>
                <c:pt idx="1887">
                  <c:v>0.78831018518518514</c:v>
                </c:pt>
                <c:pt idx="1888">
                  <c:v>0.78831018518518514</c:v>
                </c:pt>
                <c:pt idx="1889">
                  <c:v>0.78832175925925929</c:v>
                </c:pt>
                <c:pt idx="1890">
                  <c:v>0.78832175925925929</c:v>
                </c:pt>
                <c:pt idx="1891">
                  <c:v>0.78833333333333333</c:v>
                </c:pt>
                <c:pt idx="1892">
                  <c:v>0.78833333333333333</c:v>
                </c:pt>
                <c:pt idx="1893">
                  <c:v>0.78834490740740737</c:v>
                </c:pt>
                <c:pt idx="1894">
                  <c:v>0.78834490740740737</c:v>
                </c:pt>
                <c:pt idx="1895">
                  <c:v>0.78835648148148152</c:v>
                </c:pt>
                <c:pt idx="1896">
                  <c:v>0.78835648148148152</c:v>
                </c:pt>
                <c:pt idx="1897">
                  <c:v>0.78836805555555556</c:v>
                </c:pt>
                <c:pt idx="1898">
                  <c:v>0.78836805555555556</c:v>
                </c:pt>
                <c:pt idx="1899">
                  <c:v>0.7883796296296296</c:v>
                </c:pt>
                <c:pt idx="1900">
                  <c:v>0.7883796296296296</c:v>
                </c:pt>
                <c:pt idx="1901">
                  <c:v>0.78839120370370375</c:v>
                </c:pt>
                <c:pt idx="1902">
                  <c:v>0.78840277777777779</c:v>
                </c:pt>
                <c:pt idx="1903">
                  <c:v>0.78840277777777779</c:v>
                </c:pt>
                <c:pt idx="1904">
                  <c:v>0.78841435185185182</c:v>
                </c:pt>
                <c:pt idx="1905">
                  <c:v>0.78841435185185182</c:v>
                </c:pt>
                <c:pt idx="1906">
                  <c:v>0.78842592592592597</c:v>
                </c:pt>
                <c:pt idx="1907">
                  <c:v>0.78842592592592597</c:v>
                </c:pt>
                <c:pt idx="1908">
                  <c:v>0.78843750000000001</c:v>
                </c:pt>
                <c:pt idx="1909">
                  <c:v>0.78843750000000001</c:v>
                </c:pt>
                <c:pt idx="1910">
                  <c:v>0.78844907407407405</c:v>
                </c:pt>
                <c:pt idx="1911">
                  <c:v>0.7884606481481482</c:v>
                </c:pt>
                <c:pt idx="1912">
                  <c:v>0.7884606481481482</c:v>
                </c:pt>
                <c:pt idx="1913">
                  <c:v>0.78847222222222224</c:v>
                </c:pt>
                <c:pt idx="1914">
                  <c:v>0.78847222222222224</c:v>
                </c:pt>
                <c:pt idx="1915">
                  <c:v>0.78848379629629628</c:v>
                </c:pt>
                <c:pt idx="1916">
                  <c:v>0.78848379629629628</c:v>
                </c:pt>
                <c:pt idx="1917">
                  <c:v>0.78849537037037032</c:v>
                </c:pt>
                <c:pt idx="1918">
                  <c:v>0.78849537037037032</c:v>
                </c:pt>
                <c:pt idx="1919">
                  <c:v>0.78850694444444447</c:v>
                </c:pt>
                <c:pt idx="1920">
                  <c:v>0.78850694444444447</c:v>
                </c:pt>
                <c:pt idx="1921">
                  <c:v>0.78851851851851851</c:v>
                </c:pt>
                <c:pt idx="1922">
                  <c:v>0.78851851851851851</c:v>
                </c:pt>
                <c:pt idx="1923">
                  <c:v>0.78853009259259255</c:v>
                </c:pt>
                <c:pt idx="1924">
                  <c:v>0.78853009259259255</c:v>
                </c:pt>
                <c:pt idx="1925">
                  <c:v>0.7885416666666667</c:v>
                </c:pt>
                <c:pt idx="1926">
                  <c:v>0.7885416666666667</c:v>
                </c:pt>
                <c:pt idx="1927">
                  <c:v>0.78855324074074074</c:v>
                </c:pt>
                <c:pt idx="1928">
                  <c:v>0.78855324074074074</c:v>
                </c:pt>
                <c:pt idx="1929">
                  <c:v>0.78856481481481477</c:v>
                </c:pt>
                <c:pt idx="1930">
                  <c:v>0.78857638888888892</c:v>
                </c:pt>
                <c:pt idx="1931">
                  <c:v>0.78857638888888892</c:v>
                </c:pt>
                <c:pt idx="1932">
                  <c:v>0.78858796296296296</c:v>
                </c:pt>
                <c:pt idx="1933">
                  <c:v>0.78858796296296296</c:v>
                </c:pt>
                <c:pt idx="1934">
                  <c:v>0.788599537037037</c:v>
                </c:pt>
                <c:pt idx="1935">
                  <c:v>0.788599537037037</c:v>
                </c:pt>
                <c:pt idx="1936">
                  <c:v>0.78861111111111115</c:v>
                </c:pt>
                <c:pt idx="1937">
                  <c:v>0.78861111111111115</c:v>
                </c:pt>
                <c:pt idx="1938">
                  <c:v>0.78862268518518519</c:v>
                </c:pt>
                <c:pt idx="1939">
                  <c:v>0.78862268518518519</c:v>
                </c:pt>
                <c:pt idx="1940">
                  <c:v>0.78863425925925923</c:v>
                </c:pt>
                <c:pt idx="1941">
                  <c:v>0.78864583333333338</c:v>
                </c:pt>
                <c:pt idx="1942">
                  <c:v>0.78864583333333338</c:v>
                </c:pt>
                <c:pt idx="1943">
                  <c:v>0.78865740740740742</c:v>
                </c:pt>
                <c:pt idx="1944">
                  <c:v>0.78865740740740742</c:v>
                </c:pt>
                <c:pt idx="1945">
                  <c:v>0.78866898148148146</c:v>
                </c:pt>
                <c:pt idx="1946">
                  <c:v>0.78866898148148146</c:v>
                </c:pt>
                <c:pt idx="1947">
                  <c:v>0.78868055555555561</c:v>
                </c:pt>
                <c:pt idx="1948">
                  <c:v>0.78868055555555561</c:v>
                </c:pt>
                <c:pt idx="1949">
                  <c:v>0.78869212962962965</c:v>
                </c:pt>
                <c:pt idx="1950">
                  <c:v>0.78869212962962965</c:v>
                </c:pt>
                <c:pt idx="1951">
                  <c:v>0.78870370370370368</c:v>
                </c:pt>
                <c:pt idx="1952">
                  <c:v>0.78870370370370368</c:v>
                </c:pt>
                <c:pt idx="1953">
                  <c:v>0.78871527777777772</c:v>
                </c:pt>
                <c:pt idx="1954">
                  <c:v>0.78871527777777772</c:v>
                </c:pt>
                <c:pt idx="1955">
                  <c:v>0.78872685185185187</c:v>
                </c:pt>
                <c:pt idx="1956">
                  <c:v>0.78872685185185187</c:v>
                </c:pt>
                <c:pt idx="1957">
                  <c:v>0.78873842592592591</c:v>
                </c:pt>
                <c:pt idx="1958">
                  <c:v>0.78873842592592591</c:v>
                </c:pt>
                <c:pt idx="1959">
                  <c:v>0.78874999999999995</c:v>
                </c:pt>
                <c:pt idx="1960">
                  <c:v>0.7887615740740741</c:v>
                </c:pt>
                <c:pt idx="1961">
                  <c:v>0.7887615740740741</c:v>
                </c:pt>
                <c:pt idx="1962">
                  <c:v>0.78877314814814814</c:v>
                </c:pt>
                <c:pt idx="1963">
                  <c:v>0.78877314814814814</c:v>
                </c:pt>
                <c:pt idx="1964">
                  <c:v>0.78878472222222218</c:v>
                </c:pt>
                <c:pt idx="1965">
                  <c:v>0.78878472222222218</c:v>
                </c:pt>
                <c:pt idx="1966">
                  <c:v>0.78879629629629633</c:v>
                </c:pt>
                <c:pt idx="1967">
                  <c:v>0.78879629629629633</c:v>
                </c:pt>
                <c:pt idx="1968">
                  <c:v>0.78880787037037037</c:v>
                </c:pt>
                <c:pt idx="1969">
                  <c:v>0.78880787037037037</c:v>
                </c:pt>
                <c:pt idx="1970">
                  <c:v>0.78881944444444441</c:v>
                </c:pt>
                <c:pt idx="1971">
                  <c:v>0.78881944444444441</c:v>
                </c:pt>
                <c:pt idx="1972">
                  <c:v>0.78883101851851856</c:v>
                </c:pt>
                <c:pt idx="1973">
                  <c:v>0.78883101851851856</c:v>
                </c:pt>
                <c:pt idx="1974">
                  <c:v>0.7888425925925926</c:v>
                </c:pt>
                <c:pt idx="1975">
                  <c:v>0.7888425925925926</c:v>
                </c:pt>
                <c:pt idx="1976">
                  <c:v>0.78885416666666663</c:v>
                </c:pt>
                <c:pt idx="1977">
                  <c:v>0.78885416666666663</c:v>
                </c:pt>
                <c:pt idx="1978">
                  <c:v>0.78886574074074078</c:v>
                </c:pt>
                <c:pt idx="1979">
                  <c:v>0.78886574074074078</c:v>
                </c:pt>
                <c:pt idx="1980">
                  <c:v>0.78887731481481482</c:v>
                </c:pt>
                <c:pt idx="1981">
                  <c:v>0.78888888888888886</c:v>
                </c:pt>
                <c:pt idx="1982">
                  <c:v>0.78888888888888886</c:v>
                </c:pt>
                <c:pt idx="1983">
                  <c:v>0.78890046296296301</c:v>
                </c:pt>
                <c:pt idx="1984">
                  <c:v>0.78890046296296301</c:v>
                </c:pt>
                <c:pt idx="1985">
                  <c:v>0.78891203703703705</c:v>
                </c:pt>
                <c:pt idx="1986">
                  <c:v>0.78891203703703705</c:v>
                </c:pt>
                <c:pt idx="1987">
                  <c:v>0.78892361111111109</c:v>
                </c:pt>
                <c:pt idx="1988">
                  <c:v>0.78892361111111109</c:v>
                </c:pt>
                <c:pt idx="1989">
                  <c:v>0.78893518518518524</c:v>
                </c:pt>
                <c:pt idx="1990">
                  <c:v>0.78893518518518524</c:v>
                </c:pt>
                <c:pt idx="1991">
                  <c:v>0.78894675925925928</c:v>
                </c:pt>
                <c:pt idx="1992">
                  <c:v>0.78894675925925928</c:v>
                </c:pt>
                <c:pt idx="1993">
                  <c:v>0.78895833333333332</c:v>
                </c:pt>
                <c:pt idx="1994">
                  <c:v>0.78895833333333332</c:v>
                </c:pt>
                <c:pt idx="1995">
                  <c:v>0.78896990740740736</c:v>
                </c:pt>
                <c:pt idx="1996">
                  <c:v>0.78896990740740736</c:v>
                </c:pt>
                <c:pt idx="1997">
                  <c:v>0.78898148148148151</c:v>
                </c:pt>
                <c:pt idx="1998">
                  <c:v>0.78898148148148151</c:v>
                </c:pt>
                <c:pt idx="1999">
                  <c:v>0.78899305555555554</c:v>
                </c:pt>
                <c:pt idx="2000">
                  <c:v>0.78900462962962958</c:v>
                </c:pt>
                <c:pt idx="2001">
                  <c:v>0.78900462962962958</c:v>
                </c:pt>
                <c:pt idx="2002">
                  <c:v>0.78901620370370373</c:v>
                </c:pt>
                <c:pt idx="2003">
                  <c:v>0.78901620370370373</c:v>
                </c:pt>
                <c:pt idx="2004">
                  <c:v>0.78902777777777777</c:v>
                </c:pt>
                <c:pt idx="2005">
                  <c:v>0.78902777777777777</c:v>
                </c:pt>
                <c:pt idx="2006">
                  <c:v>0.78903935185185181</c:v>
                </c:pt>
                <c:pt idx="2007">
                  <c:v>0.78903935185185181</c:v>
                </c:pt>
                <c:pt idx="2008">
                  <c:v>0.78905092592592596</c:v>
                </c:pt>
                <c:pt idx="2009">
                  <c:v>0.78905092592592596</c:v>
                </c:pt>
                <c:pt idx="2010">
                  <c:v>0.7890625</c:v>
                </c:pt>
                <c:pt idx="2011">
                  <c:v>0.7890625</c:v>
                </c:pt>
                <c:pt idx="2012">
                  <c:v>0.78907407407407404</c:v>
                </c:pt>
                <c:pt idx="2013">
                  <c:v>0.78907407407407404</c:v>
                </c:pt>
                <c:pt idx="2014">
                  <c:v>0.78908564814814819</c:v>
                </c:pt>
                <c:pt idx="2015">
                  <c:v>0.78908564814814819</c:v>
                </c:pt>
                <c:pt idx="2016">
                  <c:v>0.78909722222222223</c:v>
                </c:pt>
                <c:pt idx="2017">
                  <c:v>0.78910879629629627</c:v>
                </c:pt>
                <c:pt idx="2018">
                  <c:v>0.78910879629629627</c:v>
                </c:pt>
                <c:pt idx="2019">
                  <c:v>0.78912037037037042</c:v>
                </c:pt>
                <c:pt idx="2020">
                  <c:v>0.78912037037037042</c:v>
                </c:pt>
                <c:pt idx="2021">
                  <c:v>0.78913194444444446</c:v>
                </c:pt>
                <c:pt idx="2022">
                  <c:v>0.78913194444444446</c:v>
                </c:pt>
                <c:pt idx="2023">
                  <c:v>0.78914351851851849</c:v>
                </c:pt>
                <c:pt idx="2024">
                  <c:v>0.78914351851851849</c:v>
                </c:pt>
                <c:pt idx="2025">
                  <c:v>0.78915509259259264</c:v>
                </c:pt>
                <c:pt idx="2026">
                  <c:v>0.78915509259259264</c:v>
                </c:pt>
                <c:pt idx="2027">
                  <c:v>0.78916666666666668</c:v>
                </c:pt>
                <c:pt idx="2028">
                  <c:v>0.78916666666666668</c:v>
                </c:pt>
                <c:pt idx="2029">
                  <c:v>0.78917824074074072</c:v>
                </c:pt>
                <c:pt idx="2030">
                  <c:v>0.78917824074074072</c:v>
                </c:pt>
                <c:pt idx="2031">
                  <c:v>0.78918981481481476</c:v>
                </c:pt>
                <c:pt idx="2032">
                  <c:v>0.78920138888888891</c:v>
                </c:pt>
                <c:pt idx="2033">
                  <c:v>0.78920138888888891</c:v>
                </c:pt>
                <c:pt idx="2034">
                  <c:v>0.78921296296296295</c:v>
                </c:pt>
                <c:pt idx="2035">
                  <c:v>0.78921296296296295</c:v>
                </c:pt>
                <c:pt idx="2036">
                  <c:v>0.78922453703703699</c:v>
                </c:pt>
                <c:pt idx="2037">
                  <c:v>0.78922453703703699</c:v>
                </c:pt>
                <c:pt idx="2038">
                  <c:v>0.78923611111111114</c:v>
                </c:pt>
                <c:pt idx="2039">
                  <c:v>0.78923611111111114</c:v>
                </c:pt>
                <c:pt idx="2040">
                  <c:v>0.78924768518518518</c:v>
                </c:pt>
                <c:pt idx="2041">
                  <c:v>0.78924768518518518</c:v>
                </c:pt>
                <c:pt idx="2042">
                  <c:v>0.78925925925925922</c:v>
                </c:pt>
                <c:pt idx="2043">
                  <c:v>0.78925925925925922</c:v>
                </c:pt>
                <c:pt idx="2044">
                  <c:v>0.78927083333333337</c:v>
                </c:pt>
                <c:pt idx="2045">
                  <c:v>0.78927083333333337</c:v>
                </c:pt>
                <c:pt idx="2046">
                  <c:v>0.7892824074074074</c:v>
                </c:pt>
                <c:pt idx="2047">
                  <c:v>0.7892824074074074</c:v>
                </c:pt>
                <c:pt idx="2048">
                  <c:v>0.78929398148148144</c:v>
                </c:pt>
                <c:pt idx="2049">
                  <c:v>0.78929398148148144</c:v>
                </c:pt>
                <c:pt idx="2050">
                  <c:v>0.78930555555555559</c:v>
                </c:pt>
                <c:pt idx="2051">
                  <c:v>0.78931712962962963</c:v>
                </c:pt>
                <c:pt idx="2052">
                  <c:v>0.78931712962962963</c:v>
                </c:pt>
                <c:pt idx="2053">
                  <c:v>0.78932870370370367</c:v>
                </c:pt>
                <c:pt idx="2054">
                  <c:v>0.78932870370370367</c:v>
                </c:pt>
                <c:pt idx="2055">
                  <c:v>0.78934027777777782</c:v>
                </c:pt>
                <c:pt idx="2056">
                  <c:v>0.78934027777777782</c:v>
                </c:pt>
                <c:pt idx="2057">
                  <c:v>0.78935185185185186</c:v>
                </c:pt>
                <c:pt idx="2058">
                  <c:v>0.78935185185185186</c:v>
                </c:pt>
                <c:pt idx="2059">
                  <c:v>0.7893634259259259</c:v>
                </c:pt>
                <c:pt idx="2060">
                  <c:v>0.7893634259259259</c:v>
                </c:pt>
                <c:pt idx="2061">
                  <c:v>0.78937500000000005</c:v>
                </c:pt>
                <c:pt idx="2062">
                  <c:v>0.78937500000000005</c:v>
                </c:pt>
                <c:pt idx="2063">
                  <c:v>0.78938657407407409</c:v>
                </c:pt>
                <c:pt idx="2064">
                  <c:v>0.78939814814814813</c:v>
                </c:pt>
                <c:pt idx="2065">
                  <c:v>0.78939814814814813</c:v>
                </c:pt>
                <c:pt idx="2066">
                  <c:v>0.78940972222222228</c:v>
                </c:pt>
                <c:pt idx="2067">
                  <c:v>0.78940972222222228</c:v>
                </c:pt>
                <c:pt idx="2068">
                  <c:v>0.78942129629629632</c:v>
                </c:pt>
                <c:pt idx="2069">
                  <c:v>0.78942129629629632</c:v>
                </c:pt>
                <c:pt idx="2070">
                  <c:v>0.78943287037037035</c:v>
                </c:pt>
                <c:pt idx="2071">
                  <c:v>0.78943287037037035</c:v>
                </c:pt>
                <c:pt idx="2072">
                  <c:v>0.78944444444444439</c:v>
                </c:pt>
                <c:pt idx="2073">
                  <c:v>0.78945601851851854</c:v>
                </c:pt>
                <c:pt idx="2074">
                  <c:v>0.78945601851851854</c:v>
                </c:pt>
                <c:pt idx="2075">
                  <c:v>0.78946759259259258</c:v>
                </c:pt>
                <c:pt idx="2076">
                  <c:v>0.78946759259259258</c:v>
                </c:pt>
                <c:pt idx="2077">
                  <c:v>0.78947916666666662</c:v>
                </c:pt>
                <c:pt idx="2078">
                  <c:v>0.78947916666666662</c:v>
                </c:pt>
                <c:pt idx="2079">
                  <c:v>0.78949074074074077</c:v>
                </c:pt>
                <c:pt idx="2080">
                  <c:v>0.78949074074074077</c:v>
                </c:pt>
                <c:pt idx="2081">
                  <c:v>0.78950231481481481</c:v>
                </c:pt>
                <c:pt idx="2082">
                  <c:v>0.78950231481481481</c:v>
                </c:pt>
                <c:pt idx="2083">
                  <c:v>0.78951388888888885</c:v>
                </c:pt>
                <c:pt idx="2084">
                  <c:v>0.78951388888888885</c:v>
                </c:pt>
                <c:pt idx="2085">
                  <c:v>0.789525462962963</c:v>
                </c:pt>
                <c:pt idx="2086">
                  <c:v>0.789525462962963</c:v>
                </c:pt>
                <c:pt idx="2087">
                  <c:v>0.78953703703703704</c:v>
                </c:pt>
                <c:pt idx="2088">
                  <c:v>0.78953703703703704</c:v>
                </c:pt>
                <c:pt idx="2089">
                  <c:v>0.78954861111111108</c:v>
                </c:pt>
                <c:pt idx="2090">
                  <c:v>0.78956018518518523</c:v>
                </c:pt>
                <c:pt idx="2091">
                  <c:v>0.78956018518518523</c:v>
                </c:pt>
                <c:pt idx="2092">
                  <c:v>0.78957175925925926</c:v>
                </c:pt>
                <c:pt idx="2093">
                  <c:v>0.78957175925925926</c:v>
                </c:pt>
                <c:pt idx="2094">
                  <c:v>0.7895833333333333</c:v>
                </c:pt>
                <c:pt idx="2095">
                  <c:v>0.7895833333333333</c:v>
                </c:pt>
                <c:pt idx="2096">
                  <c:v>0.78959490740740745</c:v>
                </c:pt>
                <c:pt idx="2097">
                  <c:v>0.78959490740740745</c:v>
                </c:pt>
                <c:pt idx="2098">
                  <c:v>0.78960648148148149</c:v>
                </c:pt>
                <c:pt idx="2099">
                  <c:v>0.78960648148148149</c:v>
                </c:pt>
                <c:pt idx="2100">
                  <c:v>0.78961805555555553</c:v>
                </c:pt>
                <c:pt idx="2101">
                  <c:v>0.78961805555555553</c:v>
                </c:pt>
                <c:pt idx="2102">
                  <c:v>0.78962962962962968</c:v>
                </c:pt>
                <c:pt idx="2103">
                  <c:v>0.78962962962962968</c:v>
                </c:pt>
                <c:pt idx="2104">
                  <c:v>0.78964120370370372</c:v>
                </c:pt>
                <c:pt idx="2105">
                  <c:v>0.78965277777777776</c:v>
                </c:pt>
                <c:pt idx="2106">
                  <c:v>0.78965277777777776</c:v>
                </c:pt>
                <c:pt idx="2107">
                  <c:v>0.7896643518518518</c:v>
                </c:pt>
                <c:pt idx="2108">
                  <c:v>0.7896643518518518</c:v>
                </c:pt>
                <c:pt idx="2109">
                  <c:v>0.78967592592592595</c:v>
                </c:pt>
                <c:pt idx="2110">
                  <c:v>0.78967592592592595</c:v>
                </c:pt>
                <c:pt idx="2111">
                  <c:v>0.78968749999999999</c:v>
                </c:pt>
                <c:pt idx="2112">
                  <c:v>0.78968749999999999</c:v>
                </c:pt>
                <c:pt idx="2113">
                  <c:v>0.78969907407407403</c:v>
                </c:pt>
                <c:pt idx="2114">
                  <c:v>0.78969907407407403</c:v>
                </c:pt>
                <c:pt idx="2115">
                  <c:v>0.78971064814814818</c:v>
                </c:pt>
                <c:pt idx="2116">
                  <c:v>0.78971064814814818</c:v>
                </c:pt>
                <c:pt idx="2117">
                  <c:v>0.78972222222222221</c:v>
                </c:pt>
                <c:pt idx="2118">
                  <c:v>0.78972222222222221</c:v>
                </c:pt>
                <c:pt idx="2119">
                  <c:v>0.78973379629629625</c:v>
                </c:pt>
                <c:pt idx="2120">
                  <c:v>0.78973379629629625</c:v>
                </c:pt>
                <c:pt idx="2121">
                  <c:v>0.7897453703703704</c:v>
                </c:pt>
                <c:pt idx="2122">
                  <c:v>0.7897453703703704</c:v>
                </c:pt>
                <c:pt idx="2123">
                  <c:v>0.78975694444444444</c:v>
                </c:pt>
                <c:pt idx="2124">
                  <c:v>0.78976851851851848</c:v>
                </c:pt>
                <c:pt idx="2125">
                  <c:v>0.78976851851851848</c:v>
                </c:pt>
                <c:pt idx="2126">
                  <c:v>0.78978009259259263</c:v>
                </c:pt>
                <c:pt idx="2127">
                  <c:v>0.78978009259259263</c:v>
                </c:pt>
                <c:pt idx="2128">
                  <c:v>0.78979166666666667</c:v>
                </c:pt>
                <c:pt idx="2129">
                  <c:v>0.78979166666666667</c:v>
                </c:pt>
                <c:pt idx="2130">
                  <c:v>0.78980324074074071</c:v>
                </c:pt>
                <c:pt idx="2131">
                  <c:v>0.78980324074074071</c:v>
                </c:pt>
                <c:pt idx="2132">
                  <c:v>0.78981481481481486</c:v>
                </c:pt>
                <c:pt idx="2133">
                  <c:v>0.78981481481481486</c:v>
                </c:pt>
                <c:pt idx="2134">
                  <c:v>0.7898263888888889</c:v>
                </c:pt>
                <c:pt idx="2135">
                  <c:v>0.7898263888888889</c:v>
                </c:pt>
                <c:pt idx="2136">
                  <c:v>0.78983796296296294</c:v>
                </c:pt>
                <c:pt idx="2137">
                  <c:v>0.78983796296296294</c:v>
                </c:pt>
                <c:pt idx="2138">
                  <c:v>0.78984953703703709</c:v>
                </c:pt>
                <c:pt idx="2139">
                  <c:v>0.78984953703703709</c:v>
                </c:pt>
                <c:pt idx="2140">
                  <c:v>0.78986111111111112</c:v>
                </c:pt>
                <c:pt idx="2141">
                  <c:v>0.78987268518518516</c:v>
                </c:pt>
                <c:pt idx="2142">
                  <c:v>0.78987268518518516</c:v>
                </c:pt>
                <c:pt idx="2143">
                  <c:v>0.78988425925925931</c:v>
                </c:pt>
                <c:pt idx="2144">
                  <c:v>0.78988425925925931</c:v>
                </c:pt>
                <c:pt idx="2145">
                  <c:v>0.78989583333333335</c:v>
                </c:pt>
                <c:pt idx="2146">
                  <c:v>0.78989583333333335</c:v>
                </c:pt>
                <c:pt idx="2147">
                  <c:v>0.78990740740740739</c:v>
                </c:pt>
                <c:pt idx="2148">
                  <c:v>0.78990740740740739</c:v>
                </c:pt>
                <c:pt idx="2149">
                  <c:v>0.78991898148148143</c:v>
                </c:pt>
                <c:pt idx="2150">
                  <c:v>0.78991898148148143</c:v>
                </c:pt>
                <c:pt idx="2151">
                  <c:v>0.78993055555555558</c:v>
                </c:pt>
                <c:pt idx="2152">
                  <c:v>0.78993055555555558</c:v>
                </c:pt>
                <c:pt idx="2153">
                  <c:v>0.78994212962962962</c:v>
                </c:pt>
                <c:pt idx="2154">
                  <c:v>0.78994212962962962</c:v>
                </c:pt>
                <c:pt idx="2155">
                  <c:v>0.78995370370370366</c:v>
                </c:pt>
                <c:pt idx="2156">
                  <c:v>0.78995370370370366</c:v>
                </c:pt>
                <c:pt idx="2157">
                  <c:v>0.78996527777777781</c:v>
                </c:pt>
                <c:pt idx="2158">
                  <c:v>0.78997685185185185</c:v>
                </c:pt>
                <c:pt idx="2159">
                  <c:v>0.78997685185185185</c:v>
                </c:pt>
                <c:pt idx="2160">
                  <c:v>0.78998842592592589</c:v>
                </c:pt>
                <c:pt idx="2161">
                  <c:v>0.78998842592592589</c:v>
                </c:pt>
                <c:pt idx="2162">
                  <c:v>0.79</c:v>
                </c:pt>
                <c:pt idx="2163">
                  <c:v>0.79</c:v>
                </c:pt>
                <c:pt idx="2164">
                  <c:v>0.79001157407407407</c:v>
                </c:pt>
                <c:pt idx="2165">
                  <c:v>0.79001157407407407</c:v>
                </c:pt>
                <c:pt idx="2166">
                  <c:v>0.79002314814814811</c:v>
                </c:pt>
                <c:pt idx="2167">
                  <c:v>0.79002314814814811</c:v>
                </c:pt>
                <c:pt idx="2168">
                  <c:v>0.79003472222222226</c:v>
                </c:pt>
                <c:pt idx="2169">
                  <c:v>0.79003472222222226</c:v>
                </c:pt>
                <c:pt idx="2170">
                  <c:v>0.7900462962962963</c:v>
                </c:pt>
                <c:pt idx="2171">
                  <c:v>0.7900462962962963</c:v>
                </c:pt>
                <c:pt idx="2172">
                  <c:v>0.79005787037037034</c:v>
                </c:pt>
                <c:pt idx="2173">
                  <c:v>0.79005787037037034</c:v>
                </c:pt>
                <c:pt idx="2174">
                  <c:v>0.79006944444444449</c:v>
                </c:pt>
                <c:pt idx="2175">
                  <c:v>0.79006944444444449</c:v>
                </c:pt>
                <c:pt idx="2176">
                  <c:v>0.79008101851851853</c:v>
                </c:pt>
                <c:pt idx="2177">
                  <c:v>0.79008101851851853</c:v>
                </c:pt>
                <c:pt idx="2178">
                  <c:v>0.79009259259259257</c:v>
                </c:pt>
                <c:pt idx="2179">
                  <c:v>0.79010416666666672</c:v>
                </c:pt>
                <c:pt idx="2180">
                  <c:v>0.79010416666666672</c:v>
                </c:pt>
                <c:pt idx="2181">
                  <c:v>0.79011574074074076</c:v>
                </c:pt>
                <c:pt idx="2182">
                  <c:v>0.79011574074074076</c:v>
                </c:pt>
                <c:pt idx="2183">
                  <c:v>0.7901273148148148</c:v>
                </c:pt>
                <c:pt idx="2184">
                  <c:v>0.7901273148148148</c:v>
                </c:pt>
                <c:pt idx="2185">
                  <c:v>0.79013888888888884</c:v>
                </c:pt>
                <c:pt idx="2186">
                  <c:v>0.79013888888888884</c:v>
                </c:pt>
                <c:pt idx="2187">
                  <c:v>0.79015046296296299</c:v>
                </c:pt>
                <c:pt idx="2188">
                  <c:v>0.79015046296296299</c:v>
                </c:pt>
                <c:pt idx="2189">
                  <c:v>0.79016203703703702</c:v>
                </c:pt>
                <c:pt idx="2190">
                  <c:v>0.79016203703703702</c:v>
                </c:pt>
                <c:pt idx="2191">
                  <c:v>0.79017361111111106</c:v>
                </c:pt>
                <c:pt idx="2192">
                  <c:v>0.79017361111111106</c:v>
                </c:pt>
                <c:pt idx="2193">
                  <c:v>0.79018518518518521</c:v>
                </c:pt>
                <c:pt idx="2194">
                  <c:v>0.79018518518518521</c:v>
                </c:pt>
                <c:pt idx="2195">
                  <c:v>0.79019675925925925</c:v>
                </c:pt>
                <c:pt idx="2196">
                  <c:v>0.79020833333333329</c:v>
                </c:pt>
                <c:pt idx="2197">
                  <c:v>0.79020833333333329</c:v>
                </c:pt>
                <c:pt idx="2198">
                  <c:v>0.79021990740740744</c:v>
                </c:pt>
                <c:pt idx="2199">
                  <c:v>0.79021990740740744</c:v>
                </c:pt>
                <c:pt idx="2200">
                  <c:v>0.79023148148148148</c:v>
                </c:pt>
                <c:pt idx="2201">
                  <c:v>0.79023148148148148</c:v>
                </c:pt>
                <c:pt idx="2202">
                  <c:v>0.79024305555555552</c:v>
                </c:pt>
                <c:pt idx="2203">
                  <c:v>0.79024305555555552</c:v>
                </c:pt>
                <c:pt idx="2204">
                  <c:v>0.79025462962962967</c:v>
                </c:pt>
                <c:pt idx="2205">
                  <c:v>0.79025462962962967</c:v>
                </c:pt>
                <c:pt idx="2206">
                  <c:v>0.79026620370370371</c:v>
                </c:pt>
                <c:pt idx="2207">
                  <c:v>0.79026620370370371</c:v>
                </c:pt>
                <c:pt idx="2208">
                  <c:v>0.79027777777777775</c:v>
                </c:pt>
                <c:pt idx="2209">
                  <c:v>0.79027777777777775</c:v>
                </c:pt>
                <c:pt idx="2210">
                  <c:v>0.7902893518518519</c:v>
                </c:pt>
                <c:pt idx="2211">
                  <c:v>0.79030092592592593</c:v>
                </c:pt>
                <c:pt idx="2212">
                  <c:v>0.79030092592592593</c:v>
                </c:pt>
                <c:pt idx="2213">
                  <c:v>0.79031249999999997</c:v>
                </c:pt>
                <c:pt idx="2214">
                  <c:v>0.79031249999999997</c:v>
                </c:pt>
                <c:pt idx="2215">
                  <c:v>0.79032407407407412</c:v>
                </c:pt>
                <c:pt idx="2216">
                  <c:v>0.79032407407407412</c:v>
                </c:pt>
                <c:pt idx="2217">
                  <c:v>0.79033564814814816</c:v>
                </c:pt>
                <c:pt idx="2218">
                  <c:v>0.79033564814814816</c:v>
                </c:pt>
                <c:pt idx="2219">
                  <c:v>0.7903472222222222</c:v>
                </c:pt>
                <c:pt idx="2220">
                  <c:v>0.7903472222222222</c:v>
                </c:pt>
                <c:pt idx="2221">
                  <c:v>0.79035879629629635</c:v>
                </c:pt>
                <c:pt idx="2222">
                  <c:v>0.79035879629629635</c:v>
                </c:pt>
                <c:pt idx="2223">
                  <c:v>0.79037037037037039</c:v>
                </c:pt>
                <c:pt idx="2224">
                  <c:v>0.79037037037037039</c:v>
                </c:pt>
                <c:pt idx="2225">
                  <c:v>0.79038194444444443</c:v>
                </c:pt>
                <c:pt idx="2226">
                  <c:v>0.79038194444444443</c:v>
                </c:pt>
                <c:pt idx="2227">
                  <c:v>0.79039351851851847</c:v>
                </c:pt>
                <c:pt idx="2228">
                  <c:v>0.79040509259259262</c:v>
                </c:pt>
                <c:pt idx="2229">
                  <c:v>0.79040509259259262</c:v>
                </c:pt>
                <c:pt idx="2230">
                  <c:v>0.79041666666666666</c:v>
                </c:pt>
                <c:pt idx="2231">
                  <c:v>0.79041666666666666</c:v>
                </c:pt>
                <c:pt idx="2232">
                  <c:v>0.7904282407407407</c:v>
                </c:pt>
                <c:pt idx="2233">
                  <c:v>0.7904282407407407</c:v>
                </c:pt>
                <c:pt idx="2234">
                  <c:v>0.79043981481481485</c:v>
                </c:pt>
                <c:pt idx="2235">
                  <c:v>0.79043981481481485</c:v>
                </c:pt>
                <c:pt idx="2236">
                  <c:v>0.79045138888888888</c:v>
                </c:pt>
                <c:pt idx="2237">
                  <c:v>0.79045138888888888</c:v>
                </c:pt>
                <c:pt idx="2238">
                  <c:v>0.79046296296296292</c:v>
                </c:pt>
                <c:pt idx="2239">
                  <c:v>0.79046296296296292</c:v>
                </c:pt>
                <c:pt idx="2240">
                  <c:v>0.79047453703703707</c:v>
                </c:pt>
                <c:pt idx="2241">
                  <c:v>0.79047453703703707</c:v>
                </c:pt>
                <c:pt idx="2242">
                  <c:v>0.79048611111111111</c:v>
                </c:pt>
                <c:pt idx="2243">
                  <c:v>0.79049768518518515</c:v>
                </c:pt>
                <c:pt idx="2244">
                  <c:v>0.79049768518518515</c:v>
                </c:pt>
                <c:pt idx="2245">
                  <c:v>0.7905092592592593</c:v>
                </c:pt>
                <c:pt idx="2246">
                  <c:v>0.7905092592592593</c:v>
                </c:pt>
                <c:pt idx="2247">
                  <c:v>0.79052083333333334</c:v>
                </c:pt>
                <c:pt idx="2248">
                  <c:v>0.79052083333333334</c:v>
                </c:pt>
                <c:pt idx="2249">
                  <c:v>0.79053240740740738</c:v>
                </c:pt>
                <c:pt idx="2250">
                  <c:v>0.79053240740740738</c:v>
                </c:pt>
                <c:pt idx="2251">
                  <c:v>0.79054398148148153</c:v>
                </c:pt>
                <c:pt idx="2252">
                  <c:v>0.79054398148148153</c:v>
                </c:pt>
                <c:pt idx="2253">
                  <c:v>0.79055555555555557</c:v>
                </c:pt>
                <c:pt idx="2254">
                  <c:v>0.79055555555555557</c:v>
                </c:pt>
                <c:pt idx="2255">
                  <c:v>0.79056712962962961</c:v>
                </c:pt>
                <c:pt idx="2256">
                  <c:v>0.79057870370370376</c:v>
                </c:pt>
                <c:pt idx="2257">
                  <c:v>0.79057870370370376</c:v>
                </c:pt>
                <c:pt idx="2258">
                  <c:v>0.79059027777777779</c:v>
                </c:pt>
                <c:pt idx="2259">
                  <c:v>0.79059027777777779</c:v>
                </c:pt>
                <c:pt idx="2260">
                  <c:v>0.79060185185185183</c:v>
                </c:pt>
                <c:pt idx="2261">
                  <c:v>0.79060185185185183</c:v>
                </c:pt>
                <c:pt idx="2262">
                  <c:v>0.79061342592592587</c:v>
                </c:pt>
                <c:pt idx="2263">
                  <c:v>0.79061342592592587</c:v>
                </c:pt>
                <c:pt idx="2264">
                  <c:v>0.79062500000000002</c:v>
                </c:pt>
                <c:pt idx="2265">
                  <c:v>0.79062500000000002</c:v>
                </c:pt>
                <c:pt idx="2266">
                  <c:v>0.79063657407407406</c:v>
                </c:pt>
                <c:pt idx="2267">
                  <c:v>0.79063657407407406</c:v>
                </c:pt>
                <c:pt idx="2268">
                  <c:v>0.7906481481481481</c:v>
                </c:pt>
                <c:pt idx="2269">
                  <c:v>0.7906481481481481</c:v>
                </c:pt>
                <c:pt idx="2270">
                  <c:v>0.79065972222222225</c:v>
                </c:pt>
                <c:pt idx="2271">
                  <c:v>0.79065972222222225</c:v>
                </c:pt>
                <c:pt idx="2272">
                  <c:v>0.79067129629629629</c:v>
                </c:pt>
                <c:pt idx="2273">
                  <c:v>0.79068287037037033</c:v>
                </c:pt>
                <c:pt idx="2274">
                  <c:v>0.79068287037037033</c:v>
                </c:pt>
                <c:pt idx="2275">
                  <c:v>0.79069444444444448</c:v>
                </c:pt>
                <c:pt idx="2276">
                  <c:v>0.79069444444444448</c:v>
                </c:pt>
                <c:pt idx="2277">
                  <c:v>0.79070601851851852</c:v>
                </c:pt>
                <c:pt idx="2278">
                  <c:v>0.79070601851851852</c:v>
                </c:pt>
                <c:pt idx="2279">
                  <c:v>0.79071759259259256</c:v>
                </c:pt>
                <c:pt idx="2280">
                  <c:v>0.79071759259259256</c:v>
                </c:pt>
                <c:pt idx="2281">
                  <c:v>0.79072916666666671</c:v>
                </c:pt>
                <c:pt idx="2282">
                  <c:v>0.79072916666666671</c:v>
                </c:pt>
                <c:pt idx="2283">
                  <c:v>0.79074074074074074</c:v>
                </c:pt>
                <c:pt idx="2284">
                  <c:v>0.79074074074074074</c:v>
                </c:pt>
                <c:pt idx="2285">
                  <c:v>0.79075231481481478</c:v>
                </c:pt>
                <c:pt idx="2286">
                  <c:v>0.79075231481481478</c:v>
                </c:pt>
                <c:pt idx="2287">
                  <c:v>0.79076388888888893</c:v>
                </c:pt>
                <c:pt idx="2288">
                  <c:v>0.79077546296296297</c:v>
                </c:pt>
                <c:pt idx="2289">
                  <c:v>0.79077546296296297</c:v>
                </c:pt>
                <c:pt idx="2290">
                  <c:v>0.79078703703703701</c:v>
                </c:pt>
                <c:pt idx="2291">
                  <c:v>0.79078703703703701</c:v>
                </c:pt>
                <c:pt idx="2292">
                  <c:v>0.79079861111111116</c:v>
                </c:pt>
                <c:pt idx="2293">
                  <c:v>0.79079861111111116</c:v>
                </c:pt>
                <c:pt idx="2294">
                  <c:v>0.7908101851851852</c:v>
                </c:pt>
                <c:pt idx="2295">
                  <c:v>0.7908101851851852</c:v>
                </c:pt>
                <c:pt idx="2296">
                  <c:v>0.79082175925925924</c:v>
                </c:pt>
                <c:pt idx="2297">
                  <c:v>0.79082175925925924</c:v>
                </c:pt>
                <c:pt idx="2298">
                  <c:v>0.79083333333333339</c:v>
                </c:pt>
                <c:pt idx="2299">
                  <c:v>0.79083333333333339</c:v>
                </c:pt>
                <c:pt idx="2300">
                  <c:v>0.79084490740740743</c:v>
                </c:pt>
                <c:pt idx="2301">
                  <c:v>0.79084490740740743</c:v>
                </c:pt>
                <c:pt idx="2302">
                  <c:v>0.79085648148148147</c:v>
                </c:pt>
                <c:pt idx="2303">
                  <c:v>0.79085648148148147</c:v>
                </c:pt>
                <c:pt idx="2304">
                  <c:v>0.7908680555555555</c:v>
                </c:pt>
                <c:pt idx="2305">
                  <c:v>0.79087962962962965</c:v>
                </c:pt>
                <c:pt idx="2306">
                  <c:v>0.79087962962962965</c:v>
                </c:pt>
                <c:pt idx="2307">
                  <c:v>0.79089120370370369</c:v>
                </c:pt>
                <c:pt idx="2308">
                  <c:v>0.79089120370370369</c:v>
                </c:pt>
                <c:pt idx="2309">
                  <c:v>0.79090277777777773</c:v>
                </c:pt>
                <c:pt idx="2310">
                  <c:v>0.79090277777777773</c:v>
                </c:pt>
                <c:pt idx="2311">
                  <c:v>0.79091435185185188</c:v>
                </c:pt>
                <c:pt idx="2312">
                  <c:v>0.79091435185185188</c:v>
                </c:pt>
                <c:pt idx="2313">
                  <c:v>0.79092592592592592</c:v>
                </c:pt>
                <c:pt idx="2314">
                  <c:v>0.79092592592592592</c:v>
                </c:pt>
                <c:pt idx="2315">
                  <c:v>0.79093749999999996</c:v>
                </c:pt>
                <c:pt idx="2316">
                  <c:v>0.79093749999999996</c:v>
                </c:pt>
                <c:pt idx="2317">
                  <c:v>0.79094907407407411</c:v>
                </c:pt>
                <c:pt idx="2318">
                  <c:v>0.79094907407407411</c:v>
                </c:pt>
                <c:pt idx="2319">
                  <c:v>0.79096064814814815</c:v>
                </c:pt>
                <c:pt idx="2320">
                  <c:v>0.79097222222222219</c:v>
                </c:pt>
                <c:pt idx="2321">
                  <c:v>0.79097222222222219</c:v>
                </c:pt>
                <c:pt idx="2322">
                  <c:v>0.79098379629629634</c:v>
                </c:pt>
                <c:pt idx="2323">
                  <c:v>0.79098379629629634</c:v>
                </c:pt>
                <c:pt idx="2324">
                  <c:v>0.79099537037037038</c:v>
                </c:pt>
                <c:pt idx="2325">
                  <c:v>0.79099537037037038</c:v>
                </c:pt>
                <c:pt idx="2326">
                  <c:v>0.79100694444444442</c:v>
                </c:pt>
                <c:pt idx="2327">
                  <c:v>0.79100694444444442</c:v>
                </c:pt>
                <c:pt idx="2328">
                  <c:v>0.79101851851851857</c:v>
                </c:pt>
                <c:pt idx="2329">
                  <c:v>0.79101851851851857</c:v>
                </c:pt>
                <c:pt idx="2330">
                  <c:v>0.7910300925925926</c:v>
                </c:pt>
                <c:pt idx="2331">
                  <c:v>0.7910300925925926</c:v>
                </c:pt>
                <c:pt idx="2332">
                  <c:v>0.79104166666666664</c:v>
                </c:pt>
                <c:pt idx="2333">
                  <c:v>0.79104166666666664</c:v>
                </c:pt>
                <c:pt idx="2334">
                  <c:v>0.79105324074074079</c:v>
                </c:pt>
                <c:pt idx="2335">
                  <c:v>0.79105324074074079</c:v>
                </c:pt>
                <c:pt idx="2336">
                  <c:v>0.79106481481481483</c:v>
                </c:pt>
                <c:pt idx="2337">
                  <c:v>0.79107638888888887</c:v>
                </c:pt>
                <c:pt idx="2338">
                  <c:v>0.79107638888888887</c:v>
                </c:pt>
                <c:pt idx="2339">
                  <c:v>0.79108796296296291</c:v>
                </c:pt>
                <c:pt idx="2340">
                  <c:v>0.79108796296296291</c:v>
                </c:pt>
                <c:pt idx="2341">
                  <c:v>0.79109953703703706</c:v>
                </c:pt>
                <c:pt idx="2342">
                  <c:v>0.79109953703703706</c:v>
                </c:pt>
                <c:pt idx="2343">
                  <c:v>0.7911111111111111</c:v>
                </c:pt>
                <c:pt idx="2344">
                  <c:v>0.7911111111111111</c:v>
                </c:pt>
                <c:pt idx="2345">
                  <c:v>0.79112268518518514</c:v>
                </c:pt>
                <c:pt idx="2346">
                  <c:v>0.79112268518518514</c:v>
                </c:pt>
                <c:pt idx="2347">
                  <c:v>0.79113425925925929</c:v>
                </c:pt>
                <c:pt idx="2348">
                  <c:v>0.79113425925925929</c:v>
                </c:pt>
                <c:pt idx="2349">
                  <c:v>0.79114583333333333</c:v>
                </c:pt>
                <c:pt idx="2350">
                  <c:v>0.79114583333333333</c:v>
                </c:pt>
                <c:pt idx="2351">
                  <c:v>0.79115740740740736</c:v>
                </c:pt>
                <c:pt idx="2352">
                  <c:v>0.79115740740740736</c:v>
                </c:pt>
                <c:pt idx="2353">
                  <c:v>0.79116898148148151</c:v>
                </c:pt>
                <c:pt idx="2354">
                  <c:v>0.79118055555555555</c:v>
                </c:pt>
                <c:pt idx="2355">
                  <c:v>0.79118055555555555</c:v>
                </c:pt>
                <c:pt idx="2356">
                  <c:v>0.79119212962962959</c:v>
                </c:pt>
                <c:pt idx="2357">
                  <c:v>0.79119212962962959</c:v>
                </c:pt>
                <c:pt idx="2358">
                  <c:v>0.79120370370370374</c:v>
                </c:pt>
                <c:pt idx="2359">
                  <c:v>0.79120370370370374</c:v>
                </c:pt>
                <c:pt idx="2360">
                  <c:v>0.79121527777777778</c:v>
                </c:pt>
                <c:pt idx="2361">
                  <c:v>0.79121527777777778</c:v>
                </c:pt>
                <c:pt idx="2362">
                  <c:v>0.79122685185185182</c:v>
                </c:pt>
                <c:pt idx="2363">
                  <c:v>0.79122685185185182</c:v>
                </c:pt>
                <c:pt idx="2364">
                  <c:v>0.79123842592592597</c:v>
                </c:pt>
                <c:pt idx="2365">
                  <c:v>0.79123842592592597</c:v>
                </c:pt>
                <c:pt idx="2366">
                  <c:v>0.79125000000000001</c:v>
                </c:pt>
                <c:pt idx="2367">
                  <c:v>0.79125000000000001</c:v>
                </c:pt>
                <c:pt idx="2368">
                  <c:v>0.79126157407407405</c:v>
                </c:pt>
                <c:pt idx="2369">
                  <c:v>0.7912731481481482</c:v>
                </c:pt>
                <c:pt idx="2370">
                  <c:v>0.7912731481481482</c:v>
                </c:pt>
                <c:pt idx="2371">
                  <c:v>0.79128472222222224</c:v>
                </c:pt>
                <c:pt idx="2372">
                  <c:v>0.79128472222222224</c:v>
                </c:pt>
                <c:pt idx="2373">
                  <c:v>0.79129629629629628</c:v>
                </c:pt>
                <c:pt idx="2374">
                  <c:v>0.79129629629629628</c:v>
                </c:pt>
                <c:pt idx="2375">
                  <c:v>0.79130787037037043</c:v>
                </c:pt>
                <c:pt idx="2376">
                  <c:v>0.79130787037037043</c:v>
                </c:pt>
                <c:pt idx="2377">
                  <c:v>0.79131944444444446</c:v>
                </c:pt>
                <c:pt idx="2378">
                  <c:v>0.79131944444444446</c:v>
                </c:pt>
                <c:pt idx="2379">
                  <c:v>0.7913310185185185</c:v>
                </c:pt>
                <c:pt idx="2380">
                  <c:v>0.7913310185185185</c:v>
                </c:pt>
                <c:pt idx="2381">
                  <c:v>0.79134259259259254</c:v>
                </c:pt>
                <c:pt idx="2382">
                  <c:v>0.79134259259259254</c:v>
                </c:pt>
                <c:pt idx="2383">
                  <c:v>0.79135416666666669</c:v>
                </c:pt>
                <c:pt idx="2384">
                  <c:v>0.79135416666666669</c:v>
                </c:pt>
                <c:pt idx="2385">
                  <c:v>0.79136574074074073</c:v>
                </c:pt>
                <c:pt idx="2386">
                  <c:v>0.79137731481481477</c:v>
                </c:pt>
                <c:pt idx="2387">
                  <c:v>0.79137731481481477</c:v>
                </c:pt>
                <c:pt idx="2388">
                  <c:v>0.79138888888888892</c:v>
                </c:pt>
                <c:pt idx="2389">
                  <c:v>0.79138888888888892</c:v>
                </c:pt>
                <c:pt idx="2390">
                  <c:v>0.79140046296296296</c:v>
                </c:pt>
                <c:pt idx="2391">
                  <c:v>0.79140046296296296</c:v>
                </c:pt>
                <c:pt idx="2392">
                  <c:v>0.791412037037037</c:v>
                </c:pt>
                <c:pt idx="2393">
                  <c:v>0.791412037037037</c:v>
                </c:pt>
                <c:pt idx="2394">
                  <c:v>0.79142361111111115</c:v>
                </c:pt>
                <c:pt idx="2395">
                  <c:v>0.79142361111111115</c:v>
                </c:pt>
                <c:pt idx="2396">
                  <c:v>0.79143518518518519</c:v>
                </c:pt>
                <c:pt idx="2397">
                  <c:v>0.79143518518518519</c:v>
                </c:pt>
                <c:pt idx="2398">
                  <c:v>0.79144675925925922</c:v>
                </c:pt>
                <c:pt idx="2399">
                  <c:v>0.79144675925925922</c:v>
                </c:pt>
                <c:pt idx="2400">
                  <c:v>0.79145833333333337</c:v>
                </c:pt>
                <c:pt idx="2401">
                  <c:v>0.79145833333333337</c:v>
                </c:pt>
                <c:pt idx="2402">
                  <c:v>0.79146990740740741</c:v>
                </c:pt>
                <c:pt idx="2403">
                  <c:v>0.79146990740740741</c:v>
                </c:pt>
                <c:pt idx="2404">
                  <c:v>0.79148148148148145</c:v>
                </c:pt>
                <c:pt idx="2405">
                  <c:v>0.79148148148148145</c:v>
                </c:pt>
                <c:pt idx="2406">
                  <c:v>0.7914930555555556</c:v>
                </c:pt>
                <c:pt idx="2407">
                  <c:v>0.79150462962962964</c:v>
                </c:pt>
                <c:pt idx="2408">
                  <c:v>0.79150462962962964</c:v>
                </c:pt>
                <c:pt idx="2409">
                  <c:v>0.79151620370370368</c:v>
                </c:pt>
                <c:pt idx="2410">
                  <c:v>0.79151620370370368</c:v>
                </c:pt>
                <c:pt idx="2411">
                  <c:v>0.79152777777777783</c:v>
                </c:pt>
                <c:pt idx="2412">
                  <c:v>0.79152777777777783</c:v>
                </c:pt>
                <c:pt idx="2413">
                  <c:v>0.79153935185185187</c:v>
                </c:pt>
                <c:pt idx="2414">
                  <c:v>0.79153935185185187</c:v>
                </c:pt>
                <c:pt idx="2415">
                  <c:v>0.79155092592592591</c:v>
                </c:pt>
                <c:pt idx="2416">
                  <c:v>0.79155092592592591</c:v>
                </c:pt>
                <c:pt idx="2417">
                  <c:v>0.79156249999999995</c:v>
                </c:pt>
                <c:pt idx="2418">
                  <c:v>0.79156249999999995</c:v>
                </c:pt>
                <c:pt idx="2419">
                  <c:v>0.7915740740740741</c:v>
                </c:pt>
                <c:pt idx="2420">
                  <c:v>0.7915740740740741</c:v>
                </c:pt>
                <c:pt idx="2421">
                  <c:v>0.79158564814814814</c:v>
                </c:pt>
                <c:pt idx="2422">
                  <c:v>0.79158564814814814</c:v>
                </c:pt>
                <c:pt idx="2423">
                  <c:v>0.79159722222222217</c:v>
                </c:pt>
                <c:pt idx="2424">
                  <c:v>0.79159722222222217</c:v>
                </c:pt>
                <c:pt idx="2425">
                  <c:v>0.79160879629629632</c:v>
                </c:pt>
                <c:pt idx="2426">
                  <c:v>0.79162037037037036</c:v>
                </c:pt>
                <c:pt idx="2427">
                  <c:v>0.79162037037037036</c:v>
                </c:pt>
                <c:pt idx="2428">
                  <c:v>0.7916319444444444</c:v>
                </c:pt>
                <c:pt idx="2429">
                  <c:v>0.7916319444444444</c:v>
                </c:pt>
                <c:pt idx="2430">
                  <c:v>0.79164351851851855</c:v>
                </c:pt>
                <c:pt idx="2431">
                  <c:v>0.79164351851851855</c:v>
                </c:pt>
                <c:pt idx="2432">
                  <c:v>0.79165509259259259</c:v>
                </c:pt>
                <c:pt idx="2433">
                  <c:v>0.79165509259259259</c:v>
                </c:pt>
                <c:pt idx="2434">
                  <c:v>0.79166666666666663</c:v>
                </c:pt>
                <c:pt idx="2435">
                  <c:v>0.79166666666666663</c:v>
                </c:pt>
                <c:pt idx="2436">
                  <c:v>0.79167824074074078</c:v>
                </c:pt>
                <c:pt idx="2437">
                  <c:v>0.79168981481481482</c:v>
                </c:pt>
                <c:pt idx="2438">
                  <c:v>0.79168981481481482</c:v>
                </c:pt>
                <c:pt idx="2439">
                  <c:v>0.79170138888888886</c:v>
                </c:pt>
                <c:pt idx="2440">
                  <c:v>0.79170138888888886</c:v>
                </c:pt>
                <c:pt idx="2441">
                  <c:v>0.79171296296296301</c:v>
                </c:pt>
                <c:pt idx="2442">
                  <c:v>0.79171296296296301</c:v>
                </c:pt>
                <c:pt idx="2443">
                  <c:v>0.79172453703703705</c:v>
                </c:pt>
                <c:pt idx="2444">
                  <c:v>0.79172453703703705</c:v>
                </c:pt>
                <c:pt idx="2445">
                  <c:v>0.79173611111111108</c:v>
                </c:pt>
                <c:pt idx="2446">
                  <c:v>0.79173611111111108</c:v>
                </c:pt>
                <c:pt idx="2447">
                  <c:v>0.79174768518518523</c:v>
                </c:pt>
                <c:pt idx="2448">
                  <c:v>0.79174768518518523</c:v>
                </c:pt>
                <c:pt idx="2449">
                  <c:v>0.79175925925925927</c:v>
                </c:pt>
                <c:pt idx="2450">
                  <c:v>0.79175925925925927</c:v>
                </c:pt>
                <c:pt idx="2451">
                  <c:v>0.79177083333333331</c:v>
                </c:pt>
                <c:pt idx="2452">
                  <c:v>0.79177083333333331</c:v>
                </c:pt>
                <c:pt idx="2453">
                  <c:v>0.79178240740740746</c:v>
                </c:pt>
                <c:pt idx="2454">
                  <c:v>0.79178240740740746</c:v>
                </c:pt>
                <c:pt idx="2455">
                  <c:v>0.7917939814814815</c:v>
                </c:pt>
                <c:pt idx="2456">
                  <c:v>0.79180555555555554</c:v>
                </c:pt>
                <c:pt idx="2457">
                  <c:v>0.79180555555555554</c:v>
                </c:pt>
                <c:pt idx="2458">
                  <c:v>0.79181712962962958</c:v>
                </c:pt>
                <c:pt idx="2459">
                  <c:v>0.79181712962962958</c:v>
                </c:pt>
                <c:pt idx="2460">
                  <c:v>0.79182870370370373</c:v>
                </c:pt>
                <c:pt idx="2461">
                  <c:v>0.79182870370370373</c:v>
                </c:pt>
                <c:pt idx="2462">
                  <c:v>0.79184027777777777</c:v>
                </c:pt>
                <c:pt idx="2463">
                  <c:v>0.79184027777777777</c:v>
                </c:pt>
                <c:pt idx="2464">
                  <c:v>0.79185185185185181</c:v>
                </c:pt>
                <c:pt idx="2465">
                  <c:v>0.79185185185185181</c:v>
                </c:pt>
                <c:pt idx="2466">
                  <c:v>0.79186342592592596</c:v>
                </c:pt>
                <c:pt idx="2467">
                  <c:v>0.79186342592592596</c:v>
                </c:pt>
                <c:pt idx="2468">
                  <c:v>0.791875</c:v>
                </c:pt>
                <c:pt idx="2469">
                  <c:v>0.791875</c:v>
                </c:pt>
                <c:pt idx="2470">
                  <c:v>0.79188657407407403</c:v>
                </c:pt>
                <c:pt idx="2471">
                  <c:v>0.79188657407407403</c:v>
                </c:pt>
                <c:pt idx="2472">
                  <c:v>0.79189814814814818</c:v>
                </c:pt>
                <c:pt idx="2473">
                  <c:v>0.79190972222222222</c:v>
                </c:pt>
                <c:pt idx="2474">
                  <c:v>0.79190972222222222</c:v>
                </c:pt>
                <c:pt idx="2475">
                  <c:v>0.79192129629629626</c:v>
                </c:pt>
                <c:pt idx="2476">
                  <c:v>0.79192129629629626</c:v>
                </c:pt>
                <c:pt idx="2477">
                  <c:v>0.79193287037037041</c:v>
                </c:pt>
                <c:pt idx="2478">
                  <c:v>0.79193287037037041</c:v>
                </c:pt>
                <c:pt idx="2479">
                  <c:v>0.79194444444444445</c:v>
                </c:pt>
                <c:pt idx="2480">
                  <c:v>0.79194444444444445</c:v>
                </c:pt>
                <c:pt idx="2481">
                  <c:v>0.79195601851851849</c:v>
                </c:pt>
                <c:pt idx="2482">
                  <c:v>0.79195601851851849</c:v>
                </c:pt>
                <c:pt idx="2483">
                  <c:v>0.79196759259259264</c:v>
                </c:pt>
                <c:pt idx="2484">
                  <c:v>0.79196759259259264</c:v>
                </c:pt>
                <c:pt idx="2485">
                  <c:v>0.79197916666666668</c:v>
                </c:pt>
                <c:pt idx="2486">
                  <c:v>0.79197916666666668</c:v>
                </c:pt>
                <c:pt idx="2487">
                  <c:v>0.79199074074074072</c:v>
                </c:pt>
                <c:pt idx="2488">
                  <c:v>0.79199074074074072</c:v>
                </c:pt>
                <c:pt idx="2489">
                  <c:v>0.79200231481481487</c:v>
                </c:pt>
                <c:pt idx="2490">
                  <c:v>0.79201388888888891</c:v>
                </c:pt>
                <c:pt idx="2491">
                  <c:v>0.79201388888888891</c:v>
                </c:pt>
                <c:pt idx="2492">
                  <c:v>0.79202546296296295</c:v>
                </c:pt>
                <c:pt idx="2493">
                  <c:v>0.79202546296296295</c:v>
                </c:pt>
                <c:pt idx="2494">
                  <c:v>0.79203703703703698</c:v>
                </c:pt>
                <c:pt idx="2495">
                  <c:v>0.79203703703703698</c:v>
                </c:pt>
                <c:pt idx="2496">
                  <c:v>0.79204861111111113</c:v>
                </c:pt>
                <c:pt idx="2497">
                  <c:v>0.79204861111111113</c:v>
                </c:pt>
                <c:pt idx="2498">
                  <c:v>0.79206018518518517</c:v>
                </c:pt>
                <c:pt idx="2499">
                  <c:v>0.79206018518518517</c:v>
                </c:pt>
                <c:pt idx="2500">
                  <c:v>0.79207175925925921</c:v>
                </c:pt>
                <c:pt idx="2501">
                  <c:v>0.79207175925925921</c:v>
                </c:pt>
                <c:pt idx="2502">
                  <c:v>0.79208333333333336</c:v>
                </c:pt>
                <c:pt idx="2503">
                  <c:v>0.79208333333333336</c:v>
                </c:pt>
                <c:pt idx="2504">
                  <c:v>0.7920949074074074</c:v>
                </c:pt>
                <c:pt idx="2505">
                  <c:v>0.7920949074074074</c:v>
                </c:pt>
                <c:pt idx="2506">
                  <c:v>0.79210648148148144</c:v>
                </c:pt>
                <c:pt idx="2507">
                  <c:v>0.79211805555555559</c:v>
                </c:pt>
                <c:pt idx="2508">
                  <c:v>0.79211805555555559</c:v>
                </c:pt>
                <c:pt idx="2509">
                  <c:v>0.79212962962962963</c:v>
                </c:pt>
                <c:pt idx="2510">
                  <c:v>0.79212962962962963</c:v>
                </c:pt>
                <c:pt idx="2511">
                  <c:v>0.79214120370370367</c:v>
                </c:pt>
                <c:pt idx="2512">
                  <c:v>0.79214120370370367</c:v>
                </c:pt>
                <c:pt idx="2513">
                  <c:v>0.79215277777777782</c:v>
                </c:pt>
                <c:pt idx="2514">
                  <c:v>0.79215277777777782</c:v>
                </c:pt>
                <c:pt idx="2515">
                  <c:v>0.79216435185185186</c:v>
                </c:pt>
                <c:pt idx="2516">
                  <c:v>0.79216435185185186</c:v>
                </c:pt>
                <c:pt idx="2517">
                  <c:v>0.79217592592592589</c:v>
                </c:pt>
                <c:pt idx="2518">
                  <c:v>0.79217592592592589</c:v>
                </c:pt>
                <c:pt idx="2519">
                  <c:v>0.79218750000000004</c:v>
                </c:pt>
                <c:pt idx="2520">
                  <c:v>0.79218750000000004</c:v>
                </c:pt>
                <c:pt idx="2521">
                  <c:v>0.79219907407407408</c:v>
                </c:pt>
                <c:pt idx="2522">
                  <c:v>0.79221064814814812</c:v>
                </c:pt>
                <c:pt idx="2523">
                  <c:v>0.79221064814814812</c:v>
                </c:pt>
                <c:pt idx="2524">
                  <c:v>0.79222222222222227</c:v>
                </c:pt>
                <c:pt idx="2525">
                  <c:v>0.79222222222222227</c:v>
                </c:pt>
                <c:pt idx="2526">
                  <c:v>0.79223379629629631</c:v>
                </c:pt>
                <c:pt idx="2527">
                  <c:v>0.79223379629629631</c:v>
                </c:pt>
                <c:pt idx="2528">
                  <c:v>0.79224537037037035</c:v>
                </c:pt>
                <c:pt idx="2529">
                  <c:v>0.79224537037037035</c:v>
                </c:pt>
                <c:pt idx="2530">
                  <c:v>0.7922569444444445</c:v>
                </c:pt>
                <c:pt idx="2531">
                  <c:v>0.7922569444444445</c:v>
                </c:pt>
                <c:pt idx="2532">
                  <c:v>0.79226851851851854</c:v>
                </c:pt>
                <c:pt idx="2533">
                  <c:v>0.79226851851851854</c:v>
                </c:pt>
                <c:pt idx="2534">
                  <c:v>0.79228009259259258</c:v>
                </c:pt>
                <c:pt idx="2535">
                  <c:v>0.79228009259259258</c:v>
                </c:pt>
                <c:pt idx="2536">
                  <c:v>0.79229166666666662</c:v>
                </c:pt>
                <c:pt idx="2537">
                  <c:v>0.79229166666666662</c:v>
                </c:pt>
                <c:pt idx="2538">
                  <c:v>0.79230324074074077</c:v>
                </c:pt>
                <c:pt idx="2539">
                  <c:v>0.79230324074074077</c:v>
                </c:pt>
                <c:pt idx="2540">
                  <c:v>0.79231481481481481</c:v>
                </c:pt>
                <c:pt idx="2541">
                  <c:v>0.79232638888888884</c:v>
                </c:pt>
                <c:pt idx="2542">
                  <c:v>0.79232638888888884</c:v>
                </c:pt>
                <c:pt idx="2543">
                  <c:v>0.79233796296296299</c:v>
                </c:pt>
                <c:pt idx="2544">
                  <c:v>0.79233796296296299</c:v>
                </c:pt>
                <c:pt idx="2545">
                  <c:v>0.79234953703703703</c:v>
                </c:pt>
                <c:pt idx="2546">
                  <c:v>0.79234953703703703</c:v>
                </c:pt>
                <c:pt idx="2547">
                  <c:v>0.79236111111111107</c:v>
                </c:pt>
                <c:pt idx="2548">
                  <c:v>0.79236111111111107</c:v>
                </c:pt>
                <c:pt idx="2549">
                  <c:v>0.79237268518518522</c:v>
                </c:pt>
                <c:pt idx="2550">
                  <c:v>0.79237268518518522</c:v>
                </c:pt>
                <c:pt idx="2551">
                  <c:v>0.79238425925925926</c:v>
                </c:pt>
                <c:pt idx="2552">
                  <c:v>0.79238425925925926</c:v>
                </c:pt>
                <c:pt idx="2553">
                  <c:v>0.7923958333333333</c:v>
                </c:pt>
                <c:pt idx="2554">
                  <c:v>0.7923958333333333</c:v>
                </c:pt>
                <c:pt idx="2555">
                  <c:v>0.79240740740740745</c:v>
                </c:pt>
                <c:pt idx="2556">
                  <c:v>0.79240740740740745</c:v>
                </c:pt>
                <c:pt idx="2557">
                  <c:v>0.79241898148148149</c:v>
                </c:pt>
                <c:pt idx="2558">
                  <c:v>0.79243055555555553</c:v>
                </c:pt>
                <c:pt idx="2559">
                  <c:v>0.79243055555555553</c:v>
                </c:pt>
                <c:pt idx="2560">
                  <c:v>0.79244212962962968</c:v>
                </c:pt>
                <c:pt idx="2561">
                  <c:v>0.79244212962962968</c:v>
                </c:pt>
                <c:pt idx="2562">
                  <c:v>0.79245370370370372</c:v>
                </c:pt>
                <c:pt idx="2563">
                  <c:v>0.79245370370370372</c:v>
                </c:pt>
                <c:pt idx="2564">
                  <c:v>0.79246527777777775</c:v>
                </c:pt>
                <c:pt idx="2565">
                  <c:v>0.79246527777777775</c:v>
                </c:pt>
                <c:pt idx="2566">
                  <c:v>0.7924768518518519</c:v>
                </c:pt>
                <c:pt idx="2567">
                  <c:v>0.7924768518518519</c:v>
                </c:pt>
                <c:pt idx="2568">
                  <c:v>0.79248842592592594</c:v>
                </c:pt>
                <c:pt idx="2569">
                  <c:v>0.79248842592592594</c:v>
                </c:pt>
                <c:pt idx="2570">
                  <c:v>0.79249999999999998</c:v>
                </c:pt>
                <c:pt idx="2571">
                  <c:v>0.79249999999999998</c:v>
                </c:pt>
                <c:pt idx="2572">
                  <c:v>0.79251157407407402</c:v>
                </c:pt>
                <c:pt idx="2573">
                  <c:v>0.79252314814814817</c:v>
                </c:pt>
                <c:pt idx="2574">
                  <c:v>0.79252314814814817</c:v>
                </c:pt>
                <c:pt idx="2575">
                  <c:v>0.79253472222222221</c:v>
                </c:pt>
                <c:pt idx="2576">
                  <c:v>0.79253472222222221</c:v>
                </c:pt>
                <c:pt idx="2577">
                  <c:v>0.79254629629629625</c:v>
                </c:pt>
                <c:pt idx="2578">
                  <c:v>0.79254629629629625</c:v>
                </c:pt>
                <c:pt idx="2579">
                  <c:v>0.7925578703703704</c:v>
                </c:pt>
                <c:pt idx="2580">
                  <c:v>0.7925578703703704</c:v>
                </c:pt>
                <c:pt idx="2581">
                  <c:v>0.79256944444444444</c:v>
                </c:pt>
                <c:pt idx="2582">
                  <c:v>0.79256944444444444</c:v>
                </c:pt>
                <c:pt idx="2583">
                  <c:v>0.79258101851851848</c:v>
                </c:pt>
                <c:pt idx="2584">
                  <c:v>0.79258101851851848</c:v>
                </c:pt>
                <c:pt idx="2585">
                  <c:v>0.79259259259259263</c:v>
                </c:pt>
                <c:pt idx="2586">
                  <c:v>0.79259259259259263</c:v>
                </c:pt>
                <c:pt idx="2587">
                  <c:v>0.79260416666666667</c:v>
                </c:pt>
                <c:pt idx="2588">
                  <c:v>0.79260416666666667</c:v>
                </c:pt>
                <c:pt idx="2589">
                  <c:v>0.7926157407407407</c:v>
                </c:pt>
                <c:pt idx="2590">
                  <c:v>0.7926157407407407</c:v>
                </c:pt>
                <c:pt idx="2591">
                  <c:v>0.79262731481481485</c:v>
                </c:pt>
                <c:pt idx="2592">
                  <c:v>0.79263888888888889</c:v>
                </c:pt>
                <c:pt idx="2593">
                  <c:v>0.79263888888888889</c:v>
                </c:pt>
                <c:pt idx="2594">
                  <c:v>0.79265046296296293</c:v>
                </c:pt>
                <c:pt idx="2595">
                  <c:v>0.79265046296296293</c:v>
                </c:pt>
                <c:pt idx="2596">
                  <c:v>0.79266203703703708</c:v>
                </c:pt>
                <c:pt idx="2597">
                  <c:v>0.79266203703703708</c:v>
                </c:pt>
                <c:pt idx="2598">
                  <c:v>0.79267361111111112</c:v>
                </c:pt>
                <c:pt idx="2599">
                  <c:v>0.79267361111111112</c:v>
                </c:pt>
                <c:pt idx="2600">
                  <c:v>0.79268518518518516</c:v>
                </c:pt>
                <c:pt idx="2601">
                  <c:v>0.79268518518518516</c:v>
                </c:pt>
                <c:pt idx="2602">
                  <c:v>0.79269675925925931</c:v>
                </c:pt>
                <c:pt idx="2603">
                  <c:v>0.79269675925925931</c:v>
                </c:pt>
                <c:pt idx="2604">
                  <c:v>0.79270833333333335</c:v>
                </c:pt>
                <c:pt idx="2605">
                  <c:v>0.79270833333333335</c:v>
                </c:pt>
                <c:pt idx="2606">
                  <c:v>0.79271990740740739</c:v>
                </c:pt>
                <c:pt idx="2607">
                  <c:v>0.79271990740740739</c:v>
                </c:pt>
                <c:pt idx="2608">
                  <c:v>0.79273148148148154</c:v>
                </c:pt>
                <c:pt idx="2609">
                  <c:v>0.79273148148148154</c:v>
                </c:pt>
                <c:pt idx="2610">
                  <c:v>0.79274305555555558</c:v>
                </c:pt>
                <c:pt idx="2611">
                  <c:v>0.79275462962962961</c:v>
                </c:pt>
                <c:pt idx="2612">
                  <c:v>0.79275462962962961</c:v>
                </c:pt>
                <c:pt idx="2613">
                  <c:v>0.79276620370370365</c:v>
                </c:pt>
                <c:pt idx="2614">
                  <c:v>0.79276620370370365</c:v>
                </c:pt>
                <c:pt idx="2615">
                  <c:v>0.7927777777777778</c:v>
                </c:pt>
                <c:pt idx="2616">
                  <c:v>0.7927777777777778</c:v>
                </c:pt>
                <c:pt idx="2617">
                  <c:v>0.79278935185185184</c:v>
                </c:pt>
                <c:pt idx="2618">
                  <c:v>0.79278935185185184</c:v>
                </c:pt>
                <c:pt idx="2619">
                  <c:v>0.79280092592592588</c:v>
                </c:pt>
                <c:pt idx="2620">
                  <c:v>0.79280092592592588</c:v>
                </c:pt>
                <c:pt idx="2621">
                  <c:v>0.79281250000000003</c:v>
                </c:pt>
                <c:pt idx="2622">
                  <c:v>0.79281250000000003</c:v>
                </c:pt>
                <c:pt idx="2623">
                  <c:v>0.79282407407407407</c:v>
                </c:pt>
                <c:pt idx="2624">
                  <c:v>0.79282407407407407</c:v>
                </c:pt>
                <c:pt idx="2625">
                  <c:v>0.79283564814814811</c:v>
                </c:pt>
                <c:pt idx="2626">
                  <c:v>0.79283564814814811</c:v>
                </c:pt>
                <c:pt idx="2627">
                  <c:v>0.79284722222222226</c:v>
                </c:pt>
                <c:pt idx="2628">
                  <c:v>0.7928587962962963</c:v>
                </c:pt>
                <c:pt idx="2629">
                  <c:v>0.7928587962962963</c:v>
                </c:pt>
                <c:pt idx="2630">
                  <c:v>0.79287037037037034</c:v>
                </c:pt>
                <c:pt idx="2631">
                  <c:v>0.79287037037037034</c:v>
                </c:pt>
                <c:pt idx="2632">
                  <c:v>0.79288194444444449</c:v>
                </c:pt>
                <c:pt idx="2633">
                  <c:v>0.79288194444444449</c:v>
                </c:pt>
                <c:pt idx="2634">
                  <c:v>0.79289351851851853</c:v>
                </c:pt>
                <c:pt idx="2635">
                  <c:v>0.79289351851851853</c:v>
                </c:pt>
                <c:pt idx="2636">
                  <c:v>0.79290509259259256</c:v>
                </c:pt>
                <c:pt idx="2637">
                  <c:v>0.79290509259259256</c:v>
                </c:pt>
                <c:pt idx="2638">
                  <c:v>0.79291666666666671</c:v>
                </c:pt>
                <c:pt idx="2639">
                  <c:v>0.79291666666666671</c:v>
                </c:pt>
                <c:pt idx="2640">
                  <c:v>0.79292824074074075</c:v>
                </c:pt>
                <c:pt idx="2641">
                  <c:v>0.79292824074074075</c:v>
                </c:pt>
                <c:pt idx="2642">
                  <c:v>0.79293981481481479</c:v>
                </c:pt>
                <c:pt idx="2643">
                  <c:v>0.79293981481481479</c:v>
                </c:pt>
                <c:pt idx="2644">
                  <c:v>0.79295138888888894</c:v>
                </c:pt>
                <c:pt idx="2645">
                  <c:v>0.79296296296296298</c:v>
                </c:pt>
                <c:pt idx="2646">
                  <c:v>0.79296296296296298</c:v>
                </c:pt>
                <c:pt idx="2647">
                  <c:v>0.79297453703703702</c:v>
                </c:pt>
                <c:pt idx="2648">
                  <c:v>0.79297453703703702</c:v>
                </c:pt>
                <c:pt idx="2649">
                  <c:v>0.79298611111111106</c:v>
                </c:pt>
                <c:pt idx="2650">
                  <c:v>0.79298611111111106</c:v>
                </c:pt>
                <c:pt idx="2651">
                  <c:v>0.79299768518518521</c:v>
                </c:pt>
                <c:pt idx="2652">
                  <c:v>0.79299768518518521</c:v>
                </c:pt>
                <c:pt idx="2653">
                  <c:v>0.79300925925925925</c:v>
                </c:pt>
                <c:pt idx="2654">
                  <c:v>0.79300925925925925</c:v>
                </c:pt>
                <c:pt idx="2655">
                  <c:v>0.79302083333333329</c:v>
                </c:pt>
                <c:pt idx="2656">
                  <c:v>0.79302083333333329</c:v>
                </c:pt>
                <c:pt idx="2657">
                  <c:v>0.79303240740740744</c:v>
                </c:pt>
                <c:pt idx="2658">
                  <c:v>0.79303240740740744</c:v>
                </c:pt>
                <c:pt idx="2659">
                  <c:v>0.79304398148148147</c:v>
                </c:pt>
                <c:pt idx="2660">
                  <c:v>0.79305555555555551</c:v>
                </c:pt>
                <c:pt idx="2661">
                  <c:v>0.79305555555555551</c:v>
                </c:pt>
                <c:pt idx="2662">
                  <c:v>0.79306712962962966</c:v>
                </c:pt>
                <c:pt idx="2663">
                  <c:v>0.79306712962962966</c:v>
                </c:pt>
                <c:pt idx="2664">
                  <c:v>0.7930787037037037</c:v>
                </c:pt>
                <c:pt idx="2665">
                  <c:v>0.7930787037037037</c:v>
                </c:pt>
                <c:pt idx="2666">
                  <c:v>0.79309027777777774</c:v>
                </c:pt>
                <c:pt idx="2667">
                  <c:v>0.79309027777777774</c:v>
                </c:pt>
                <c:pt idx="2668">
                  <c:v>0.79310185185185189</c:v>
                </c:pt>
                <c:pt idx="2669">
                  <c:v>0.79310185185185189</c:v>
                </c:pt>
                <c:pt idx="2670">
                  <c:v>0.79311342592592593</c:v>
                </c:pt>
                <c:pt idx="2671">
                  <c:v>0.79311342592592593</c:v>
                </c:pt>
                <c:pt idx="2672">
                  <c:v>0.79312499999999997</c:v>
                </c:pt>
                <c:pt idx="2673">
                  <c:v>0.79312499999999997</c:v>
                </c:pt>
                <c:pt idx="2674">
                  <c:v>0.79313657407407412</c:v>
                </c:pt>
                <c:pt idx="2675">
                  <c:v>0.79313657407407412</c:v>
                </c:pt>
                <c:pt idx="2676">
                  <c:v>0.79314814814814816</c:v>
                </c:pt>
                <c:pt idx="2677">
                  <c:v>0.7931597222222222</c:v>
                </c:pt>
                <c:pt idx="2678">
                  <c:v>0.7931597222222222</c:v>
                </c:pt>
                <c:pt idx="2679">
                  <c:v>0.79317129629629635</c:v>
                </c:pt>
                <c:pt idx="2680">
                  <c:v>0.79317129629629635</c:v>
                </c:pt>
                <c:pt idx="2681">
                  <c:v>0.79318287037037039</c:v>
                </c:pt>
                <c:pt idx="2682">
                  <c:v>0.79318287037037039</c:v>
                </c:pt>
                <c:pt idx="2683">
                  <c:v>0.79319444444444442</c:v>
                </c:pt>
                <c:pt idx="2684">
                  <c:v>0.79319444444444442</c:v>
                </c:pt>
                <c:pt idx="2685">
                  <c:v>0.79320601851851846</c:v>
                </c:pt>
                <c:pt idx="2686">
                  <c:v>0.79320601851851846</c:v>
                </c:pt>
                <c:pt idx="2687">
                  <c:v>0.79321759259259261</c:v>
                </c:pt>
                <c:pt idx="2688">
                  <c:v>0.79321759259259261</c:v>
                </c:pt>
                <c:pt idx="2689">
                  <c:v>0.79322916666666665</c:v>
                </c:pt>
                <c:pt idx="2690">
                  <c:v>0.79322916666666665</c:v>
                </c:pt>
                <c:pt idx="2691">
                  <c:v>0.79324074074074069</c:v>
                </c:pt>
                <c:pt idx="2692">
                  <c:v>0.79325231481481484</c:v>
                </c:pt>
                <c:pt idx="2693">
                  <c:v>0.79325231481481484</c:v>
                </c:pt>
                <c:pt idx="2694">
                  <c:v>0.79326388888888888</c:v>
                </c:pt>
                <c:pt idx="2695">
                  <c:v>0.79326388888888888</c:v>
                </c:pt>
                <c:pt idx="2696">
                  <c:v>0.79327546296296292</c:v>
                </c:pt>
                <c:pt idx="2697">
                  <c:v>0.79327546296296292</c:v>
                </c:pt>
                <c:pt idx="2698">
                  <c:v>0.79328703703703707</c:v>
                </c:pt>
                <c:pt idx="2699">
                  <c:v>0.79328703703703707</c:v>
                </c:pt>
                <c:pt idx="2700">
                  <c:v>0.79329861111111111</c:v>
                </c:pt>
                <c:pt idx="2701">
                  <c:v>0.79329861111111111</c:v>
                </c:pt>
                <c:pt idx="2702">
                  <c:v>0.79331018518518515</c:v>
                </c:pt>
                <c:pt idx="2703">
                  <c:v>0.79331018518518515</c:v>
                </c:pt>
                <c:pt idx="2704">
                  <c:v>0.7933217592592593</c:v>
                </c:pt>
                <c:pt idx="2705">
                  <c:v>0.7933217592592593</c:v>
                </c:pt>
                <c:pt idx="2706">
                  <c:v>0.79333333333333333</c:v>
                </c:pt>
                <c:pt idx="2707">
                  <c:v>0.79334490740740737</c:v>
                </c:pt>
                <c:pt idx="2708">
                  <c:v>0.79334490740740737</c:v>
                </c:pt>
                <c:pt idx="2709">
                  <c:v>0.79335648148148152</c:v>
                </c:pt>
                <c:pt idx="2710">
                  <c:v>0.79335648148148152</c:v>
                </c:pt>
                <c:pt idx="2711">
                  <c:v>0.79336805555555556</c:v>
                </c:pt>
                <c:pt idx="2712">
                  <c:v>0.79336805555555556</c:v>
                </c:pt>
                <c:pt idx="2713">
                  <c:v>0.7933796296296296</c:v>
                </c:pt>
                <c:pt idx="2714">
                  <c:v>0.7933796296296296</c:v>
                </c:pt>
                <c:pt idx="2715">
                  <c:v>0.79339120370370375</c:v>
                </c:pt>
                <c:pt idx="2716">
                  <c:v>0.79339120370370375</c:v>
                </c:pt>
                <c:pt idx="2717">
                  <c:v>0.79340277777777779</c:v>
                </c:pt>
                <c:pt idx="2718">
                  <c:v>0.79340277777777779</c:v>
                </c:pt>
                <c:pt idx="2719">
                  <c:v>0.79341435185185183</c:v>
                </c:pt>
                <c:pt idx="2720">
                  <c:v>0.79341435185185183</c:v>
                </c:pt>
                <c:pt idx="2721">
                  <c:v>0.79342592592592598</c:v>
                </c:pt>
                <c:pt idx="2722">
                  <c:v>0.79342592592592598</c:v>
                </c:pt>
                <c:pt idx="2723">
                  <c:v>0.79343750000000002</c:v>
                </c:pt>
                <c:pt idx="2724">
                  <c:v>0.79343750000000002</c:v>
                </c:pt>
                <c:pt idx="2725">
                  <c:v>0.79344907407407406</c:v>
                </c:pt>
                <c:pt idx="2726">
                  <c:v>0.79344907407407406</c:v>
                </c:pt>
                <c:pt idx="2727">
                  <c:v>0.7934606481481481</c:v>
                </c:pt>
                <c:pt idx="2728">
                  <c:v>0.79347222222222225</c:v>
                </c:pt>
                <c:pt idx="2729">
                  <c:v>0.79347222222222225</c:v>
                </c:pt>
                <c:pt idx="2730">
                  <c:v>0.79348379629629628</c:v>
                </c:pt>
                <c:pt idx="2731">
                  <c:v>0.79348379629629628</c:v>
                </c:pt>
                <c:pt idx="2732">
                  <c:v>0.79349537037037032</c:v>
                </c:pt>
                <c:pt idx="2733">
                  <c:v>0.79349537037037032</c:v>
                </c:pt>
                <c:pt idx="2734">
                  <c:v>0.79350694444444447</c:v>
                </c:pt>
                <c:pt idx="2735">
                  <c:v>0.79350694444444447</c:v>
                </c:pt>
                <c:pt idx="2736">
                  <c:v>0.79351851851851851</c:v>
                </c:pt>
                <c:pt idx="2737">
                  <c:v>0.79351851851851851</c:v>
                </c:pt>
                <c:pt idx="2738">
                  <c:v>0.79353009259259255</c:v>
                </c:pt>
                <c:pt idx="2739">
                  <c:v>0.79353009259259255</c:v>
                </c:pt>
                <c:pt idx="2740">
                  <c:v>0.7935416666666667</c:v>
                </c:pt>
                <c:pt idx="2741">
                  <c:v>0.7935416666666667</c:v>
                </c:pt>
                <c:pt idx="2742">
                  <c:v>0.79355324074074074</c:v>
                </c:pt>
                <c:pt idx="2743">
                  <c:v>0.79355324074074074</c:v>
                </c:pt>
                <c:pt idx="2744">
                  <c:v>0.79356481481481478</c:v>
                </c:pt>
                <c:pt idx="2745">
                  <c:v>0.79356481481481478</c:v>
                </c:pt>
                <c:pt idx="2746">
                  <c:v>0.79357638888888893</c:v>
                </c:pt>
                <c:pt idx="2747">
                  <c:v>0.79358796296296297</c:v>
                </c:pt>
                <c:pt idx="2748">
                  <c:v>0.79358796296296297</c:v>
                </c:pt>
                <c:pt idx="2749">
                  <c:v>0.79359953703703701</c:v>
                </c:pt>
                <c:pt idx="2750">
                  <c:v>0.79359953703703701</c:v>
                </c:pt>
                <c:pt idx="2751">
                  <c:v>0.79361111111111116</c:v>
                </c:pt>
                <c:pt idx="2752">
                  <c:v>0.79361111111111116</c:v>
                </c:pt>
                <c:pt idx="2753">
                  <c:v>0.79362268518518519</c:v>
                </c:pt>
                <c:pt idx="2754">
                  <c:v>0.79362268518518519</c:v>
                </c:pt>
                <c:pt idx="2755">
                  <c:v>0.79363425925925923</c:v>
                </c:pt>
                <c:pt idx="2756">
                  <c:v>0.79363425925925923</c:v>
                </c:pt>
                <c:pt idx="2757">
                  <c:v>0.79364583333333338</c:v>
                </c:pt>
                <c:pt idx="2758">
                  <c:v>0.79364583333333338</c:v>
                </c:pt>
                <c:pt idx="2759">
                  <c:v>0.79365740740740742</c:v>
                </c:pt>
                <c:pt idx="2760">
                  <c:v>0.79366898148148146</c:v>
                </c:pt>
                <c:pt idx="2761">
                  <c:v>0.79366898148148146</c:v>
                </c:pt>
                <c:pt idx="2762">
                  <c:v>0.7936805555555555</c:v>
                </c:pt>
                <c:pt idx="2763">
                  <c:v>0.7936805555555555</c:v>
                </c:pt>
                <c:pt idx="2764">
                  <c:v>0.79369212962962965</c:v>
                </c:pt>
                <c:pt idx="2765">
                  <c:v>0.79369212962962965</c:v>
                </c:pt>
                <c:pt idx="2766">
                  <c:v>0.79370370370370369</c:v>
                </c:pt>
                <c:pt idx="2767">
                  <c:v>0.79370370370370369</c:v>
                </c:pt>
                <c:pt idx="2768">
                  <c:v>0.79371527777777773</c:v>
                </c:pt>
                <c:pt idx="2769">
                  <c:v>0.79371527777777773</c:v>
                </c:pt>
                <c:pt idx="2770">
                  <c:v>0.79372685185185188</c:v>
                </c:pt>
                <c:pt idx="2771">
                  <c:v>0.79372685185185188</c:v>
                </c:pt>
                <c:pt idx="2772">
                  <c:v>0.79373842592592592</c:v>
                </c:pt>
                <c:pt idx="2773">
                  <c:v>0.79373842592592592</c:v>
                </c:pt>
                <c:pt idx="2774">
                  <c:v>0.79374999999999996</c:v>
                </c:pt>
                <c:pt idx="2775">
                  <c:v>0.79374999999999996</c:v>
                </c:pt>
                <c:pt idx="2776">
                  <c:v>0.79376157407407411</c:v>
                </c:pt>
                <c:pt idx="2777">
                  <c:v>0.79377314814814814</c:v>
                </c:pt>
                <c:pt idx="2778">
                  <c:v>0.79377314814814814</c:v>
                </c:pt>
                <c:pt idx="2779">
                  <c:v>0.79378472222222218</c:v>
                </c:pt>
                <c:pt idx="2780">
                  <c:v>0.79378472222222218</c:v>
                </c:pt>
                <c:pt idx="2781">
                  <c:v>0.79379629629629633</c:v>
                </c:pt>
                <c:pt idx="2782">
                  <c:v>0.79379629629629633</c:v>
                </c:pt>
                <c:pt idx="2783">
                  <c:v>0.79380787037037037</c:v>
                </c:pt>
                <c:pt idx="2784">
                  <c:v>0.79380787037037037</c:v>
                </c:pt>
                <c:pt idx="2785">
                  <c:v>0.79381944444444441</c:v>
                </c:pt>
                <c:pt idx="2786">
                  <c:v>0.79381944444444441</c:v>
                </c:pt>
                <c:pt idx="2787">
                  <c:v>0.79383101851851856</c:v>
                </c:pt>
                <c:pt idx="2788">
                  <c:v>0.79383101851851856</c:v>
                </c:pt>
                <c:pt idx="2789">
                  <c:v>0.7938425925925926</c:v>
                </c:pt>
                <c:pt idx="2790">
                  <c:v>0.7938425925925926</c:v>
                </c:pt>
                <c:pt idx="2791">
                  <c:v>0.79385416666666664</c:v>
                </c:pt>
                <c:pt idx="2792">
                  <c:v>0.79385416666666664</c:v>
                </c:pt>
                <c:pt idx="2793">
                  <c:v>0.79386574074074079</c:v>
                </c:pt>
                <c:pt idx="2794">
                  <c:v>0.79387731481481483</c:v>
                </c:pt>
                <c:pt idx="2795">
                  <c:v>0.79387731481481483</c:v>
                </c:pt>
                <c:pt idx="2796">
                  <c:v>0.79388888888888887</c:v>
                </c:pt>
                <c:pt idx="2797">
                  <c:v>0.79388888888888887</c:v>
                </c:pt>
                <c:pt idx="2798">
                  <c:v>0.79390046296296302</c:v>
                </c:pt>
                <c:pt idx="2799">
                  <c:v>0.79390046296296302</c:v>
                </c:pt>
                <c:pt idx="2800">
                  <c:v>0.79391203703703705</c:v>
                </c:pt>
                <c:pt idx="2801">
                  <c:v>0.79391203703703705</c:v>
                </c:pt>
                <c:pt idx="2802">
                  <c:v>0.79392361111111109</c:v>
                </c:pt>
                <c:pt idx="2803">
                  <c:v>0.79392361111111109</c:v>
                </c:pt>
                <c:pt idx="2804">
                  <c:v>0.79393518518518513</c:v>
                </c:pt>
                <c:pt idx="2805">
                  <c:v>0.79393518518518513</c:v>
                </c:pt>
                <c:pt idx="2806">
                  <c:v>0.79394675925925928</c:v>
                </c:pt>
                <c:pt idx="2807">
                  <c:v>0.79394675925925928</c:v>
                </c:pt>
                <c:pt idx="2808">
                  <c:v>0.79395833333333332</c:v>
                </c:pt>
                <c:pt idx="2809">
                  <c:v>0.79395833333333332</c:v>
                </c:pt>
                <c:pt idx="2810">
                  <c:v>0.79396990740740736</c:v>
                </c:pt>
                <c:pt idx="2811">
                  <c:v>0.79398148148148151</c:v>
                </c:pt>
                <c:pt idx="2812">
                  <c:v>0.79398148148148151</c:v>
                </c:pt>
                <c:pt idx="2813">
                  <c:v>0.79399305555555555</c:v>
                </c:pt>
                <c:pt idx="2814">
                  <c:v>0.79399305555555555</c:v>
                </c:pt>
                <c:pt idx="2815">
                  <c:v>0.79400462962962959</c:v>
                </c:pt>
                <c:pt idx="2816">
                  <c:v>0.79400462962962959</c:v>
                </c:pt>
                <c:pt idx="2817">
                  <c:v>0.79401620370370374</c:v>
                </c:pt>
                <c:pt idx="2818">
                  <c:v>0.79401620370370374</c:v>
                </c:pt>
                <c:pt idx="2819">
                  <c:v>0.79402777777777778</c:v>
                </c:pt>
                <c:pt idx="2820">
                  <c:v>0.79402777777777778</c:v>
                </c:pt>
                <c:pt idx="2821">
                  <c:v>0.79403935185185182</c:v>
                </c:pt>
                <c:pt idx="2822">
                  <c:v>0.79403935185185182</c:v>
                </c:pt>
                <c:pt idx="2823">
                  <c:v>0.79405092592592597</c:v>
                </c:pt>
                <c:pt idx="2824">
                  <c:v>0.79405092592592597</c:v>
                </c:pt>
                <c:pt idx="2825">
                  <c:v>0.7940625</c:v>
                </c:pt>
                <c:pt idx="2826">
                  <c:v>0.79407407407407404</c:v>
                </c:pt>
                <c:pt idx="2827">
                  <c:v>0.79407407407407404</c:v>
                </c:pt>
                <c:pt idx="2828">
                  <c:v>0.79408564814814819</c:v>
                </c:pt>
                <c:pt idx="2829">
                  <c:v>0.79408564814814819</c:v>
                </c:pt>
                <c:pt idx="2830">
                  <c:v>0.79409722222222223</c:v>
                </c:pt>
                <c:pt idx="2831">
                  <c:v>0.79409722222222223</c:v>
                </c:pt>
                <c:pt idx="2832">
                  <c:v>0.79410879629629627</c:v>
                </c:pt>
                <c:pt idx="2833">
                  <c:v>0.79410879629629627</c:v>
                </c:pt>
                <c:pt idx="2834">
                  <c:v>0.79412037037037042</c:v>
                </c:pt>
                <c:pt idx="2835">
                  <c:v>0.79412037037037042</c:v>
                </c:pt>
                <c:pt idx="2836">
                  <c:v>0.79413194444444446</c:v>
                </c:pt>
                <c:pt idx="2837">
                  <c:v>0.79413194444444446</c:v>
                </c:pt>
                <c:pt idx="2838">
                  <c:v>0.7941435185185185</c:v>
                </c:pt>
                <c:pt idx="2839">
                  <c:v>0.7941435185185185</c:v>
                </c:pt>
                <c:pt idx="2840">
                  <c:v>0.79415509259259254</c:v>
                </c:pt>
                <c:pt idx="2841">
                  <c:v>0.79415509259259254</c:v>
                </c:pt>
                <c:pt idx="2842">
                  <c:v>0.79416666666666669</c:v>
                </c:pt>
                <c:pt idx="2843">
                  <c:v>0.79417824074074073</c:v>
                </c:pt>
                <c:pt idx="2844">
                  <c:v>0.79417824074074073</c:v>
                </c:pt>
                <c:pt idx="2845">
                  <c:v>0.79418981481481477</c:v>
                </c:pt>
                <c:pt idx="2846">
                  <c:v>0.79418981481481477</c:v>
                </c:pt>
                <c:pt idx="2847">
                  <c:v>0.79420138888888892</c:v>
                </c:pt>
                <c:pt idx="2848">
                  <c:v>0.79420138888888892</c:v>
                </c:pt>
                <c:pt idx="2849">
                  <c:v>0.79421296296296295</c:v>
                </c:pt>
                <c:pt idx="2850">
                  <c:v>0.79421296296296295</c:v>
                </c:pt>
                <c:pt idx="2851">
                  <c:v>0.79422453703703699</c:v>
                </c:pt>
                <c:pt idx="2852">
                  <c:v>0.79422453703703699</c:v>
                </c:pt>
                <c:pt idx="2853">
                  <c:v>0.79423611111111114</c:v>
                </c:pt>
                <c:pt idx="2854">
                  <c:v>0.79423611111111114</c:v>
                </c:pt>
                <c:pt idx="2855">
                  <c:v>0.79424768518518518</c:v>
                </c:pt>
                <c:pt idx="2856">
                  <c:v>0.79424768518518518</c:v>
                </c:pt>
                <c:pt idx="2857">
                  <c:v>0.79425925925925922</c:v>
                </c:pt>
                <c:pt idx="2858">
                  <c:v>0.79427083333333337</c:v>
                </c:pt>
                <c:pt idx="2859">
                  <c:v>0.79427083333333337</c:v>
                </c:pt>
                <c:pt idx="2860">
                  <c:v>0.79428240740740741</c:v>
                </c:pt>
                <c:pt idx="2861">
                  <c:v>0.79428240740740741</c:v>
                </c:pt>
                <c:pt idx="2862">
                  <c:v>0.79429398148148145</c:v>
                </c:pt>
                <c:pt idx="2863">
                  <c:v>0.79429398148148145</c:v>
                </c:pt>
                <c:pt idx="2864">
                  <c:v>0.7943055555555556</c:v>
                </c:pt>
                <c:pt idx="2865">
                  <c:v>0.7943055555555556</c:v>
                </c:pt>
                <c:pt idx="2866">
                  <c:v>0.79431712962962964</c:v>
                </c:pt>
                <c:pt idx="2867">
                  <c:v>0.79431712962962964</c:v>
                </c:pt>
                <c:pt idx="2868">
                  <c:v>0.79432870370370368</c:v>
                </c:pt>
                <c:pt idx="2869">
                  <c:v>0.79432870370370368</c:v>
                </c:pt>
                <c:pt idx="2870">
                  <c:v>0.79434027777777783</c:v>
                </c:pt>
                <c:pt idx="2871">
                  <c:v>0.79434027777777783</c:v>
                </c:pt>
                <c:pt idx="2872">
                  <c:v>0.79435185185185186</c:v>
                </c:pt>
                <c:pt idx="2873">
                  <c:v>0.79435185185185186</c:v>
                </c:pt>
                <c:pt idx="2874">
                  <c:v>0.7943634259259259</c:v>
                </c:pt>
                <c:pt idx="2875">
                  <c:v>0.7943634259259259</c:v>
                </c:pt>
                <c:pt idx="2876">
                  <c:v>0.79437500000000005</c:v>
                </c:pt>
                <c:pt idx="2877">
                  <c:v>0.79438657407407409</c:v>
                </c:pt>
                <c:pt idx="2878">
                  <c:v>0.79438657407407409</c:v>
                </c:pt>
                <c:pt idx="2879">
                  <c:v>0.79439814814814813</c:v>
                </c:pt>
                <c:pt idx="2880">
                  <c:v>0.79439814814814813</c:v>
                </c:pt>
                <c:pt idx="2881">
                  <c:v>0.79440972222222217</c:v>
                </c:pt>
                <c:pt idx="2882">
                  <c:v>0.79440972222222217</c:v>
                </c:pt>
                <c:pt idx="2883">
                  <c:v>0.79442129629629632</c:v>
                </c:pt>
                <c:pt idx="2884">
                  <c:v>0.79442129629629632</c:v>
                </c:pt>
                <c:pt idx="2885">
                  <c:v>0.79443287037037036</c:v>
                </c:pt>
                <c:pt idx="2886">
                  <c:v>0.79443287037037036</c:v>
                </c:pt>
                <c:pt idx="2887">
                  <c:v>0.7944444444444444</c:v>
                </c:pt>
                <c:pt idx="2888">
                  <c:v>0.7944444444444444</c:v>
                </c:pt>
                <c:pt idx="2889">
                  <c:v>0.79445601851851855</c:v>
                </c:pt>
                <c:pt idx="2890">
                  <c:v>0.79445601851851855</c:v>
                </c:pt>
                <c:pt idx="2891">
                  <c:v>0.79446759259259259</c:v>
                </c:pt>
                <c:pt idx="2892">
                  <c:v>0.79446759259259259</c:v>
                </c:pt>
                <c:pt idx="2893">
                  <c:v>0.79447916666666663</c:v>
                </c:pt>
                <c:pt idx="2894">
                  <c:v>0.79449074074074078</c:v>
                </c:pt>
                <c:pt idx="2895">
                  <c:v>0.79449074074074078</c:v>
                </c:pt>
                <c:pt idx="2896">
                  <c:v>0.79450231481481481</c:v>
                </c:pt>
                <c:pt idx="2897">
                  <c:v>0.79450231481481481</c:v>
                </c:pt>
                <c:pt idx="2898">
                  <c:v>0.79451388888888885</c:v>
                </c:pt>
                <c:pt idx="2899">
                  <c:v>0.79451388888888885</c:v>
                </c:pt>
                <c:pt idx="2900">
                  <c:v>0.794525462962963</c:v>
                </c:pt>
                <c:pt idx="2901">
                  <c:v>0.794525462962963</c:v>
                </c:pt>
                <c:pt idx="2902">
                  <c:v>0.79453703703703704</c:v>
                </c:pt>
                <c:pt idx="2903">
                  <c:v>0.79453703703703704</c:v>
                </c:pt>
                <c:pt idx="2904">
                  <c:v>0.79454861111111108</c:v>
                </c:pt>
                <c:pt idx="2905">
                  <c:v>0.79454861111111108</c:v>
                </c:pt>
                <c:pt idx="2906">
                  <c:v>0.79456018518518523</c:v>
                </c:pt>
                <c:pt idx="2907">
                  <c:v>0.79456018518518523</c:v>
                </c:pt>
                <c:pt idx="2908">
                  <c:v>0.79457175925925927</c:v>
                </c:pt>
                <c:pt idx="2909">
                  <c:v>0.79457175925925927</c:v>
                </c:pt>
                <c:pt idx="2910">
                  <c:v>0.79458333333333331</c:v>
                </c:pt>
                <c:pt idx="2911">
                  <c:v>0.79459490740740746</c:v>
                </c:pt>
                <c:pt idx="2912">
                  <c:v>0.79459490740740746</c:v>
                </c:pt>
                <c:pt idx="2913">
                  <c:v>0.7946064814814815</c:v>
                </c:pt>
                <c:pt idx="2914">
                  <c:v>0.7946064814814815</c:v>
                </c:pt>
                <c:pt idx="2915">
                  <c:v>0.79461805555555554</c:v>
                </c:pt>
                <c:pt idx="2916">
                  <c:v>0.79461805555555554</c:v>
                </c:pt>
                <c:pt idx="2917">
                  <c:v>0.79462962962962957</c:v>
                </c:pt>
                <c:pt idx="2918">
                  <c:v>0.79462962962962957</c:v>
                </c:pt>
                <c:pt idx="2919">
                  <c:v>0.79464120370370372</c:v>
                </c:pt>
                <c:pt idx="2920">
                  <c:v>0.79464120370370372</c:v>
                </c:pt>
                <c:pt idx="2921">
                  <c:v>0.79465277777777776</c:v>
                </c:pt>
                <c:pt idx="2922">
                  <c:v>0.79465277777777776</c:v>
                </c:pt>
                <c:pt idx="2923">
                  <c:v>0.7946643518518518</c:v>
                </c:pt>
                <c:pt idx="2924">
                  <c:v>0.7946643518518518</c:v>
                </c:pt>
                <c:pt idx="2925">
                  <c:v>0.79467592592592595</c:v>
                </c:pt>
                <c:pt idx="2926">
                  <c:v>0.79468749999999999</c:v>
                </c:pt>
                <c:pt idx="2927">
                  <c:v>0.79468749999999999</c:v>
                </c:pt>
                <c:pt idx="2928">
                  <c:v>0.79469907407407403</c:v>
                </c:pt>
                <c:pt idx="2929">
                  <c:v>0.79469907407407403</c:v>
                </c:pt>
                <c:pt idx="2930">
                  <c:v>0.79471064814814818</c:v>
                </c:pt>
                <c:pt idx="2931">
                  <c:v>0.79471064814814818</c:v>
                </c:pt>
                <c:pt idx="2932">
                  <c:v>0.79472222222222222</c:v>
                </c:pt>
                <c:pt idx="2933">
                  <c:v>0.79472222222222222</c:v>
                </c:pt>
                <c:pt idx="2934">
                  <c:v>0.79473379629629626</c:v>
                </c:pt>
                <c:pt idx="2935">
                  <c:v>0.79473379629629626</c:v>
                </c:pt>
                <c:pt idx="2936">
                  <c:v>0.79474537037037041</c:v>
                </c:pt>
                <c:pt idx="2937">
                  <c:v>0.79474537037037041</c:v>
                </c:pt>
                <c:pt idx="2938">
                  <c:v>0.79475694444444445</c:v>
                </c:pt>
                <c:pt idx="2939">
                  <c:v>0.79475694444444445</c:v>
                </c:pt>
                <c:pt idx="2940">
                  <c:v>0.79476851851851849</c:v>
                </c:pt>
                <c:pt idx="2941">
                  <c:v>0.79476851851851849</c:v>
                </c:pt>
                <c:pt idx="2942">
                  <c:v>0.79478009259259264</c:v>
                </c:pt>
                <c:pt idx="2943">
                  <c:v>0.79478009259259264</c:v>
                </c:pt>
                <c:pt idx="2944">
                  <c:v>0.79479166666666667</c:v>
                </c:pt>
                <c:pt idx="2945">
                  <c:v>0.79479166666666667</c:v>
                </c:pt>
                <c:pt idx="2946">
                  <c:v>0.79480324074074071</c:v>
                </c:pt>
                <c:pt idx="2947">
                  <c:v>0.79481481481481486</c:v>
                </c:pt>
                <c:pt idx="2948">
                  <c:v>0.79481481481481486</c:v>
                </c:pt>
                <c:pt idx="2949">
                  <c:v>0.7948263888888889</c:v>
                </c:pt>
                <c:pt idx="2950">
                  <c:v>0.7948263888888889</c:v>
                </c:pt>
                <c:pt idx="2951">
                  <c:v>0.79483796296296294</c:v>
                </c:pt>
                <c:pt idx="2952">
                  <c:v>0.79483796296296294</c:v>
                </c:pt>
                <c:pt idx="2953">
                  <c:v>0.79484953703703709</c:v>
                </c:pt>
                <c:pt idx="2954">
                  <c:v>0.79484953703703709</c:v>
                </c:pt>
                <c:pt idx="2955">
                  <c:v>0.79486111111111113</c:v>
                </c:pt>
                <c:pt idx="2956">
                  <c:v>0.79486111111111113</c:v>
                </c:pt>
                <c:pt idx="2957">
                  <c:v>0.79487268518518517</c:v>
                </c:pt>
                <c:pt idx="2958">
                  <c:v>0.79487268518518517</c:v>
                </c:pt>
                <c:pt idx="2959">
                  <c:v>0.79488425925925921</c:v>
                </c:pt>
                <c:pt idx="2960">
                  <c:v>0.79489583333333336</c:v>
                </c:pt>
                <c:pt idx="2961">
                  <c:v>0.79489583333333336</c:v>
                </c:pt>
                <c:pt idx="2962">
                  <c:v>0.7949074074074074</c:v>
                </c:pt>
                <c:pt idx="2963">
                  <c:v>0.7949074074074074</c:v>
                </c:pt>
                <c:pt idx="2964">
                  <c:v>0.79491898148148143</c:v>
                </c:pt>
                <c:pt idx="2965">
                  <c:v>0.79491898148148143</c:v>
                </c:pt>
                <c:pt idx="2966">
                  <c:v>0.79493055555555558</c:v>
                </c:pt>
                <c:pt idx="2967">
                  <c:v>0.79493055555555558</c:v>
                </c:pt>
                <c:pt idx="2968">
                  <c:v>0.79494212962962962</c:v>
                </c:pt>
                <c:pt idx="2969">
                  <c:v>0.79494212962962962</c:v>
                </c:pt>
                <c:pt idx="2970">
                  <c:v>0.79495370370370366</c:v>
                </c:pt>
                <c:pt idx="2971">
                  <c:v>0.79495370370370366</c:v>
                </c:pt>
                <c:pt idx="2972">
                  <c:v>0.79496527777777781</c:v>
                </c:pt>
                <c:pt idx="2973">
                  <c:v>0.79496527777777781</c:v>
                </c:pt>
                <c:pt idx="2974">
                  <c:v>0.79497685185185185</c:v>
                </c:pt>
                <c:pt idx="2975">
                  <c:v>0.79498842592592589</c:v>
                </c:pt>
                <c:pt idx="2976">
                  <c:v>0.79498842592592589</c:v>
                </c:pt>
                <c:pt idx="2977">
                  <c:v>0.79500000000000004</c:v>
                </c:pt>
                <c:pt idx="2978">
                  <c:v>0.79500000000000004</c:v>
                </c:pt>
                <c:pt idx="2979">
                  <c:v>0.79501157407407408</c:v>
                </c:pt>
                <c:pt idx="2980">
                  <c:v>0.79501157407407408</c:v>
                </c:pt>
                <c:pt idx="2981">
                  <c:v>0.79502314814814812</c:v>
                </c:pt>
                <c:pt idx="2982">
                  <c:v>0.79502314814814812</c:v>
                </c:pt>
                <c:pt idx="2983">
                  <c:v>0.79503472222222227</c:v>
                </c:pt>
                <c:pt idx="2984">
                  <c:v>0.79503472222222227</c:v>
                </c:pt>
                <c:pt idx="2985">
                  <c:v>0.79504629629629631</c:v>
                </c:pt>
                <c:pt idx="2986">
                  <c:v>0.79504629629629631</c:v>
                </c:pt>
                <c:pt idx="2987">
                  <c:v>0.79505787037037035</c:v>
                </c:pt>
                <c:pt idx="2988">
                  <c:v>0.79505787037037035</c:v>
                </c:pt>
                <c:pt idx="2989">
                  <c:v>0.7950694444444445</c:v>
                </c:pt>
                <c:pt idx="2990">
                  <c:v>0.7950694444444445</c:v>
                </c:pt>
                <c:pt idx="2991">
                  <c:v>0.79508101851851853</c:v>
                </c:pt>
                <c:pt idx="2992">
                  <c:v>0.79508101851851853</c:v>
                </c:pt>
                <c:pt idx="2993">
                  <c:v>0.79509259259259257</c:v>
                </c:pt>
                <c:pt idx="2994">
                  <c:v>0.79510416666666661</c:v>
                </c:pt>
                <c:pt idx="2995">
                  <c:v>0.79510416666666661</c:v>
                </c:pt>
                <c:pt idx="2996">
                  <c:v>0.79511574074074076</c:v>
                </c:pt>
                <c:pt idx="2997">
                  <c:v>0.79511574074074076</c:v>
                </c:pt>
                <c:pt idx="2998">
                  <c:v>0.7951273148148148</c:v>
                </c:pt>
                <c:pt idx="2999">
                  <c:v>0.7951273148148148</c:v>
                </c:pt>
                <c:pt idx="3000">
                  <c:v>0.79513888888888884</c:v>
                </c:pt>
                <c:pt idx="3001">
                  <c:v>0.79513888888888884</c:v>
                </c:pt>
                <c:pt idx="3002">
                  <c:v>0.79515046296296299</c:v>
                </c:pt>
                <c:pt idx="3003">
                  <c:v>0.79515046296296299</c:v>
                </c:pt>
                <c:pt idx="3004">
                  <c:v>0.79516203703703703</c:v>
                </c:pt>
                <c:pt idx="3005">
                  <c:v>0.79516203703703703</c:v>
                </c:pt>
                <c:pt idx="3006">
                  <c:v>0.79517361111111107</c:v>
                </c:pt>
                <c:pt idx="3007">
                  <c:v>0.79517361111111107</c:v>
                </c:pt>
                <c:pt idx="3008">
                  <c:v>0.79518518518518522</c:v>
                </c:pt>
                <c:pt idx="3009">
                  <c:v>0.79518518518518522</c:v>
                </c:pt>
                <c:pt idx="3010">
                  <c:v>0.79519675925925926</c:v>
                </c:pt>
                <c:pt idx="3011">
                  <c:v>0.79520833333333329</c:v>
                </c:pt>
                <c:pt idx="3012">
                  <c:v>0.79520833333333329</c:v>
                </c:pt>
                <c:pt idx="3013">
                  <c:v>0.79521990740740744</c:v>
                </c:pt>
                <c:pt idx="3014">
                  <c:v>0.79521990740740744</c:v>
                </c:pt>
                <c:pt idx="3015">
                  <c:v>0.79523148148148148</c:v>
                </c:pt>
                <c:pt idx="3016">
                  <c:v>0.79523148148148148</c:v>
                </c:pt>
                <c:pt idx="3017">
                  <c:v>0.79524305555555552</c:v>
                </c:pt>
                <c:pt idx="3018">
                  <c:v>0.79524305555555552</c:v>
                </c:pt>
                <c:pt idx="3019">
                  <c:v>0.79525462962962967</c:v>
                </c:pt>
                <c:pt idx="3020">
                  <c:v>0.79525462962962967</c:v>
                </c:pt>
                <c:pt idx="3021">
                  <c:v>0.79526620370370371</c:v>
                </c:pt>
                <c:pt idx="3022">
                  <c:v>0.79526620370370371</c:v>
                </c:pt>
                <c:pt idx="3023">
                  <c:v>0.79527777777777775</c:v>
                </c:pt>
                <c:pt idx="3024">
                  <c:v>0.79527777777777775</c:v>
                </c:pt>
                <c:pt idx="3025">
                  <c:v>0.7952893518518519</c:v>
                </c:pt>
                <c:pt idx="3026">
                  <c:v>0.7952893518518519</c:v>
                </c:pt>
                <c:pt idx="3027">
                  <c:v>0.79530092592592594</c:v>
                </c:pt>
                <c:pt idx="3028">
                  <c:v>0.79531249999999998</c:v>
                </c:pt>
                <c:pt idx="3029">
                  <c:v>0.79531249999999998</c:v>
                </c:pt>
                <c:pt idx="3030">
                  <c:v>0.79532407407407413</c:v>
                </c:pt>
                <c:pt idx="3031">
                  <c:v>0.79532407407407413</c:v>
                </c:pt>
                <c:pt idx="3032">
                  <c:v>0.79533564814814817</c:v>
                </c:pt>
                <c:pt idx="3033">
                  <c:v>0.79533564814814817</c:v>
                </c:pt>
                <c:pt idx="3034">
                  <c:v>0.79534722222222221</c:v>
                </c:pt>
                <c:pt idx="3035">
                  <c:v>0.79534722222222221</c:v>
                </c:pt>
                <c:pt idx="3036">
                  <c:v>0.79535879629629624</c:v>
                </c:pt>
                <c:pt idx="3037">
                  <c:v>0.79535879629629624</c:v>
                </c:pt>
                <c:pt idx="3038">
                  <c:v>0.79537037037037039</c:v>
                </c:pt>
                <c:pt idx="3039">
                  <c:v>0.79537037037037039</c:v>
                </c:pt>
                <c:pt idx="3040">
                  <c:v>0.79538194444444443</c:v>
                </c:pt>
                <c:pt idx="3041">
                  <c:v>0.79538194444444443</c:v>
                </c:pt>
                <c:pt idx="3042">
                  <c:v>0.79539351851851847</c:v>
                </c:pt>
                <c:pt idx="3043">
                  <c:v>0.79539351851851847</c:v>
                </c:pt>
                <c:pt idx="3044">
                  <c:v>0.79540509259259262</c:v>
                </c:pt>
                <c:pt idx="3045">
                  <c:v>0.79541666666666666</c:v>
                </c:pt>
                <c:pt idx="3046">
                  <c:v>0.79541666666666666</c:v>
                </c:pt>
                <c:pt idx="3047">
                  <c:v>0.7954282407407407</c:v>
                </c:pt>
                <c:pt idx="3048">
                  <c:v>0.7954282407407407</c:v>
                </c:pt>
                <c:pt idx="3049">
                  <c:v>0.79543981481481485</c:v>
                </c:pt>
                <c:pt idx="3050">
                  <c:v>0.79543981481481485</c:v>
                </c:pt>
                <c:pt idx="3051">
                  <c:v>0.79545138888888889</c:v>
                </c:pt>
                <c:pt idx="3052">
                  <c:v>0.79545138888888889</c:v>
                </c:pt>
                <c:pt idx="3053">
                  <c:v>0.79546296296296293</c:v>
                </c:pt>
                <c:pt idx="3054">
                  <c:v>0.79546296296296293</c:v>
                </c:pt>
                <c:pt idx="3055">
                  <c:v>0.79547453703703708</c:v>
                </c:pt>
                <c:pt idx="3056">
                  <c:v>0.79547453703703708</c:v>
                </c:pt>
                <c:pt idx="3057">
                  <c:v>0.79548611111111112</c:v>
                </c:pt>
                <c:pt idx="3058">
                  <c:v>0.79548611111111112</c:v>
                </c:pt>
                <c:pt idx="3059">
                  <c:v>0.79549768518518515</c:v>
                </c:pt>
                <c:pt idx="3060">
                  <c:v>0.79549768518518515</c:v>
                </c:pt>
                <c:pt idx="3061">
                  <c:v>0.7955092592592593</c:v>
                </c:pt>
                <c:pt idx="3062">
                  <c:v>0.79552083333333334</c:v>
                </c:pt>
                <c:pt idx="3063">
                  <c:v>0.79552083333333334</c:v>
                </c:pt>
                <c:pt idx="3064">
                  <c:v>0.79553240740740738</c:v>
                </c:pt>
                <c:pt idx="3065">
                  <c:v>0.79553240740740738</c:v>
                </c:pt>
                <c:pt idx="3066">
                  <c:v>0.79554398148148153</c:v>
                </c:pt>
                <c:pt idx="3067">
                  <c:v>0.79554398148148153</c:v>
                </c:pt>
                <c:pt idx="3068">
                  <c:v>0.79555555555555557</c:v>
                </c:pt>
                <c:pt idx="3069">
                  <c:v>0.79555555555555557</c:v>
                </c:pt>
                <c:pt idx="3070">
                  <c:v>0.79556712962962961</c:v>
                </c:pt>
                <c:pt idx="3071">
                  <c:v>0.79556712962962961</c:v>
                </c:pt>
                <c:pt idx="3072">
                  <c:v>0.79557870370370365</c:v>
                </c:pt>
                <c:pt idx="3073">
                  <c:v>0.79557870370370365</c:v>
                </c:pt>
                <c:pt idx="3074">
                  <c:v>0.7955902777777778</c:v>
                </c:pt>
                <c:pt idx="3075">
                  <c:v>0.7955902777777778</c:v>
                </c:pt>
                <c:pt idx="3076">
                  <c:v>0.79560185185185184</c:v>
                </c:pt>
                <c:pt idx="3077">
                  <c:v>0.79561342592592588</c:v>
                </c:pt>
                <c:pt idx="3078">
                  <c:v>0.79561342592592588</c:v>
                </c:pt>
                <c:pt idx="3079">
                  <c:v>0.79562500000000003</c:v>
                </c:pt>
                <c:pt idx="3080">
                  <c:v>0.79562500000000003</c:v>
                </c:pt>
                <c:pt idx="3081">
                  <c:v>0.79563657407407407</c:v>
                </c:pt>
                <c:pt idx="3082">
                  <c:v>0.79563657407407407</c:v>
                </c:pt>
                <c:pt idx="3083">
                  <c:v>0.7956481481481481</c:v>
                </c:pt>
                <c:pt idx="3084">
                  <c:v>0.7956481481481481</c:v>
                </c:pt>
                <c:pt idx="3085">
                  <c:v>0.79565972222222225</c:v>
                </c:pt>
                <c:pt idx="3086">
                  <c:v>0.79565972222222225</c:v>
                </c:pt>
                <c:pt idx="3087">
                  <c:v>0.79567129629629629</c:v>
                </c:pt>
                <c:pt idx="3088">
                  <c:v>0.79568287037037033</c:v>
                </c:pt>
                <c:pt idx="3089">
                  <c:v>0.79568287037037033</c:v>
                </c:pt>
                <c:pt idx="3090">
                  <c:v>0.79569444444444448</c:v>
                </c:pt>
                <c:pt idx="3091">
                  <c:v>0.79569444444444448</c:v>
                </c:pt>
                <c:pt idx="3092">
                  <c:v>0.79570601851851852</c:v>
                </c:pt>
                <c:pt idx="3093">
                  <c:v>0.79570601851851852</c:v>
                </c:pt>
                <c:pt idx="3094">
                  <c:v>0.79571759259259256</c:v>
                </c:pt>
                <c:pt idx="3095">
                  <c:v>0.79571759259259256</c:v>
                </c:pt>
                <c:pt idx="3096">
                  <c:v>0.79572916666666671</c:v>
                </c:pt>
                <c:pt idx="3097">
                  <c:v>0.79572916666666671</c:v>
                </c:pt>
                <c:pt idx="3098">
                  <c:v>0.79574074074074075</c:v>
                </c:pt>
                <c:pt idx="3099">
                  <c:v>0.79574074074074075</c:v>
                </c:pt>
                <c:pt idx="3100">
                  <c:v>0.79575231481481479</c:v>
                </c:pt>
                <c:pt idx="3101">
                  <c:v>0.79575231481481479</c:v>
                </c:pt>
                <c:pt idx="3102">
                  <c:v>0.79576388888888894</c:v>
                </c:pt>
                <c:pt idx="3103">
                  <c:v>0.79577546296296298</c:v>
                </c:pt>
                <c:pt idx="3104">
                  <c:v>0.79577546296296298</c:v>
                </c:pt>
                <c:pt idx="3105">
                  <c:v>0.79578703703703701</c:v>
                </c:pt>
                <c:pt idx="3106">
                  <c:v>0.79578703703703701</c:v>
                </c:pt>
                <c:pt idx="3107">
                  <c:v>0.79579861111111116</c:v>
                </c:pt>
                <c:pt idx="3108">
                  <c:v>0.79579861111111116</c:v>
                </c:pt>
                <c:pt idx="3109">
                  <c:v>0.7958101851851852</c:v>
                </c:pt>
                <c:pt idx="3110">
                  <c:v>0.7958101851851852</c:v>
                </c:pt>
                <c:pt idx="3111">
                  <c:v>0.79582175925925924</c:v>
                </c:pt>
                <c:pt idx="3112">
                  <c:v>0.79582175925925924</c:v>
                </c:pt>
                <c:pt idx="3113">
                  <c:v>0.79583333333333328</c:v>
                </c:pt>
                <c:pt idx="3114">
                  <c:v>0.79583333333333328</c:v>
                </c:pt>
                <c:pt idx="3115">
                  <c:v>0.79584490740740743</c:v>
                </c:pt>
                <c:pt idx="3116">
                  <c:v>0.79584490740740743</c:v>
                </c:pt>
                <c:pt idx="3117">
                  <c:v>0.79585648148148147</c:v>
                </c:pt>
                <c:pt idx="3118">
                  <c:v>0.79585648148148147</c:v>
                </c:pt>
                <c:pt idx="3119">
                  <c:v>0.79586805555555551</c:v>
                </c:pt>
                <c:pt idx="3120">
                  <c:v>0.79586805555555551</c:v>
                </c:pt>
                <c:pt idx="3121">
                  <c:v>0.79587962962962966</c:v>
                </c:pt>
                <c:pt idx="3122">
                  <c:v>0.7958912037037037</c:v>
                </c:pt>
                <c:pt idx="3123">
                  <c:v>0.7958912037037037</c:v>
                </c:pt>
                <c:pt idx="3124">
                  <c:v>0.79590277777777774</c:v>
                </c:pt>
                <c:pt idx="3125">
                  <c:v>0.79590277777777774</c:v>
                </c:pt>
                <c:pt idx="3126">
                  <c:v>0.79591435185185189</c:v>
                </c:pt>
                <c:pt idx="3127">
                  <c:v>0.79591435185185189</c:v>
                </c:pt>
                <c:pt idx="3128">
                  <c:v>0.79592592592592593</c:v>
                </c:pt>
                <c:pt idx="3129">
                  <c:v>0.79592592592592593</c:v>
                </c:pt>
                <c:pt idx="3130">
                  <c:v>0.79593749999999996</c:v>
                </c:pt>
                <c:pt idx="3131">
                  <c:v>0.79593749999999996</c:v>
                </c:pt>
                <c:pt idx="3132">
                  <c:v>0.79594907407407411</c:v>
                </c:pt>
                <c:pt idx="3133">
                  <c:v>0.79594907407407411</c:v>
                </c:pt>
                <c:pt idx="3134">
                  <c:v>0.79596064814814815</c:v>
                </c:pt>
                <c:pt idx="3135">
                  <c:v>0.79596064814814815</c:v>
                </c:pt>
                <c:pt idx="3136">
                  <c:v>0.79597222222222219</c:v>
                </c:pt>
                <c:pt idx="3137">
                  <c:v>0.79597222222222219</c:v>
                </c:pt>
                <c:pt idx="3138">
                  <c:v>0.79598379629629634</c:v>
                </c:pt>
                <c:pt idx="3139">
                  <c:v>0.79598379629629634</c:v>
                </c:pt>
                <c:pt idx="3140">
                  <c:v>0.79599537037037038</c:v>
                </c:pt>
                <c:pt idx="3141">
                  <c:v>0.79600694444444442</c:v>
                </c:pt>
                <c:pt idx="3142">
                  <c:v>0.79600694444444442</c:v>
                </c:pt>
                <c:pt idx="3143">
                  <c:v>0.79601851851851857</c:v>
                </c:pt>
                <c:pt idx="3144">
                  <c:v>0.79601851851851857</c:v>
                </c:pt>
                <c:pt idx="3145">
                  <c:v>0.79603009259259261</c:v>
                </c:pt>
                <c:pt idx="3146">
                  <c:v>0.79603009259259261</c:v>
                </c:pt>
                <c:pt idx="3147">
                  <c:v>0.79604166666666665</c:v>
                </c:pt>
                <c:pt idx="3148">
                  <c:v>0.79604166666666665</c:v>
                </c:pt>
                <c:pt idx="3149">
                  <c:v>0.79605324074074069</c:v>
                </c:pt>
                <c:pt idx="3150">
                  <c:v>0.79605324074074069</c:v>
                </c:pt>
                <c:pt idx="3151">
                  <c:v>0.79606481481481484</c:v>
                </c:pt>
                <c:pt idx="3152">
                  <c:v>0.79606481481481484</c:v>
                </c:pt>
                <c:pt idx="3153">
                  <c:v>0.79607638888888888</c:v>
                </c:pt>
                <c:pt idx="3154">
                  <c:v>0.79607638888888888</c:v>
                </c:pt>
                <c:pt idx="3155">
                  <c:v>0.79608796296296291</c:v>
                </c:pt>
                <c:pt idx="3156">
                  <c:v>0.79608796296296291</c:v>
                </c:pt>
                <c:pt idx="3157">
                  <c:v>0.79609953703703706</c:v>
                </c:pt>
                <c:pt idx="3158">
                  <c:v>0.79609953703703706</c:v>
                </c:pt>
                <c:pt idx="3159">
                  <c:v>0.7961111111111111</c:v>
                </c:pt>
                <c:pt idx="3160">
                  <c:v>0.7961111111111111</c:v>
                </c:pt>
                <c:pt idx="3161">
                  <c:v>0.79612268518518514</c:v>
                </c:pt>
                <c:pt idx="3162">
                  <c:v>0.79612268518518514</c:v>
                </c:pt>
                <c:pt idx="3163">
                  <c:v>0.79613425925925929</c:v>
                </c:pt>
                <c:pt idx="3164">
                  <c:v>0.79613425925925929</c:v>
                </c:pt>
                <c:pt idx="3165">
                  <c:v>0.79614583333333333</c:v>
                </c:pt>
                <c:pt idx="3166">
                  <c:v>0.79614583333333333</c:v>
                </c:pt>
                <c:pt idx="3167">
                  <c:v>0.79615740740740737</c:v>
                </c:pt>
                <c:pt idx="3168">
                  <c:v>0.79615740740740737</c:v>
                </c:pt>
                <c:pt idx="3169">
                  <c:v>0.79616898148148152</c:v>
                </c:pt>
                <c:pt idx="3170">
                  <c:v>0.79618055555555556</c:v>
                </c:pt>
                <c:pt idx="3171">
                  <c:v>0.79618055555555556</c:v>
                </c:pt>
                <c:pt idx="3172">
                  <c:v>0.7961921296296296</c:v>
                </c:pt>
                <c:pt idx="3173">
                  <c:v>0.7961921296296296</c:v>
                </c:pt>
                <c:pt idx="3174">
                  <c:v>0.79620370370370375</c:v>
                </c:pt>
                <c:pt idx="3175">
                  <c:v>0.79620370370370375</c:v>
                </c:pt>
                <c:pt idx="3176">
                  <c:v>0.79621527777777779</c:v>
                </c:pt>
                <c:pt idx="3177">
                  <c:v>0.79621527777777779</c:v>
                </c:pt>
                <c:pt idx="3178">
                  <c:v>0.79622685185185182</c:v>
                </c:pt>
                <c:pt idx="3179">
                  <c:v>0.79622685185185182</c:v>
                </c:pt>
                <c:pt idx="3180">
                  <c:v>0.79623842592592597</c:v>
                </c:pt>
                <c:pt idx="3181">
                  <c:v>0.79623842592592597</c:v>
                </c:pt>
                <c:pt idx="3182">
                  <c:v>0.79625000000000001</c:v>
                </c:pt>
                <c:pt idx="3183">
                  <c:v>0.79625000000000001</c:v>
                </c:pt>
                <c:pt idx="3184">
                  <c:v>0.79626157407407405</c:v>
                </c:pt>
                <c:pt idx="3185">
                  <c:v>0.79626157407407405</c:v>
                </c:pt>
                <c:pt idx="3186">
                  <c:v>0.7962731481481482</c:v>
                </c:pt>
                <c:pt idx="3187">
                  <c:v>0.7962731481481482</c:v>
                </c:pt>
                <c:pt idx="3188">
                  <c:v>0.79628472222222224</c:v>
                </c:pt>
                <c:pt idx="3189">
                  <c:v>0.79628472222222224</c:v>
                </c:pt>
                <c:pt idx="3190">
                  <c:v>0.79629629629629628</c:v>
                </c:pt>
                <c:pt idx="3191">
                  <c:v>0.79629629629629628</c:v>
                </c:pt>
                <c:pt idx="3192">
                  <c:v>0.79630787037037032</c:v>
                </c:pt>
                <c:pt idx="3193">
                  <c:v>0.79630787037037032</c:v>
                </c:pt>
                <c:pt idx="3194">
                  <c:v>0.79631944444444447</c:v>
                </c:pt>
                <c:pt idx="3195">
                  <c:v>0.79633101851851851</c:v>
                </c:pt>
                <c:pt idx="3196">
                  <c:v>0.79633101851851851</c:v>
                </c:pt>
                <c:pt idx="3197">
                  <c:v>0.79634259259259255</c:v>
                </c:pt>
                <c:pt idx="3198">
                  <c:v>0.79634259259259255</c:v>
                </c:pt>
                <c:pt idx="3199">
                  <c:v>0.7963541666666667</c:v>
                </c:pt>
                <c:pt idx="3200">
                  <c:v>0.7963541666666667</c:v>
                </c:pt>
                <c:pt idx="3201">
                  <c:v>0.79636574074074074</c:v>
                </c:pt>
                <c:pt idx="3202">
                  <c:v>0.79636574074074074</c:v>
                </c:pt>
                <c:pt idx="3203">
                  <c:v>0.79637731481481477</c:v>
                </c:pt>
                <c:pt idx="3204">
                  <c:v>0.79637731481481477</c:v>
                </c:pt>
                <c:pt idx="3205">
                  <c:v>0.79638888888888892</c:v>
                </c:pt>
                <c:pt idx="3206">
                  <c:v>0.79638888888888892</c:v>
                </c:pt>
                <c:pt idx="3207">
                  <c:v>0.79640046296296296</c:v>
                </c:pt>
                <c:pt idx="3208">
                  <c:v>0.79640046296296296</c:v>
                </c:pt>
                <c:pt idx="3209">
                  <c:v>0.796412037037037</c:v>
                </c:pt>
                <c:pt idx="3210">
                  <c:v>0.796412037037037</c:v>
                </c:pt>
                <c:pt idx="3211">
                  <c:v>0.79642361111111115</c:v>
                </c:pt>
                <c:pt idx="3212">
                  <c:v>0.79642361111111115</c:v>
                </c:pt>
                <c:pt idx="3213">
                  <c:v>0.79643518518518519</c:v>
                </c:pt>
                <c:pt idx="3214">
                  <c:v>0.79644675925925923</c:v>
                </c:pt>
                <c:pt idx="3215">
                  <c:v>0.79644675925925923</c:v>
                </c:pt>
                <c:pt idx="3216">
                  <c:v>0.79645833333333338</c:v>
                </c:pt>
                <c:pt idx="3217">
                  <c:v>0.79645833333333338</c:v>
                </c:pt>
                <c:pt idx="3218">
                  <c:v>0.79646990740740742</c:v>
                </c:pt>
                <c:pt idx="3219">
                  <c:v>0.79646990740740742</c:v>
                </c:pt>
                <c:pt idx="3220">
                  <c:v>0.79648148148148146</c:v>
                </c:pt>
                <c:pt idx="3221">
                  <c:v>0.79648148148148146</c:v>
                </c:pt>
                <c:pt idx="3222">
                  <c:v>0.79649305555555561</c:v>
                </c:pt>
                <c:pt idx="3223">
                  <c:v>0.79649305555555561</c:v>
                </c:pt>
                <c:pt idx="3224">
                  <c:v>0.79650462962962965</c:v>
                </c:pt>
                <c:pt idx="3225">
                  <c:v>0.79650462962962965</c:v>
                </c:pt>
                <c:pt idx="3226">
                  <c:v>0.79651620370370368</c:v>
                </c:pt>
                <c:pt idx="3227">
                  <c:v>0.79651620370370368</c:v>
                </c:pt>
                <c:pt idx="3228">
                  <c:v>0.79652777777777772</c:v>
                </c:pt>
                <c:pt idx="3229">
                  <c:v>0.79652777777777772</c:v>
                </c:pt>
                <c:pt idx="3230">
                  <c:v>0.79653935185185187</c:v>
                </c:pt>
                <c:pt idx="3231">
                  <c:v>0.79653935185185187</c:v>
                </c:pt>
                <c:pt idx="3232">
                  <c:v>0.79655092592592591</c:v>
                </c:pt>
                <c:pt idx="3233">
                  <c:v>0.79656249999999995</c:v>
                </c:pt>
                <c:pt idx="3234">
                  <c:v>0.79656249999999995</c:v>
                </c:pt>
                <c:pt idx="3235">
                  <c:v>0.7965740740740741</c:v>
                </c:pt>
                <c:pt idx="3236">
                  <c:v>0.7965740740740741</c:v>
                </c:pt>
                <c:pt idx="3237">
                  <c:v>0.79658564814814814</c:v>
                </c:pt>
                <c:pt idx="3238">
                  <c:v>0.79658564814814814</c:v>
                </c:pt>
                <c:pt idx="3239">
                  <c:v>0.79659722222222218</c:v>
                </c:pt>
                <c:pt idx="3240">
                  <c:v>0.79659722222222218</c:v>
                </c:pt>
                <c:pt idx="3241">
                  <c:v>0.79660879629629633</c:v>
                </c:pt>
                <c:pt idx="3242">
                  <c:v>0.79660879629629633</c:v>
                </c:pt>
                <c:pt idx="3243">
                  <c:v>0.79662037037037037</c:v>
                </c:pt>
                <c:pt idx="3244">
                  <c:v>0.79662037037037037</c:v>
                </c:pt>
                <c:pt idx="3245">
                  <c:v>0.79663194444444441</c:v>
                </c:pt>
                <c:pt idx="3246">
                  <c:v>0.79663194444444441</c:v>
                </c:pt>
                <c:pt idx="3247">
                  <c:v>0.79664351851851856</c:v>
                </c:pt>
                <c:pt idx="3248">
                  <c:v>0.79664351851851856</c:v>
                </c:pt>
                <c:pt idx="3249">
                  <c:v>0.7966550925925926</c:v>
                </c:pt>
                <c:pt idx="3250">
                  <c:v>0.79666666666666663</c:v>
                </c:pt>
                <c:pt idx="3251">
                  <c:v>0.79666666666666663</c:v>
                </c:pt>
                <c:pt idx="3252">
                  <c:v>0.79667824074074078</c:v>
                </c:pt>
                <c:pt idx="3253">
                  <c:v>0.79667824074074078</c:v>
                </c:pt>
                <c:pt idx="3254">
                  <c:v>0.79668981481481482</c:v>
                </c:pt>
                <c:pt idx="3255">
                  <c:v>0.79668981481481482</c:v>
                </c:pt>
                <c:pt idx="3256">
                  <c:v>0.79670138888888886</c:v>
                </c:pt>
                <c:pt idx="3257">
                  <c:v>0.79670138888888886</c:v>
                </c:pt>
                <c:pt idx="3258">
                  <c:v>0.79671296296296301</c:v>
                </c:pt>
                <c:pt idx="3259">
                  <c:v>0.79671296296296301</c:v>
                </c:pt>
                <c:pt idx="3260">
                  <c:v>0.79672453703703705</c:v>
                </c:pt>
                <c:pt idx="3261">
                  <c:v>0.79672453703703705</c:v>
                </c:pt>
              </c:numCache>
            </c:numRef>
          </c:cat>
          <c:val>
            <c:numRef>
              <c:f>'Measurement4G - 22 May 2023 190'!$H$2:$H$3263</c:f>
              <c:numCache>
                <c:formatCode>General</c:formatCode>
                <c:ptCount val="3262"/>
                <c:pt idx="0">
                  <c:v>-88</c:v>
                </c:pt>
                <c:pt idx="1">
                  <c:v>-88</c:v>
                </c:pt>
                <c:pt idx="2">
                  <c:v>-88</c:v>
                </c:pt>
                <c:pt idx="3">
                  <c:v>-88</c:v>
                </c:pt>
                <c:pt idx="4">
                  <c:v>-88</c:v>
                </c:pt>
                <c:pt idx="5">
                  <c:v>-88</c:v>
                </c:pt>
                <c:pt idx="6">
                  <c:v>-85</c:v>
                </c:pt>
                <c:pt idx="7">
                  <c:v>-85</c:v>
                </c:pt>
                <c:pt idx="8">
                  <c:v>-86</c:v>
                </c:pt>
                <c:pt idx="9">
                  <c:v>-86</c:v>
                </c:pt>
                <c:pt idx="10">
                  <c:v>-86</c:v>
                </c:pt>
                <c:pt idx="11">
                  <c:v>-86</c:v>
                </c:pt>
                <c:pt idx="12">
                  <c:v>-86</c:v>
                </c:pt>
                <c:pt idx="13">
                  <c:v>-86</c:v>
                </c:pt>
                <c:pt idx="14">
                  <c:v>-86</c:v>
                </c:pt>
                <c:pt idx="15">
                  <c:v>-86</c:v>
                </c:pt>
                <c:pt idx="16">
                  <c:v>-86</c:v>
                </c:pt>
                <c:pt idx="17">
                  <c:v>-86</c:v>
                </c:pt>
                <c:pt idx="18">
                  <c:v>-83</c:v>
                </c:pt>
                <c:pt idx="19">
                  <c:v>-83</c:v>
                </c:pt>
                <c:pt idx="20">
                  <c:v>-83</c:v>
                </c:pt>
                <c:pt idx="21">
                  <c:v>-83</c:v>
                </c:pt>
                <c:pt idx="22">
                  <c:v>-83</c:v>
                </c:pt>
                <c:pt idx="23">
                  <c:v>-83</c:v>
                </c:pt>
                <c:pt idx="24">
                  <c:v>-80</c:v>
                </c:pt>
                <c:pt idx="25">
                  <c:v>-80</c:v>
                </c:pt>
                <c:pt idx="26">
                  <c:v>-80</c:v>
                </c:pt>
                <c:pt idx="27">
                  <c:v>-80</c:v>
                </c:pt>
                <c:pt idx="28">
                  <c:v>-80</c:v>
                </c:pt>
                <c:pt idx="29">
                  <c:v>-80</c:v>
                </c:pt>
                <c:pt idx="30">
                  <c:v>-80</c:v>
                </c:pt>
                <c:pt idx="31">
                  <c:v>-80</c:v>
                </c:pt>
                <c:pt idx="32">
                  <c:v>-80</c:v>
                </c:pt>
                <c:pt idx="33">
                  <c:v>-80</c:v>
                </c:pt>
                <c:pt idx="34">
                  <c:v>-80</c:v>
                </c:pt>
                <c:pt idx="35">
                  <c:v>-80</c:v>
                </c:pt>
                <c:pt idx="36">
                  <c:v>-80</c:v>
                </c:pt>
                <c:pt idx="37">
                  <c:v>-80</c:v>
                </c:pt>
                <c:pt idx="38">
                  <c:v>-73</c:v>
                </c:pt>
                <c:pt idx="39">
                  <c:v>-73</c:v>
                </c:pt>
                <c:pt idx="40">
                  <c:v>-73</c:v>
                </c:pt>
                <c:pt idx="41">
                  <c:v>-73</c:v>
                </c:pt>
                <c:pt idx="42">
                  <c:v>-73</c:v>
                </c:pt>
                <c:pt idx="43">
                  <c:v>-73</c:v>
                </c:pt>
                <c:pt idx="44">
                  <c:v>-73</c:v>
                </c:pt>
                <c:pt idx="45">
                  <c:v>-73</c:v>
                </c:pt>
                <c:pt idx="46">
                  <c:v>-73</c:v>
                </c:pt>
                <c:pt idx="47">
                  <c:v>-73</c:v>
                </c:pt>
                <c:pt idx="48">
                  <c:v>-73</c:v>
                </c:pt>
                <c:pt idx="49">
                  <c:v>-73</c:v>
                </c:pt>
                <c:pt idx="50">
                  <c:v>-77</c:v>
                </c:pt>
                <c:pt idx="51">
                  <c:v>-77</c:v>
                </c:pt>
                <c:pt idx="52">
                  <c:v>-77</c:v>
                </c:pt>
                <c:pt idx="53">
                  <c:v>-77</c:v>
                </c:pt>
                <c:pt idx="54">
                  <c:v>-77</c:v>
                </c:pt>
                <c:pt idx="55">
                  <c:v>-77</c:v>
                </c:pt>
                <c:pt idx="56">
                  <c:v>-77</c:v>
                </c:pt>
                <c:pt idx="57">
                  <c:v>-77</c:v>
                </c:pt>
                <c:pt idx="58">
                  <c:v>-77</c:v>
                </c:pt>
                <c:pt idx="59">
                  <c:v>-77</c:v>
                </c:pt>
                <c:pt idx="60">
                  <c:v>-77</c:v>
                </c:pt>
                <c:pt idx="61">
                  <c:v>-77</c:v>
                </c:pt>
                <c:pt idx="62">
                  <c:v>-82</c:v>
                </c:pt>
                <c:pt idx="63">
                  <c:v>-82</c:v>
                </c:pt>
                <c:pt idx="64">
                  <c:v>-82</c:v>
                </c:pt>
                <c:pt idx="65">
                  <c:v>-82</c:v>
                </c:pt>
                <c:pt idx="66">
                  <c:v>-82</c:v>
                </c:pt>
                <c:pt idx="67">
                  <c:v>-82</c:v>
                </c:pt>
                <c:pt idx="68">
                  <c:v>-82</c:v>
                </c:pt>
                <c:pt idx="69">
                  <c:v>-82</c:v>
                </c:pt>
                <c:pt idx="70">
                  <c:v>-82</c:v>
                </c:pt>
                <c:pt idx="71">
                  <c:v>-82</c:v>
                </c:pt>
                <c:pt idx="72">
                  <c:v>-82</c:v>
                </c:pt>
                <c:pt idx="73">
                  <c:v>-86</c:v>
                </c:pt>
                <c:pt idx="74">
                  <c:v>-86</c:v>
                </c:pt>
                <c:pt idx="75">
                  <c:v>-86</c:v>
                </c:pt>
                <c:pt idx="76">
                  <c:v>-86</c:v>
                </c:pt>
                <c:pt idx="77">
                  <c:v>-86</c:v>
                </c:pt>
                <c:pt idx="78">
                  <c:v>-86</c:v>
                </c:pt>
                <c:pt idx="79">
                  <c:v>-86</c:v>
                </c:pt>
                <c:pt idx="80">
                  <c:v>-86</c:v>
                </c:pt>
                <c:pt idx="81">
                  <c:v>-86</c:v>
                </c:pt>
                <c:pt idx="82">
                  <c:v>-86</c:v>
                </c:pt>
                <c:pt idx="83">
                  <c:v>-86</c:v>
                </c:pt>
                <c:pt idx="84">
                  <c:v>-86</c:v>
                </c:pt>
                <c:pt idx="85">
                  <c:v>-86</c:v>
                </c:pt>
                <c:pt idx="86">
                  <c:v>-86</c:v>
                </c:pt>
                <c:pt idx="87">
                  <c:v>-86</c:v>
                </c:pt>
                <c:pt idx="88">
                  <c:v>-86</c:v>
                </c:pt>
                <c:pt idx="89">
                  <c:v>-89</c:v>
                </c:pt>
                <c:pt idx="90">
                  <c:v>-89</c:v>
                </c:pt>
                <c:pt idx="91">
                  <c:v>-89</c:v>
                </c:pt>
                <c:pt idx="92">
                  <c:v>-89</c:v>
                </c:pt>
                <c:pt idx="93">
                  <c:v>-89</c:v>
                </c:pt>
                <c:pt idx="94">
                  <c:v>-89</c:v>
                </c:pt>
                <c:pt idx="95">
                  <c:v>-89</c:v>
                </c:pt>
                <c:pt idx="96">
                  <c:v>-89</c:v>
                </c:pt>
                <c:pt idx="97">
                  <c:v>-89</c:v>
                </c:pt>
                <c:pt idx="98">
                  <c:v>-89</c:v>
                </c:pt>
                <c:pt idx="99">
                  <c:v>-89</c:v>
                </c:pt>
                <c:pt idx="100">
                  <c:v>-91</c:v>
                </c:pt>
                <c:pt idx="101">
                  <c:v>-91</c:v>
                </c:pt>
                <c:pt idx="102">
                  <c:v>-91</c:v>
                </c:pt>
                <c:pt idx="103">
                  <c:v>-91</c:v>
                </c:pt>
                <c:pt idx="104">
                  <c:v>-91</c:v>
                </c:pt>
                <c:pt idx="105">
                  <c:v>-91</c:v>
                </c:pt>
                <c:pt idx="106">
                  <c:v>-100</c:v>
                </c:pt>
                <c:pt idx="107">
                  <c:v>-100</c:v>
                </c:pt>
                <c:pt idx="108">
                  <c:v>-100</c:v>
                </c:pt>
                <c:pt idx="109">
                  <c:v>-100</c:v>
                </c:pt>
                <c:pt idx="110">
                  <c:v>-100</c:v>
                </c:pt>
                <c:pt idx="111">
                  <c:v>-100</c:v>
                </c:pt>
                <c:pt idx="112">
                  <c:v>-100</c:v>
                </c:pt>
                <c:pt idx="113">
                  <c:v>-100</c:v>
                </c:pt>
                <c:pt idx="114">
                  <c:v>-100</c:v>
                </c:pt>
                <c:pt idx="115">
                  <c:v>-100</c:v>
                </c:pt>
                <c:pt idx="116">
                  <c:v>-101</c:v>
                </c:pt>
                <c:pt idx="117">
                  <c:v>-101</c:v>
                </c:pt>
                <c:pt idx="118">
                  <c:v>-101</c:v>
                </c:pt>
                <c:pt idx="119">
                  <c:v>-101</c:v>
                </c:pt>
                <c:pt idx="120">
                  <c:v>-101</c:v>
                </c:pt>
                <c:pt idx="121">
                  <c:v>-101</c:v>
                </c:pt>
                <c:pt idx="122">
                  <c:v>-101</c:v>
                </c:pt>
                <c:pt idx="123">
                  <c:v>-101</c:v>
                </c:pt>
                <c:pt idx="124">
                  <c:v>-101</c:v>
                </c:pt>
                <c:pt idx="125">
                  <c:v>-101</c:v>
                </c:pt>
                <c:pt idx="126">
                  <c:v>-101</c:v>
                </c:pt>
                <c:pt idx="127">
                  <c:v>-101</c:v>
                </c:pt>
                <c:pt idx="128">
                  <c:v>-101</c:v>
                </c:pt>
                <c:pt idx="129">
                  <c:v>-101</c:v>
                </c:pt>
                <c:pt idx="130">
                  <c:v>-101</c:v>
                </c:pt>
                <c:pt idx="131">
                  <c:v>-101</c:v>
                </c:pt>
                <c:pt idx="132">
                  <c:v>-101</c:v>
                </c:pt>
                <c:pt idx="133">
                  <c:v>-101</c:v>
                </c:pt>
                <c:pt idx="134">
                  <c:v>-101</c:v>
                </c:pt>
                <c:pt idx="135">
                  <c:v>-101</c:v>
                </c:pt>
                <c:pt idx="136">
                  <c:v>-101</c:v>
                </c:pt>
                <c:pt idx="137">
                  <c:v>-101</c:v>
                </c:pt>
                <c:pt idx="138">
                  <c:v>-101</c:v>
                </c:pt>
                <c:pt idx="139">
                  <c:v>-102</c:v>
                </c:pt>
                <c:pt idx="140">
                  <c:v>-102</c:v>
                </c:pt>
                <c:pt idx="141">
                  <c:v>-99</c:v>
                </c:pt>
                <c:pt idx="142">
                  <c:v>-99</c:v>
                </c:pt>
                <c:pt idx="143">
                  <c:v>-99</c:v>
                </c:pt>
                <c:pt idx="144">
                  <c:v>-99</c:v>
                </c:pt>
                <c:pt idx="145">
                  <c:v>-99</c:v>
                </c:pt>
                <c:pt idx="146">
                  <c:v>-99</c:v>
                </c:pt>
                <c:pt idx="147">
                  <c:v>-99</c:v>
                </c:pt>
                <c:pt idx="148">
                  <c:v>-99</c:v>
                </c:pt>
                <c:pt idx="149">
                  <c:v>-99</c:v>
                </c:pt>
                <c:pt idx="150">
                  <c:v>-99</c:v>
                </c:pt>
                <c:pt idx="151">
                  <c:v>-99</c:v>
                </c:pt>
                <c:pt idx="152">
                  <c:v>-99</c:v>
                </c:pt>
                <c:pt idx="153">
                  <c:v>-101</c:v>
                </c:pt>
                <c:pt idx="154">
                  <c:v>-101</c:v>
                </c:pt>
                <c:pt idx="155">
                  <c:v>-101</c:v>
                </c:pt>
                <c:pt idx="156">
                  <c:v>-101</c:v>
                </c:pt>
                <c:pt idx="157">
                  <c:v>-101</c:v>
                </c:pt>
                <c:pt idx="158">
                  <c:v>-101</c:v>
                </c:pt>
                <c:pt idx="159">
                  <c:v>-101</c:v>
                </c:pt>
                <c:pt idx="160">
                  <c:v>-101</c:v>
                </c:pt>
                <c:pt idx="161">
                  <c:v>-101</c:v>
                </c:pt>
                <c:pt idx="162">
                  <c:v>-101</c:v>
                </c:pt>
                <c:pt idx="163">
                  <c:v>-101</c:v>
                </c:pt>
                <c:pt idx="164">
                  <c:v>-99</c:v>
                </c:pt>
                <c:pt idx="165">
                  <c:v>-99</c:v>
                </c:pt>
                <c:pt idx="166">
                  <c:v>-99</c:v>
                </c:pt>
                <c:pt idx="167">
                  <c:v>-99</c:v>
                </c:pt>
                <c:pt idx="168">
                  <c:v>-99</c:v>
                </c:pt>
                <c:pt idx="169">
                  <c:v>-95</c:v>
                </c:pt>
                <c:pt idx="170">
                  <c:v>-95</c:v>
                </c:pt>
                <c:pt idx="171">
                  <c:v>-95</c:v>
                </c:pt>
                <c:pt idx="172">
                  <c:v>-95</c:v>
                </c:pt>
                <c:pt idx="173">
                  <c:v>-95</c:v>
                </c:pt>
                <c:pt idx="174">
                  <c:v>-95</c:v>
                </c:pt>
                <c:pt idx="175">
                  <c:v>-92</c:v>
                </c:pt>
                <c:pt idx="176">
                  <c:v>-92</c:v>
                </c:pt>
                <c:pt idx="177">
                  <c:v>-92</c:v>
                </c:pt>
                <c:pt idx="178">
                  <c:v>-92</c:v>
                </c:pt>
                <c:pt idx="179">
                  <c:v>-92</c:v>
                </c:pt>
                <c:pt idx="180">
                  <c:v>-92</c:v>
                </c:pt>
                <c:pt idx="181">
                  <c:v>-88</c:v>
                </c:pt>
                <c:pt idx="182">
                  <c:v>-88</c:v>
                </c:pt>
                <c:pt idx="183">
                  <c:v>-88</c:v>
                </c:pt>
                <c:pt idx="184">
                  <c:v>-88</c:v>
                </c:pt>
                <c:pt idx="185">
                  <c:v>-88</c:v>
                </c:pt>
                <c:pt idx="186">
                  <c:v>-88</c:v>
                </c:pt>
                <c:pt idx="187">
                  <c:v>-88</c:v>
                </c:pt>
                <c:pt idx="188">
                  <c:v>-88</c:v>
                </c:pt>
                <c:pt idx="189">
                  <c:v>-88</c:v>
                </c:pt>
                <c:pt idx="190">
                  <c:v>-88</c:v>
                </c:pt>
                <c:pt idx="191">
                  <c:v>-88</c:v>
                </c:pt>
                <c:pt idx="192">
                  <c:v>-90</c:v>
                </c:pt>
                <c:pt idx="193">
                  <c:v>-90</c:v>
                </c:pt>
                <c:pt idx="194">
                  <c:v>-90</c:v>
                </c:pt>
                <c:pt idx="195">
                  <c:v>-90</c:v>
                </c:pt>
                <c:pt idx="196">
                  <c:v>-90</c:v>
                </c:pt>
                <c:pt idx="197">
                  <c:v>-90</c:v>
                </c:pt>
                <c:pt idx="198">
                  <c:v>-90</c:v>
                </c:pt>
                <c:pt idx="199">
                  <c:v>-90</c:v>
                </c:pt>
                <c:pt idx="200">
                  <c:v>-90</c:v>
                </c:pt>
                <c:pt idx="201">
                  <c:v>-90</c:v>
                </c:pt>
                <c:pt idx="202">
                  <c:v>-90</c:v>
                </c:pt>
                <c:pt idx="203">
                  <c:v>-91</c:v>
                </c:pt>
                <c:pt idx="204">
                  <c:v>-91</c:v>
                </c:pt>
                <c:pt idx="205">
                  <c:v>-91</c:v>
                </c:pt>
                <c:pt idx="206">
                  <c:v>-91</c:v>
                </c:pt>
                <c:pt idx="207">
                  <c:v>-91</c:v>
                </c:pt>
                <c:pt idx="208">
                  <c:v>-91</c:v>
                </c:pt>
                <c:pt idx="209">
                  <c:v>-90</c:v>
                </c:pt>
                <c:pt idx="210">
                  <c:v>-90</c:v>
                </c:pt>
                <c:pt idx="211">
                  <c:v>-90</c:v>
                </c:pt>
                <c:pt idx="212">
                  <c:v>-90</c:v>
                </c:pt>
                <c:pt idx="213">
                  <c:v>-90</c:v>
                </c:pt>
                <c:pt idx="214">
                  <c:v>-90</c:v>
                </c:pt>
                <c:pt idx="215">
                  <c:v>-90</c:v>
                </c:pt>
                <c:pt idx="216">
                  <c:v>-90</c:v>
                </c:pt>
                <c:pt idx="217">
                  <c:v>-90</c:v>
                </c:pt>
                <c:pt idx="218">
                  <c:v>-90</c:v>
                </c:pt>
                <c:pt idx="219">
                  <c:v>-90</c:v>
                </c:pt>
                <c:pt idx="220">
                  <c:v>-90</c:v>
                </c:pt>
                <c:pt idx="221">
                  <c:v>-91</c:v>
                </c:pt>
                <c:pt idx="222">
                  <c:v>-91</c:v>
                </c:pt>
                <c:pt idx="223">
                  <c:v>-91</c:v>
                </c:pt>
                <c:pt idx="224">
                  <c:v>-91</c:v>
                </c:pt>
                <c:pt idx="225">
                  <c:v>-91</c:v>
                </c:pt>
                <c:pt idx="226">
                  <c:v>-91</c:v>
                </c:pt>
                <c:pt idx="227">
                  <c:v>-91</c:v>
                </c:pt>
                <c:pt idx="228">
                  <c:v>-91</c:v>
                </c:pt>
                <c:pt idx="229">
                  <c:v>-91</c:v>
                </c:pt>
                <c:pt idx="230">
                  <c:v>-91</c:v>
                </c:pt>
                <c:pt idx="231">
                  <c:v>-91</c:v>
                </c:pt>
                <c:pt idx="232">
                  <c:v>-91</c:v>
                </c:pt>
                <c:pt idx="233">
                  <c:v>-91</c:v>
                </c:pt>
                <c:pt idx="234">
                  <c:v>-91</c:v>
                </c:pt>
                <c:pt idx="235">
                  <c:v>-91</c:v>
                </c:pt>
                <c:pt idx="236">
                  <c:v>-91</c:v>
                </c:pt>
                <c:pt idx="237">
                  <c:v>-91</c:v>
                </c:pt>
                <c:pt idx="238">
                  <c:v>-91</c:v>
                </c:pt>
                <c:pt idx="239">
                  <c:v>-91</c:v>
                </c:pt>
                <c:pt idx="240">
                  <c:v>-91</c:v>
                </c:pt>
                <c:pt idx="241">
                  <c:v>-91</c:v>
                </c:pt>
                <c:pt idx="242">
                  <c:v>-91</c:v>
                </c:pt>
                <c:pt idx="243">
                  <c:v>-91</c:v>
                </c:pt>
                <c:pt idx="244">
                  <c:v>-91</c:v>
                </c:pt>
                <c:pt idx="245">
                  <c:v>-91</c:v>
                </c:pt>
                <c:pt idx="246">
                  <c:v>-91</c:v>
                </c:pt>
                <c:pt idx="247">
                  <c:v>-91</c:v>
                </c:pt>
                <c:pt idx="248">
                  <c:v>-91</c:v>
                </c:pt>
                <c:pt idx="249">
                  <c:v>-91</c:v>
                </c:pt>
                <c:pt idx="250">
                  <c:v>-91</c:v>
                </c:pt>
                <c:pt idx="251">
                  <c:v>-92</c:v>
                </c:pt>
                <c:pt idx="252">
                  <c:v>-92</c:v>
                </c:pt>
                <c:pt idx="253">
                  <c:v>-92</c:v>
                </c:pt>
                <c:pt idx="254">
                  <c:v>-92</c:v>
                </c:pt>
                <c:pt idx="255">
                  <c:v>-92</c:v>
                </c:pt>
                <c:pt idx="256">
                  <c:v>-92</c:v>
                </c:pt>
                <c:pt idx="257">
                  <c:v>-92</c:v>
                </c:pt>
                <c:pt idx="258">
                  <c:v>-92</c:v>
                </c:pt>
                <c:pt idx="259">
                  <c:v>-92</c:v>
                </c:pt>
                <c:pt idx="260">
                  <c:v>-92</c:v>
                </c:pt>
                <c:pt idx="261">
                  <c:v>-92</c:v>
                </c:pt>
                <c:pt idx="262">
                  <c:v>-95</c:v>
                </c:pt>
                <c:pt idx="263">
                  <c:v>-95</c:v>
                </c:pt>
                <c:pt idx="264">
                  <c:v>-95</c:v>
                </c:pt>
                <c:pt idx="265">
                  <c:v>-95</c:v>
                </c:pt>
                <c:pt idx="266">
                  <c:v>-95</c:v>
                </c:pt>
                <c:pt idx="267">
                  <c:v>-95</c:v>
                </c:pt>
                <c:pt idx="268">
                  <c:v>-95</c:v>
                </c:pt>
                <c:pt idx="269">
                  <c:v>-95</c:v>
                </c:pt>
                <c:pt idx="270">
                  <c:v>-95</c:v>
                </c:pt>
                <c:pt idx="271">
                  <c:v>-95</c:v>
                </c:pt>
                <c:pt idx="272">
                  <c:v>-95</c:v>
                </c:pt>
                <c:pt idx="273">
                  <c:v>-95</c:v>
                </c:pt>
                <c:pt idx="274">
                  <c:v>-97</c:v>
                </c:pt>
                <c:pt idx="275">
                  <c:v>-97</c:v>
                </c:pt>
                <c:pt idx="276">
                  <c:v>-97</c:v>
                </c:pt>
                <c:pt idx="277">
                  <c:v>-97</c:v>
                </c:pt>
                <c:pt idx="278">
                  <c:v>-97</c:v>
                </c:pt>
                <c:pt idx="279">
                  <c:v>-97</c:v>
                </c:pt>
                <c:pt idx="280">
                  <c:v>-97</c:v>
                </c:pt>
                <c:pt idx="281">
                  <c:v>-97</c:v>
                </c:pt>
                <c:pt idx="282">
                  <c:v>-97</c:v>
                </c:pt>
                <c:pt idx="283">
                  <c:v>-97</c:v>
                </c:pt>
                <c:pt idx="284">
                  <c:v>-97</c:v>
                </c:pt>
                <c:pt idx="285">
                  <c:v>-101</c:v>
                </c:pt>
                <c:pt idx="286">
                  <c:v>-101</c:v>
                </c:pt>
                <c:pt idx="287">
                  <c:v>-101</c:v>
                </c:pt>
                <c:pt idx="288">
                  <c:v>-101</c:v>
                </c:pt>
                <c:pt idx="289">
                  <c:v>-101</c:v>
                </c:pt>
                <c:pt idx="290">
                  <c:v>-101</c:v>
                </c:pt>
                <c:pt idx="291">
                  <c:v>-101</c:v>
                </c:pt>
                <c:pt idx="292">
                  <c:v>-101</c:v>
                </c:pt>
                <c:pt idx="293">
                  <c:v>-101</c:v>
                </c:pt>
                <c:pt idx="294">
                  <c:v>-101</c:v>
                </c:pt>
                <c:pt idx="295">
                  <c:v>-101</c:v>
                </c:pt>
                <c:pt idx="296">
                  <c:v>-102</c:v>
                </c:pt>
                <c:pt idx="297">
                  <c:v>-102</c:v>
                </c:pt>
                <c:pt idx="298">
                  <c:v>-102</c:v>
                </c:pt>
                <c:pt idx="299">
                  <c:v>-102</c:v>
                </c:pt>
                <c:pt idx="300">
                  <c:v>-102</c:v>
                </c:pt>
                <c:pt idx="301">
                  <c:v>-102</c:v>
                </c:pt>
                <c:pt idx="302">
                  <c:v>-102</c:v>
                </c:pt>
                <c:pt idx="303">
                  <c:v>-102</c:v>
                </c:pt>
                <c:pt idx="304">
                  <c:v>-102</c:v>
                </c:pt>
                <c:pt idx="305">
                  <c:v>-102</c:v>
                </c:pt>
                <c:pt idx="306">
                  <c:v>-102</c:v>
                </c:pt>
                <c:pt idx="307">
                  <c:v>-102</c:v>
                </c:pt>
                <c:pt idx="308">
                  <c:v>-104</c:v>
                </c:pt>
                <c:pt idx="309">
                  <c:v>-104</c:v>
                </c:pt>
                <c:pt idx="310">
                  <c:v>-104</c:v>
                </c:pt>
                <c:pt idx="311">
                  <c:v>-104</c:v>
                </c:pt>
                <c:pt idx="312">
                  <c:v>-104</c:v>
                </c:pt>
                <c:pt idx="313">
                  <c:v>-104</c:v>
                </c:pt>
                <c:pt idx="314">
                  <c:v>-104</c:v>
                </c:pt>
                <c:pt idx="315">
                  <c:v>-104</c:v>
                </c:pt>
                <c:pt idx="316">
                  <c:v>-104</c:v>
                </c:pt>
                <c:pt idx="317">
                  <c:v>-104</c:v>
                </c:pt>
                <c:pt idx="318">
                  <c:v>-106</c:v>
                </c:pt>
                <c:pt idx="319">
                  <c:v>-106</c:v>
                </c:pt>
                <c:pt idx="320">
                  <c:v>-106</c:v>
                </c:pt>
                <c:pt idx="321">
                  <c:v>-106</c:v>
                </c:pt>
                <c:pt idx="322">
                  <c:v>-106</c:v>
                </c:pt>
                <c:pt idx="323">
                  <c:v>-106</c:v>
                </c:pt>
                <c:pt idx="324">
                  <c:v>-106</c:v>
                </c:pt>
                <c:pt idx="325">
                  <c:v>-106</c:v>
                </c:pt>
                <c:pt idx="326">
                  <c:v>-106</c:v>
                </c:pt>
                <c:pt idx="327">
                  <c:v>-106</c:v>
                </c:pt>
                <c:pt idx="328">
                  <c:v>-106</c:v>
                </c:pt>
                <c:pt idx="329">
                  <c:v>-106</c:v>
                </c:pt>
                <c:pt idx="330">
                  <c:v>-95</c:v>
                </c:pt>
                <c:pt idx="331">
                  <c:v>-95</c:v>
                </c:pt>
                <c:pt idx="332">
                  <c:v>-95</c:v>
                </c:pt>
                <c:pt idx="333">
                  <c:v>-95</c:v>
                </c:pt>
                <c:pt idx="334">
                  <c:v>-95</c:v>
                </c:pt>
                <c:pt idx="335">
                  <c:v>-95</c:v>
                </c:pt>
                <c:pt idx="336">
                  <c:v>-95</c:v>
                </c:pt>
                <c:pt idx="337">
                  <c:v>-95</c:v>
                </c:pt>
                <c:pt idx="338">
                  <c:v>-95</c:v>
                </c:pt>
                <c:pt idx="339">
                  <c:v>-95</c:v>
                </c:pt>
                <c:pt idx="340">
                  <c:v>-95</c:v>
                </c:pt>
                <c:pt idx="341">
                  <c:v>-95</c:v>
                </c:pt>
                <c:pt idx="342">
                  <c:v>-95</c:v>
                </c:pt>
                <c:pt idx="343">
                  <c:v>-95</c:v>
                </c:pt>
                <c:pt idx="344">
                  <c:v>-95</c:v>
                </c:pt>
                <c:pt idx="345">
                  <c:v>-95</c:v>
                </c:pt>
                <c:pt idx="346">
                  <c:v>-95</c:v>
                </c:pt>
                <c:pt idx="347">
                  <c:v>-95</c:v>
                </c:pt>
                <c:pt idx="348">
                  <c:v>-96</c:v>
                </c:pt>
                <c:pt idx="349">
                  <c:v>-96</c:v>
                </c:pt>
                <c:pt idx="350">
                  <c:v>-96</c:v>
                </c:pt>
                <c:pt idx="351">
                  <c:v>-96</c:v>
                </c:pt>
                <c:pt idx="352">
                  <c:v>-96</c:v>
                </c:pt>
                <c:pt idx="353">
                  <c:v>-96</c:v>
                </c:pt>
                <c:pt idx="354">
                  <c:v>-96</c:v>
                </c:pt>
                <c:pt idx="355">
                  <c:v>-96</c:v>
                </c:pt>
                <c:pt idx="356">
                  <c:v>-96</c:v>
                </c:pt>
                <c:pt idx="357">
                  <c:v>-96</c:v>
                </c:pt>
                <c:pt idx="358">
                  <c:v>-96</c:v>
                </c:pt>
                <c:pt idx="359">
                  <c:v>-97</c:v>
                </c:pt>
                <c:pt idx="360">
                  <c:v>-97</c:v>
                </c:pt>
                <c:pt idx="361">
                  <c:v>-97</c:v>
                </c:pt>
                <c:pt idx="362">
                  <c:v>-97</c:v>
                </c:pt>
                <c:pt idx="363">
                  <c:v>-97</c:v>
                </c:pt>
                <c:pt idx="364">
                  <c:v>-97</c:v>
                </c:pt>
                <c:pt idx="365">
                  <c:v>-97</c:v>
                </c:pt>
                <c:pt idx="366">
                  <c:v>-97</c:v>
                </c:pt>
                <c:pt idx="367">
                  <c:v>-97</c:v>
                </c:pt>
                <c:pt idx="368">
                  <c:v>-97</c:v>
                </c:pt>
                <c:pt idx="369">
                  <c:v>-97</c:v>
                </c:pt>
                <c:pt idx="370">
                  <c:v>-97</c:v>
                </c:pt>
                <c:pt idx="371">
                  <c:v>-97</c:v>
                </c:pt>
                <c:pt idx="372">
                  <c:v>-96</c:v>
                </c:pt>
                <c:pt idx="373">
                  <c:v>-96</c:v>
                </c:pt>
                <c:pt idx="374">
                  <c:v>-96</c:v>
                </c:pt>
                <c:pt idx="375">
                  <c:v>-95</c:v>
                </c:pt>
                <c:pt idx="376">
                  <c:v>-95</c:v>
                </c:pt>
                <c:pt idx="377">
                  <c:v>-95</c:v>
                </c:pt>
                <c:pt idx="378">
                  <c:v>-95</c:v>
                </c:pt>
                <c:pt idx="379">
                  <c:v>-95</c:v>
                </c:pt>
                <c:pt idx="380">
                  <c:v>-95</c:v>
                </c:pt>
                <c:pt idx="381">
                  <c:v>-95</c:v>
                </c:pt>
                <c:pt idx="382">
                  <c:v>-95</c:v>
                </c:pt>
                <c:pt idx="383">
                  <c:v>-95</c:v>
                </c:pt>
                <c:pt idx="384">
                  <c:v>-95</c:v>
                </c:pt>
                <c:pt idx="385">
                  <c:v>-95</c:v>
                </c:pt>
                <c:pt idx="386">
                  <c:v>-95</c:v>
                </c:pt>
                <c:pt idx="387">
                  <c:v>-95</c:v>
                </c:pt>
                <c:pt idx="388">
                  <c:v>-92</c:v>
                </c:pt>
                <c:pt idx="389">
                  <c:v>-92</c:v>
                </c:pt>
                <c:pt idx="390">
                  <c:v>-92</c:v>
                </c:pt>
                <c:pt idx="391">
                  <c:v>-92</c:v>
                </c:pt>
                <c:pt idx="392">
                  <c:v>-92</c:v>
                </c:pt>
                <c:pt idx="393">
                  <c:v>-92</c:v>
                </c:pt>
                <c:pt idx="394">
                  <c:v>-92</c:v>
                </c:pt>
                <c:pt idx="395">
                  <c:v>-92</c:v>
                </c:pt>
                <c:pt idx="396">
                  <c:v>-92</c:v>
                </c:pt>
                <c:pt idx="397">
                  <c:v>-92</c:v>
                </c:pt>
                <c:pt idx="398">
                  <c:v>-92</c:v>
                </c:pt>
                <c:pt idx="399">
                  <c:v>-92</c:v>
                </c:pt>
                <c:pt idx="400">
                  <c:v>-92</c:v>
                </c:pt>
                <c:pt idx="401">
                  <c:v>-92</c:v>
                </c:pt>
                <c:pt idx="402">
                  <c:v>-92</c:v>
                </c:pt>
                <c:pt idx="403">
                  <c:v>-92</c:v>
                </c:pt>
                <c:pt idx="404">
                  <c:v>-92</c:v>
                </c:pt>
                <c:pt idx="405">
                  <c:v>-92</c:v>
                </c:pt>
                <c:pt idx="406">
                  <c:v>-92</c:v>
                </c:pt>
                <c:pt idx="407">
                  <c:v>-92</c:v>
                </c:pt>
                <c:pt idx="408">
                  <c:v>-92</c:v>
                </c:pt>
                <c:pt idx="409">
                  <c:v>-92</c:v>
                </c:pt>
                <c:pt idx="410">
                  <c:v>-92</c:v>
                </c:pt>
                <c:pt idx="411">
                  <c:v>-92</c:v>
                </c:pt>
                <c:pt idx="412">
                  <c:v>-92</c:v>
                </c:pt>
                <c:pt idx="413">
                  <c:v>-92</c:v>
                </c:pt>
                <c:pt idx="414">
                  <c:v>-92</c:v>
                </c:pt>
                <c:pt idx="415">
                  <c:v>-92</c:v>
                </c:pt>
                <c:pt idx="416">
                  <c:v>-92</c:v>
                </c:pt>
                <c:pt idx="417">
                  <c:v>-92</c:v>
                </c:pt>
                <c:pt idx="418">
                  <c:v>-93</c:v>
                </c:pt>
                <c:pt idx="419">
                  <c:v>-93</c:v>
                </c:pt>
                <c:pt idx="420">
                  <c:v>-93</c:v>
                </c:pt>
                <c:pt idx="421">
                  <c:v>-93</c:v>
                </c:pt>
                <c:pt idx="422">
                  <c:v>-93</c:v>
                </c:pt>
                <c:pt idx="423">
                  <c:v>-93</c:v>
                </c:pt>
                <c:pt idx="424">
                  <c:v>-93</c:v>
                </c:pt>
                <c:pt idx="425">
                  <c:v>-93</c:v>
                </c:pt>
                <c:pt idx="426">
                  <c:v>-93</c:v>
                </c:pt>
                <c:pt idx="427">
                  <c:v>-93</c:v>
                </c:pt>
                <c:pt idx="428">
                  <c:v>-93</c:v>
                </c:pt>
                <c:pt idx="429">
                  <c:v>-93</c:v>
                </c:pt>
                <c:pt idx="430">
                  <c:v>-86</c:v>
                </c:pt>
                <c:pt idx="431">
                  <c:v>-86</c:v>
                </c:pt>
                <c:pt idx="432">
                  <c:v>-86</c:v>
                </c:pt>
                <c:pt idx="433">
                  <c:v>-86</c:v>
                </c:pt>
                <c:pt idx="434">
                  <c:v>-86</c:v>
                </c:pt>
                <c:pt idx="435">
                  <c:v>-86</c:v>
                </c:pt>
                <c:pt idx="436">
                  <c:v>-86</c:v>
                </c:pt>
                <c:pt idx="437">
                  <c:v>-86</c:v>
                </c:pt>
                <c:pt idx="438">
                  <c:v>-86</c:v>
                </c:pt>
                <c:pt idx="439">
                  <c:v>-86</c:v>
                </c:pt>
                <c:pt idx="440">
                  <c:v>-86</c:v>
                </c:pt>
                <c:pt idx="441">
                  <c:v>-86</c:v>
                </c:pt>
                <c:pt idx="442">
                  <c:v>-86</c:v>
                </c:pt>
                <c:pt idx="443">
                  <c:v>-86</c:v>
                </c:pt>
                <c:pt idx="444">
                  <c:v>-86</c:v>
                </c:pt>
                <c:pt idx="445">
                  <c:v>-86</c:v>
                </c:pt>
                <c:pt idx="446">
                  <c:v>-86</c:v>
                </c:pt>
                <c:pt idx="447">
                  <c:v>-86</c:v>
                </c:pt>
                <c:pt idx="448">
                  <c:v>-86</c:v>
                </c:pt>
                <c:pt idx="449">
                  <c:v>-86</c:v>
                </c:pt>
                <c:pt idx="450">
                  <c:v>-86</c:v>
                </c:pt>
                <c:pt idx="451">
                  <c:v>-86</c:v>
                </c:pt>
                <c:pt idx="452">
                  <c:v>-86</c:v>
                </c:pt>
                <c:pt idx="453">
                  <c:v>-86</c:v>
                </c:pt>
                <c:pt idx="454">
                  <c:v>-86</c:v>
                </c:pt>
                <c:pt idx="455">
                  <c:v>-86</c:v>
                </c:pt>
                <c:pt idx="456">
                  <c:v>-86</c:v>
                </c:pt>
                <c:pt idx="457">
                  <c:v>-86</c:v>
                </c:pt>
                <c:pt idx="458">
                  <c:v>-86</c:v>
                </c:pt>
                <c:pt idx="459">
                  <c:v>-90</c:v>
                </c:pt>
                <c:pt idx="460">
                  <c:v>-90</c:v>
                </c:pt>
                <c:pt idx="461">
                  <c:v>-90</c:v>
                </c:pt>
                <c:pt idx="462">
                  <c:v>-90</c:v>
                </c:pt>
                <c:pt idx="463">
                  <c:v>-90</c:v>
                </c:pt>
                <c:pt idx="464">
                  <c:v>-90</c:v>
                </c:pt>
                <c:pt idx="465">
                  <c:v>-90</c:v>
                </c:pt>
                <c:pt idx="466">
                  <c:v>-90</c:v>
                </c:pt>
                <c:pt idx="467">
                  <c:v>-90</c:v>
                </c:pt>
                <c:pt idx="468">
                  <c:v>-90</c:v>
                </c:pt>
                <c:pt idx="469">
                  <c:v>-90</c:v>
                </c:pt>
                <c:pt idx="470">
                  <c:v>-91</c:v>
                </c:pt>
                <c:pt idx="471">
                  <c:v>-91</c:v>
                </c:pt>
                <c:pt idx="472">
                  <c:v>-91</c:v>
                </c:pt>
                <c:pt idx="473">
                  <c:v>-91</c:v>
                </c:pt>
                <c:pt idx="474">
                  <c:v>-91</c:v>
                </c:pt>
                <c:pt idx="475">
                  <c:v>-91</c:v>
                </c:pt>
                <c:pt idx="476">
                  <c:v>-91</c:v>
                </c:pt>
                <c:pt idx="477">
                  <c:v>-91</c:v>
                </c:pt>
                <c:pt idx="478">
                  <c:v>-91</c:v>
                </c:pt>
                <c:pt idx="479">
                  <c:v>-91</c:v>
                </c:pt>
                <c:pt idx="480">
                  <c:v>-91</c:v>
                </c:pt>
                <c:pt idx="481">
                  <c:v>-91</c:v>
                </c:pt>
                <c:pt idx="482">
                  <c:v>-87</c:v>
                </c:pt>
                <c:pt idx="483">
                  <c:v>-87</c:v>
                </c:pt>
                <c:pt idx="484">
                  <c:v>-87</c:v>
                </c:pt>
                <c:pt idx="485">
                  <c:v>-87</c:v>
                </c:pt>
                <c:pt idx="486">
                  <c:v>-87</c:v>
                </c:pt>
                <c:pt idx="487">
                  <c:v>-87</c:v>
                </c:pt>
                <c:pt idx="488">
                  <c:v>-87</c:v>
                </c:pt>
                <c:pt idx="489">
                  <c:v>-87</c:v>
                </c:pt>
                <c:pt idx="490">
                  <c:v>-87</c:v>
                </c:pt>
                <c:pt idx="491">
                  <c:v>-87</c:v>
                </c:pt>
                <c:pt idx="492">
                  <c:v>-87</c:v>
                </c:pt>
                <c:pt idx="493">
                  <c:v>-87</c:v>
                </c:pt>
                <c:pt idx="494">
                  <c:v>-87</c:v>
                </c:pt>
                <c:pt idx="495">
                  <c:v>-87</c:v>
                </c:pt>
                <c:pt idx="496">
                  <c:v>-87</c:v>
                </c:pt>
                <c:pt idx="497">
                  <c:v>-87</c:v>
                </c:pt>
                <c:pt idx="498">
                  <c:v>-87</c:v>
                </c:pt>
                <c:pt idx="499">
                  <c:v>-87</c:v>
                </c:pt>
                <c:pt idx="500">
                  <c:v>-87</c:v>
                </c:pt>
                <c:pt idx="501">
                  <c:v>-87</c:v>
                </c:pt>
                <c:pt idx="502">
                  <c:v>-87</c:v>
                </c:pt>
                <c:pt idx="503">
                  <c:v>-87</c:v>
                </c:pt>
                <c:pt idx="504">
                  <c:v>-87</c:v>
                </c:pt>
                <c:pt idx="505">
                  <c:v>-87</c:v>
                </c:pt>
                <c:pt idx="506">
                  <c:v>-87</c:v>
                </c:pt>
                <c:pt idx="507">
                  <c:v>-89</c:v>
                </c:pt>
                <c:pt idx="508">
                  <c:v>-89</c:v>
                </c:pt>
                <c:pt idx="509">
                  <c:v>-89</c:v>
                </c:pt>
                <c:pt idx="510">
                  <c:v>-89</c:v>
                </c:pt>
                <c:pt idx="511">
                  <c:v>-89</c:v>
                </c:pt>
                <c:pt idx="512">
                  <c:v>-89</c:v>
                </c:pt>
                <c:pt idx="513">
                  <c:v>-89</c:v>
                </c:pt>
                <c:pt idx="514">
                  <c:v>-89</c:v>
                </c:pt>
                <c:pt idx="515">
                  <c:v>-89</c:v>
                </c:pt>
                <c:pt idx="516">
                  <c:v>-89</c:v>
                </c:pt>
                <c:pt idx="517">
                  <c:v>-89</c:v>
                </c:pt>
                <c:pt idx="518">
                  <c:v>-89</c:v>
                </c:pt>
                <c:pt idx="519">
                  <c:v>-89</c:v>
                </c:pt>
                <c:pt idx="520">
                  <c:v>-89</c:v>
                </c:pt>
                <c:pt idx="521">
                  <c:v>-89</c:v>
                </c:pt>
                <c:pt idx="522">
                  <c:v>-89</c:v>
                </c:pt>
                <c:pt idx="523">
                  <c:v>-89</c:v>
                </c:pt>
                <c:pt idx="524">
                  <c:v>-89</c:v>
                </c:pt>
                <c:pt idx="525">
                  <c:v>-89</c:v>
                </c:pt>
                <c:pt idx="526">
                  <c:v>-89</c:v>
                </c:pt>
                <c:pt idx="527">
                  <c:v>-89</c:v>
                </c:pt>
                <c:pt idx="528">
                  <c:v>-89</c:v>
                </c:pt>
                <c:pt idx="529">
                  <c:v>-89</c:v>
                </c:pt>
                <c:pt idx="530">
                  <c:v>-89</c:v>
                </c:pt>
                <c:pt idx="531">
                  <c:v>-89</c:v>
                </c:pt>
                <c:pt idx="532">
                  <c:v>-89</c:v>
                </c:pt>
                <c:pt idx="533">
                  <c:v>-89</c:v>
                </c:pt>
                <c:pt idx="534">
                  <c:v>-89</c:v>
                </c:pt>
                <c:pt idx="535">
                  <c:v>-87</c:v>
                </c:pt>
                <c:pt idx="536">
                  <c:v>-87</c:v>
                </c:pt>
                <c:pt idx="537">
                  <c:v>-87</c:v>
                </c:pt>
                <c:pt idx="538">
                  <c:v>-87</c:v>
                </c:pt>
                <c:pt idx="539">
                  <c:v>-87</c:v>
                </c:pt>
                <c:pt idx="540">
                  <c:v>-87</c:v>
                </c:pt>
                <c:pt idx="541">
                  <c:v>-87</c:v>
                </c:pt>
                <c:pt idx="542">
                  <c:v>-87</c:v>
                </c:pt>
                <c:pt idx="543">
                  <c:v>-87</c:v>
                </c:pt>
                <c:pt idx="544">
                  <c:v>-87</c:v>
                </c:pt>
                <c:pt idx="545">
                  <c:v>-87</c:v>
                </c:pt>
                <c:pt idx="546">
                  <c:v>-87</c:v>
                </c:pt>
                <c:pt idx="547">
                  <c:v>-87</c:v>
                </c:pt>
                <c:pt idx="548">
                  <c:v>-87</c:v>
                </c:pt>
                <c:pt idx="549">
                  <c:v>-89</c:v>
                </c:pt>
                <c:pt idx="550">
                  <c:v>-89</c:v>
                </c:pt>
                <c:pt idx="551">
                  <c:v>-89</c:v>
                </c:pt>
                <c:pt idx="552">
                  <c:v>-89</c:v>
                </c:pt>
                <c:pt idx="553">
                  <c:v>-89</c:v>
                </c:pt>
                <c:pt idx="554">
                  <c:v>-89</c:v>
                </c:pt>
                <c:pt idx="555">
                  <c:v>-89</c:v>
                </c:pt>
                <c:pt idx="556">
                  <c:v>-89</c:v>
                </c:pt>
                <c:pt idx="557">
                  <c:v>-89</c:v>
                </c:pt>
                <c:pt idx="558">
                  <c:v>-89</c:v>
                </c:pt>
                <c:pt idx="559">
                  <c:v>-89</c:v>
                </c:pt>
                <c:pt idx="560">
                  <c:v>-91</c:v>
                </c:pt>
                <c:pt idx="561">
                  <c:v>-91</c:v>
                </c:pt>
                <c:pt idx="562">
                  <c:v>-91</c:v>
                </c:pt>
                <c:pt idx="563">
                  <c:v>-91</c:v>
                </c:pt>
                <c:pt idx="564">
                  <c:v>-91</c:v>
                </c:pt>
                <c:pt idx="565">
                  <c:v>-91</c:v>
                </c:pt>
                <c:pt idx="566">
                  <c:v>-91</c:v>
                </c:pt>
                <c:pt idx="567">
                  <c:v>-91</c:v>
                </c:pt>
                <c:pt idx="568">
                  <c:v>-91</c:v>
                </c:pt>
                <c:pt idx="569">
                  <c:v>-91</c:v>
                </c:pt>
                <c:pt idx="570">
                  <c:v>-91</c:v>
                </c:pt>
                <c:pt idx="571">
                  <c:v>-91</c:v>
                </c:pt>
                <c:pt idx="572">
                  <c:v>-90</c:v>
                </c:pt>
                <c:pt idx="573">
                  <c:v>-90</c:v>
                </c:pt>
                <c:pt idx="574">
                  <c:v>-90</c:v>
                </c:pt>
                <c:pt idx="575">
                  <c:v>-90</c:v>
                </c:pt>
                <c:pt idx="576">
                  <c:v>-90</c:v>
                </c:pt>
                <c:pt idx="577">
                  <c:v>-90</c:v>
                </c:pt>
                <c:pt idx="578">
                  <c:v>-90</c:v>
                </c:pt>
                <c:pt idx="579">
                  <c:v>-90</c:v>
                </c:pt>
                <c:pt idx="580">
                  <c:v>-90</c:v>
                </c:pt>
                <c:pt idx="581">
                  <c:v>-90</c:v>
                </c:pt>
                <c:pt idx="582">
                  <c:v>-90</c:v>
                </c:pt>
                <c:pt idx="583">
                  <c:v>-90</c:v>
                </c:pt>
                <c:pt idx="584">
                  <c:v>-90</c:v>
                </c:pt>
                <c:pt idx="585">
                  <c:v>-90</c:v>
                </c:pt>
                <c:pt idx="586">
                  <c:v>-91</c:v>
                </c:pt>
                <c:pt idx="587">
                  <c:v>-91</c:v>
                </c:pt>
                <c:pt idx="588">
                  <c:v>-91</c:v>
                </c:pt>
                <c:pt idx="589">
                  <c:v>-91</c:v>
                </c:pt>
                <c:pt idx="590">
                  <c:v>-91</c:v>
                </c:pt>
                <c:pt idx="591">
                  <c:v>-91</c:v>
                </c:pt>
                <c:pt idx="592">
                  <c:v>-91</c:v>
                </c:pt>
                <c:pt idx="593">
                  <c:v>-91</c:v>
                </c:pt>
                <c:pt idx="594">
                  <c:v>-91</c:v>
                </c:pt>
                <c:pt idx="595">
                  <c:v>-91</c:v>
                </c:pt>
                <c:pt idx="596">
                  <c:v>-91</c:v>
                </c:pt>
                <c:pt idx="597">
                  <c:v>-91</c:v>
                </c:pt>
                <c:pt idx="598">
                  <c:v>-91</c:v>
                </c:pt>
                <c:pt idx="599">
                  <c:v>-91</c:v>
                </c:pt>
                <c:pt idx="600">
                  <c:v>-91</c:v>
                </c:pt>
                <c:pt idx="601">
                  <c:v>-91</c:v>
                </c:pt>
                <c:pt idx="602">
                  <c:v>-91</c:v>
                </c:pt>
                <c:pt idx="603">
                  <c:v>-91</c:v>
                </c:pt>
                <c:pt idx="604">
                  <c:v>-91</c:v>
                </c:pt>
                <c:pt idx="605">
                  <c:v>-91</c:v>
                </c:pt>
                <c:pt idx="606">
                  <c:v>-91</c:v>
                </c:pt>
                <c:pt idx="607">
                  <c:v>-91</c:v>
                </c:pt>
                <c:pt idx="608">
                  <c:v>-91</c:v>
                </c:pt>
                <c:pt idx="609">
                  <c:v>-91</c:v>
                </c:pt>
                <c:pt idx="610">
                  <c:v>-91</c:v>
                </c:pt>
                <c:pt idx="611">
                  <c:v>-91</c:v>
                </c:pt>
                <c:pt idx="612">
                  <c:v>-91</c:v>
                </c:pt>
                <c:pt idx="613">
                  <c:v>-91</c:v>
                </c:pt>
                <c:pt idx="614">
                  <c:v>-91</c:v>
                </c:pt>
                <c:pt idx="615">
                  <c:v>-91</c:v>
                </c:pt>
                <c:pt idx="616">
                  <c:v>-91</c:v>
                </c:pt>
                <c:pt idx="617">
                  <c:v>-91</c:v>
                </c:pt>
                <c:pt idx="618">
                  <c:v>-91</c:v>
                </c:pt>
                <c:pt idx="619">
                  <c:v>-91</c:v>
                </c:pt>
                <c:pt idx="620">
                  <c:v>-91</c:v>
                </c:pt>
                <c:pt idx="621">
                  <c:v>-91</c:v>
                </c:pt>
                <c:pt idx="622">
                  <c:v>-91</c:v>
                </c:pt>
                <c:pt idx="623">
                  <c:v>-91</c:v>
                </c:pt>
                <c:pt idx="624">
                  <c:v>-91</c:v>
                </c:pt>
                <c:pt idx="625">
                  <c:v>-91</c:v>
                </c:pt>
                <c:pt idx="626">
                  <c:v>-91</c:v>
                </c:pt>
                <c:pt idx="627">
                  <c:v>-91</c:v>
                </c:pt>
                <c:pt idx="628">
                  <c:v>-92</c:v>
                </c:pt>
                <c:pt idx="629">
                  <c:v>-92</c:v>
                </c:pt>
                <c:pt idx="630">
                  <c:v>-92</c:v>
                </c:pt>
                <c:pt idx="631">
                  <c:v>-92</c:v>
                </c:pt>
                <c:pt idx="632">
                  <c:v>-92</c:v>
                </c:pt>
                <c:pt idx="633">
                  <c:v>-92</c:v>
                </c:pt>
                <c:pt idx="634">
                  <c:v>-92</c:v>
                </c:pt>
                <c:pt idx="635">
                  <c:v>-86</c:v>
                </c:pt>
                <c:pt idx="636">
                  <c:v>-86</c:v>
                </c:pt>
                <c:pt idx="637">
                  <c:v>-86</c:v>
                </c:pt>
                <c:pt idx="638">
                  <c:v>-86</c:v>
                </c:pt>
                <c:pt idx="639">
                  <c:v>-86</c:v>
                </c:pt>
                <c:pt idx="640">
                  <c:v>-86</c:v>
                </c:pt>
                <c:pt idx="641">
                  <c:v>-86</c:v>
                </c:pt>
                <c:pt idx="642">
                  <c:v>-86</c:v>
                </c:pt>
                <c:pt idx="643">
                  <c:v>-86</c:v>
                </c:pt>
                <c:pt idx="644">
                  <c:v>-86</c:v>
                </c:pt>
                <c:pt idx="645">
                  <c:v>-86</c:v>
                </c:pt>
                <c:pt idx="646">
                  <c:v>-86</c:v>
                </c:pt>
                <c:pt idx="647">
                  <c:v>-87</c:v>
                </c:pt>
                <c:pt idx="648">
                  <c:v>-87</c:v>
                </c:pt>
                <c:pt idx="649">
                  <c:v>-87</c:v>
                </c:pt>
                <c:pt idx="650">
                  <c:v>-87</c:v>
                </c:pt>
                <c:pt idx="651">
                  <c:v>-87</c:v>
                </c:pt>
                <c:pt idx="652">
                  <c:v>-87</c:v>
                </c:pt>
                <c:pt idx="653">
                  <c:v>-87</c:v>
                </c:pt>
                <c:pt idx="654">
                  <c:v>-87</c:v>
                </c:pt>
                <c:pt idx="655">
                  <c:v>-87</c:v>
                </c:pt>
                <c:pt idx="656">
                  <c:v>-87</c:v>
                </c:pt>
                <c:pt idx="657">
                  <c:v>-87</c:v>
                </c:pt>
                <c:pt idx="658">
                  <c:v>-87</c:v>
                </c:pt>
                <c:pt idx="659">
                  <c:v>-87</c:v>
                </c:pt>
                <c:pt idx="660">
                  <c:v>-87</c:v>
                </c:pt>
                <c:pt idx="661">
                  <c:v>-87</c:v>
                </c:pt>
                <c:pt idx="662">
                  <c:v>-87</c:v>
                </c:pt>
                <c:pt idx="663">
                  <c:v>-87</c:v>
                </c:pt>
                <c:pt idx="664">
                  <c:v>-87</c:v>
                </c:pt>
                <c:pt idx="665">
                  <c:v>-87</c:v>
                </c:pt>
                <c:pt idx="666">
                  <c:v>-87</c:v>
                </c:pt>
                <c:pt idx="667">
                  <c:v>-87</c:v>
                </c:pt>
                <c:pt idx="668">
                  <c:v>-87</c:v>
                </c:pt>
                <c:pt idx="669">
                  <c:v>-87</c:v>
                </c:pt>
                <c:pt idx="670">
                  <c:v>-89</c:v>
                </c:pt>
                <c:pt idx="671">
                  <c:v>-89</c:v>
                </c:pt>
                <c:pt idx="672">
                  <c:v>-89</c:v>
                </c:pt>
                <c:pt idx="673">
                  <c:v>-89</c:v>
                </c:pt>
                <c:pt idx="674">
                  <c:v>-89</c:v>
                </c:pt>
                <c:pt idx="675">
                  <c:v>-89</c:v>
                </c:pt>
                <c:pt idx="676">
                  <c:v>-89</c:v>
                </c:pt>
                <c:pt idx="677">
                  <c:v>-89</c:v>
                </c:pt>
                <c:pt idx="678">
                  <c:v>-89</c:v>
                </c:pt>
                <c:pt idx="679">
                  <c:v>-89</c:v>
                </c:pt>
                <c:pt idx="680">
                  <c:v>-89</c:v>
                </c:pt>
                <c:pt idx="681">
                  <c:v>-89</c:v>
                </c:pt>
                <c:pt idx="682">
                  <c:v>-89</c:v>
                </c:pt>
                <c:pt idx="683">
                  <c:v>-89</c:v>
                </c:pt>
                <c:pt idx="684">
                  <c:v>-89</c:v>
                </c:pt>
                <c:pt idx="685">
                  <c:v>-89</c:v>
                </c:pt>
                <c:pt idx="686">
                  <c:v>-89</c:v>
                </c:pt>
                <c:pt idx="687">
                  <c:v>-89</c:v>
                </c:pt>
                <c:pt idx="688">
                  <c:v>-89</c:v>
                </c:pt>
                <c:pt idx="689">
                  <c:v>-89</c:v>
                </c:pt>
                <c:pt idx="690">
                  <c:v>-89</c:v>
                </c:pt>
                <c:pt idx="691">
                  <c:v>-89</c:v>
                </c:pt>
                <c:pt idx="692">
                  <c:v>-89</c:v>
                </c:pt>
                <c:pt idx="693">
                  <c:v>-89</c:v>
                </c:pt>
                <c:pt idx="694">
                  <c:v>-89</c:v>
                </c:pt>
                <c:pt idx="695">
                  <c:v>-89</c:v>
                </c:pt>
                <c:pt idx="696">
                  <c:v>-88</c:v>
                </c:pt>
                <c:pt idx="697">
                  <c:v>-88</c:v>
                </c:pt>
                <c:pt idx="698">
                  <c:v>-88</c:v>
                </c:pt>
                <c:pt idx="699">
                  <c:v>-88</c:v>
                </c:pt>
                <c:pt idx="700">
                  <c:v>-88</c:v>
                </c:pt>
                <c:pt idx="701">
                  <c:v>-88</c:v>
                </c:pt>
                <c:pt idx="702">
                  <c:v>-88</c:v>
                </c:pt>
                <c:pt idx="703">
                  <c:v>-88</c:v>
                </c:pt>
                <c:pt idx="704">
                  <c:v>-88</c:v>
                </c:pt>
                <c:pt idx="705">
                  <c:v>-88</c:v>
                </c:pt>
                <c:pt idx="706">
                  <c:v>-88</c:v>
                </c:pt>
                <c:pt idx="707">
                  <c:v>-88</c:v>
                </c:pt>
                <c:pt idx="708">
                  <c:v>-88</c:v>
                </c:pt>
                <c:pt idx="709">
                  <c:v>-88</c:v>
                </c:pt>
                <c:pt idx="710">
                  <c:v>-88</c:v>
                </c:pt>
                <c:pt idx="711">
                  <c:v>-88</c:v>
                </c:pt>
                <c:pt idx="712">
                  <c:v>-88</c:v>
                </c:pt>
                <c:pt idx="713">
                  <c:v>-88</c:v>
                </c:pt>
                <c:pt idx="714">
                  <c:v>-88</c:v>
                </c:pt>
                <c:pt idx="715">
                  <c:v>-88</c:v>
                </c:pt>
                <c:pt idx="716">
                  <c:v>-88</c:v>
                </c:pt>
                <c:pt idx="717">
                  <c:v>-88</c:v>
                </c:pt>
                <c:pt idx="718">
                  <c:v>-88</c:v>
                </c:pt>
                <c:pt idx="719">
                  <c:v>-88</c:v>
                </c:pt>
                <c:pt idx="720">
                  <c:v>-88</c:v>
                </c:pt>
                <c:pt idx="721">
                  <c:v>-88</c:v>
                </c:pt>
                <c:pt idx="722">
                  <c:v>-88</c:v>
                </c:pt>
                <c:pt idx="723">
                  <c:v>-88</c:v>
                </c:pt>
                <c:pt idx="724">
                  <c:v>-88</c:v>
                </c:pt>
                <c:pt idx="725">
                  <c:v>-90</c:v>
                </c:pt>
                <c:pt idx="726">
                  <c:v>-90</c:v>
                </c:pt>
                <c:pt idx="727">
                  <c:v>-90</c:v>
                </c:pt>
                <c:pt idx="728">
                  <c:v>-90</c:v>
                </c:pt>
                <c:pt idx="729">
                  <c:v>-90</c:v>
                </c:pt>
                <c:pt idx="730">
                  <c:v>-90</c:v>
                </c:pt>
                <c:pt idx="731">
                  <c:v>-90</c:v>
                </c:pt>
                <c:pt idx="732">
                  <c:v>-90</c:v>
                </c:pt>
                <c:pt idx="733">
                  <c:v>-90</c:v>
                </c:pt>
                <c:pt idx="734">
                  <c:v>-90</c:v>
                </c:pt>
                <c:pt idx="735">
                  <c:v>-90</c:v>
                </c:pt>
                <c:pt idx="736">
                  <c:v>-91</c:v>
                </c:pt>
                <c:pt idx="737">
                  <c:v>-91</c:v>
                </c:pt>
                <c:pt idx="738">
                  <c:v>-91</c:v>
                </c:pt>
                <c:pt idx="739">
                  <c:v>-91</c:v>
                </c:pt>
                <c:pt idx="740">
                  <c:v>-91</c:v>
                </c:pt>
                <c:pt idx="741">
                  <c:v>-91</c:v>
                </c:pt>
                <c:pt idx="742">
                  <c:v>-91</c:v>
                </c:pt>
                <c:pt idx="743">
                  <c:v>-91</c:v>
                </c:pt>
                <c:pt idx="744">
                  <c:v>-91</c:v>
                </c:pt>
                <c:pt idx="745">
                  <c:v>-91</c:v>
                </c:pt>
                <c:pt idx="746">
                  <c:v>-91</c:v>
                </c:pt>
                <c:pt idx="747">
                  <c:v>-91</c:v>
                </c:pt>
                <c:pt idx="748">
                  <c:v>-91</c:v>
                </c:pt>
                <c:pt idx="749">
                  <c:v>-91</c:v>
                </c:pt>
                <c:pt idx="750">
                  <c:v>-91</c:v>
                </c:pt>
                <c:pt idx="751">
                  <c:v>-92</c:v>
                </c:pt>
                <c:pt idx="752">
                  <c:v>-92</c:v>
                </c:pt>
                <c:pt idx="753">
                  <c:v>-92</c:v>
                </c:pt>
                <c:pt idx="754">
                  <c:v>-92</c:v>
                </c:pt>
                <c:pt idx="755">
                  <c:v>-92</c:v>
                </c:pt>
                <c:pt idx="756">
                  <c:v>-92</c:v>
                </c:pt>
                <c:pt idx="757">
                  <c:v>-92</c:v>
                </c:pt>
                <c:pt idx="758">
                  <c:v>-92</c:v>
                </c:pt>
                <c:pt idx="759">
                  <c:v>-92</c:v>
                </c:pt>
                <c:pt idx="760">
                  <c:v>-92</c:v>
                </c:pt>
                <c:pt idx="761">
                  <c:v>-92</c:v>
                </c:pt>
                <c:pt idx="762">
                  <c:v>-92</c:v>
                </c:pt>
                <c:pt idx="763">
                  <c:v>-88</c:v>
                </c:pt>
                <c:pt idx="764">
                  <c:v>-88</c:v>
                </c:pt>
                <c:pt idx="765">
                  <c:v>-88</c:v>
                </c:pt>
                <c:pt idx="766">
                  <c:v>-88</c:v>
                </c:pt>
                <c:pt idx="767">
                  <c:v>-84</c:v>
                </c:pt>
                <c:pt idx="768">
                  <c:v>-84</c:v>
                </c:pt>
                <c:pt idx="769">
                  <c:v>-84</c:v>
                </c:pt>
                <c:pt idx="770">
                  <c:v>-84</c:v>
                </c:pt>
                <c:pt idx="771">
                  <c:v>-84</c:v>
                </c:pt>
                <c:pt idx="772">
                  <c:v>-84</c:v>
                </c:pt>
                <c:pt idx="773">
                  <c:v>-84</c:v>
                </c:pt>
                <c:pt idx="774">
                  <c:v>-84</c:v>
                </c:pt>
                <c:pt idx="775">
                  <c:v>-84</c:v>
                </c:pt>
                <c:pt idx="776">
                  <c:v>-84</c:v>
                </c:pt>
                <c:pt idx="777">
                  <c:v>-84</c:v>
                </c:pt>
                <c:pt idx="778">
                  <c:v>-84</c:v>
                </c:pt>
                <c:pt idx="779">
                  <c:v>-84</c:v>
                </c:pt>
                <c:pt idx="780">
                  <c:v>-86</c:v>
                </c:pt>
                <c:pt idx="781">
                  <c:v>-86</c:v>
                </c:pt>
                <c:pt idx="782">
                  <c:v>-86</c:v>
                </c:pt>
                <c:pt idx="783">
                  <c:v>-86</c:v>
                </c:pt>
                <c:pt idx="784">
                  <c:v>-86</c:v>
                </c:pt>
                <c:pt idx="785">
                  <c:v>-86</c:v>
                </c:pt>
                <c:pt idx="786">
                  <c:v>-86</c:v>
                </c:pt>
                <c:pt idx="787">
                  <c:v>-86</c:v>
                </c:pt>
                <c:pt idx="788">
                  <c:v>-86</c:v>
                </c:pt>
                <c:pt idx="789">
                  <c:v>-86</c:v>
                </c:pt>
                <c:pt idx="790">
                  <c:v>-86</c:v>
                </c:pt>
                <c:pt idx="791">
                  <c:v>-87</c:v>
                </c:pt>
                <c:pt idx="792">
                  <c:v>-87</c:v>
                </c:pt>
                <c:pt idx="793">
                  <c:v>-87</c:v>
                </c:pt>
                <c:pt idx="794">
                  <c:v>-87</c:v>
                </c:pt>
                <c:pt idx="795">
                  <c:v>-87</c:v>
                </c:pt>
                <c:pt idx="796">
                  <c:v>-87</c:v>
                </c:pt>
                <c:pt idx="797">
                  <c:v>-87</c:v>
                </c:pt>
                <c:pt idx="798">
                  <c:v>-87</c:v>
                </c:pt>
                <c:pt idx="799">
                  <c:v>-87</c:v>
                </c:pt>
                <c:pt idx="800">
                  <c:v>-87</c:v>
                </c:pt>
                <c:pt idx="801">
                  <c:v>-87</c:v>
                </c:pt>
                <c:pt idx="802">
                  <c:v>-89</c:v>
                </c:pt>
                <c:pt idx="803">
                  <c:v>-89</c:v>
                </c:pt>
                <c:pt idx="804">
                  <c:v>-89</c:v>
                </c:pt>
                <c:pt idx="805">
                  <c:v>-89</c:v>
                </c:pt>
                <c:pt idx="806">
                  <c:v>-89</c:v>
                </c:pt>
                <c:pt idx="807">
                  <c:v>-89</c:v>
                </c:pt>
                <c:pt idx="808">
                  <c:v>-89</c:v>
                </c:pt>
                <c:pt idx="809">
                  <c:v>-89</c:v>
                </c:pt>
                <c:pt idx="810">
                  <c:v>-89</c:v>
                </c:pt>
                <c:pt idx="811">
                  <c:v>-89</c:v>
                </c:pt>
                <c:pt idx="812">
                  <c:v>-89</c:v>
                </c:pt>
                <c:pt idx="813">
                  <c:v>-89</c:v>
                </c:pt>
                <c:pt idx="814">
                  <c:v>-91</c:v>
                </c:pt>
                <c:pt idx="815">
                  <c:v>-91</c:v>
                </c:pt>
                <c:pt idx="816">
                  <c:v>-91</c:v>
                </c:pt>
                <c:pt idx="817">
                  <c:v>-91</c:v>
                </c:pt>
                <c:pt idx="818">
                  <c:v>-91</c:v>
                </c:pt>
                <c:pt idx="819">
                  <c:v>-91</c:v>
                </c:pt>
                <c:pt idx="820">
                  <c:v>-91</c:v>
                </c:pt>
                <c:pt idx="821">
                  <c:v>-91</c:v>
                </c:pt>
                <c:pt idx="822">
                  <c:v>-91</c:v>
                </c:pt>
                <c:pt idx="823">
                  <c:v>-91</c:v>
                </c:pt>
                <c:pt idx="824">
                  <c:v>-91</c:v>
                </c:pt>
                <c:pt idx="825">
                  <c:v>-87</c:v>
                </c:pt>
                <c:pt idx="826">
                  <c:v>-86</c:v>
                </c:pt>
                <c:pt idx="827">
                  <c:v>-86</c:v>
                </c:pt>
                <c:pt idx="828">
                  <c:v>-86</c:v>
                </c:pt>
                <c:pt idx="829">
                  <c:v>-86</c:v>
                </c:pt>
                <c:pt idx="830">
                  <c:v>-86</c:v>
                </c:pt>
                <c:pt idx="831">
                  <c:v>-86</c:v>
                </c:pt>
                <c:pt idx="832">
                  <c:v>-86</c:v>
                </c:pt>
                <c:pt idx="833">
                  <c:v>-86</c:v>
                </c:pt>
                <c:pt idx="834">
                  <c:v>-86</c:v>
                </c:pt>
                <c:pt idx="835">
                  <c:v>-86</c:v>
                </c:pt>
                <c:pt idx="836">
                  <c:v>-86</c:v>
                </c:pt>
                <c:pt idx="837">
                  <c:v>-86</c:v>
                </c:pt>
                <c:pt idx="838">
                  <c:v>-86</c:v>
                </c:pt>
                <c:pt idx="839">
                  <c:v>-86</c:v>
                </c:pt>
                <c:pt idx="840">
                  <c:v>-86</c:v>
                </c:pt>
                <c:pt idx="841">
                  <c:v>-88</c:v>
                </c:pt>
                <c:pt idx="842">
                  <c:v>-88</c:v>
                </c:pt>
                <c:pt idx="843">
                  <c:v>-88</c:v>
                </c:pt>
                <c:pt idx="844">
                  <c:v>-88</c:v>
                </c:pt>
                <c:pt idx="845">
                  <c:v>-88</c:v>
                </c:pt>
                <c:pt idx="846">
                  <c:v>-88</c:v>
                </c:pt>
                <c:pt idx="847">
                  <c:v>-88</c:v>
                </c:pt>
                <c:pt idx="848">
                  <c:v>-88</c:v>
                </c:pt>
                <c:pt idx="849">
                  <c:v>-88</c:v>
                </c:pt>
                <c:pt idx="850">
                  <c:v>-88</c:v>
                </c:pt>
                <c:pt idx="851">
                  <c:v>-88</c:v>
                </c:pt>
                <c:pt idx="852">
                  <c:v>-91</c:v>
                </c:pt>
                <c:pt idx="853">
                  <c:v>-91</c:v>
                </c:pt>
                <c:pt idx="854">
                  <c:v>-91</c:v>
                </c:pt>
                <c:pt idx="855">
                  <c:v>-91</c:v>
                </c:pt>
                <c:pt idx="856">
                  <c:v>-91</c:v>
                </c:pt>
                <c:pt idx="857">
                  <c:v>-91</c:v>
                </c:pt>
                <c:pt idx="858">
                  <c:v>-91</c:v>
                </c:pt>
                <c:pt idx="859">
                  <c:v>-91</c:v>
                </c:pt>
                <c:pt idx="860">
                  <c:v>-91</c:v>
                </c:pt>
                <c:pt idx="861">
                  <c:v>-91</c:v>
                </c:pt>
                <c:pt idx="862">
                  <c:v>-91</c:v>
                </c:pt>
                <c:pt idx="863">
                  <c:v>-91</c:v>
                </c:pt>
                <c:pt idx="864">
                  <c:v>-94</c:v>
                </c:pt>
                <c:pt idx="865">
                  <c:v>-94</c:v>
                </c:pt>
                <c:pt idx="866">
                  <c:v>-94</c:v>
                </c:pt>
                <c:pt idx="867">
                  <c:v>-94</c:v>
                </c:pt>
                <c:pt idx="868">
                  <c:v>-94</c:v>
                </c:pt>
                <c:pt idx="869">
                  <c:v>-94</c:v>
                </c:pt>
                <c:pt idx="870">
                  <c:v>-94</c:v>
                </c:pt>
                <c:pt idx="871">
                  <c:v>-94</c:v>
                </c:pt>
                <c:pt idx="872">
                  <c:v>-94</c:v>
                </c:pt>
                <c:pt idx="873">
                  <c:v>-94</c:v>
                </c:pt>
                <c:pt idx="874">
                  <c:v>-94</c:v>
                </c:pt>
                <c:pt idx="875">
                  <c:v>-95</c:v>
                </c:pt>
                <c:pt idx="876">
                  <c:v>-95</c:v>
                </c:pt>
                <c:pt idx="877">
                  <c:v>-95</c:v>
                </c:pt>
                <c:pt idx="878">
                  <c:v>-95</c:v>
                </c:pt>
                <c:pt idx="879">
                  <c:v>-95</c:v>
                </c:pt>
                <c:pt idx="880">
                  <c:v>-95</c:v>
                </c:pt>
                <c:pt idx="881">
                  <c:v>-95</c:v>
                </c:pt>
                <c:pt idx="882">
                  <c:v>-95</c:v>
                </c:pt>
                <c:pt idx="883">
                  <c:v>-95</c:v>
                </c:pt>
                <c:pt idx="884">
                  <c:v>-95</c:v>
                </c:pt>
                <c:pt idx="885">
                  <c:v>-95</c:v>
                </c:pt>
                <c:pt idx="886">
                  <c:v>-95</c:v>
                </c:pt>
                <c:pt idx="887">
                  <c:v>-95</c:v>
                </c:pt>
                <c:pt idx="888">
                  <c:v>-95</c:v>
                </c:pt>
                <c:pt idx="889">
                  <c:v>-95</c:v>
                </c:pt>
                <c:pt idx="890">
                  <c:v>-95</c:v>
                </c:pt>
                <c:pt idx="891">
                  <c:v>-95</c:v>
                </c:pt>
                <c:pt idx="892">
                  <c:v>-95</c:v>
                </c:pt>
                <c:pt idx="893">
                  <c:v>-95</c:v>
                </c:pt>
                <c:pt idx="894">
                  <c:v>-95</c:v>
                </c:pt>
                <c:pt idx="895">
                  <c:v>-95</c:v>
                </c:pt>
                <c:pt idx="896">
                  <c:v>-95</c:v>
                </c:pt>
                <c:pt idx="897">
                  <c:v>-95</c:v>
                </c:pt>
                <c:pt idx="898">
                  <c:v>-95</c:v>
                </c:pt>
                <c:pt idx="899">
                  <c:v>-97</c:v>
                </c:pt>
                <c:pt idx="900">
                  <c:v>-97</c:v>
                </c:pt>
                <c:pt idx="901">
                  <c:v>-97</c:v>
                </c:pt>
                <c:pt idx="902">
                  <c:v>-97</c:v>
                </c:pt>
                <c:pt idx="903">
                  <c:v>-97</c:v>
                </c:pt>
                <c:pt idx="904">
                  <c:v>-97</c:v>
                </c:pt>
                <c:pt idx="905">
                  <c:v>-97</c:v>
                </c:pt>
                <c:pt idx="906">
                  <c:v>-97</c:v>
                </c:pt>
                <c:pt idx="907">
                  <c:v>-97</c:v>
                </c:pt>
                <c:pt idx="908">
                  <c:v>-97</c:v>
                </c:pt>
                <c:pt idx="909">
                  <c:v>-97</c:v>
                </c:pt>
                <c:pt idx="910">
                  <c:v>-95</c:v>
                </c:pt>
                <c:pt idx="911">
                  <c:v>-95</c:v>
                </c:pt>
                <c:pt idx="912">
                  <c:v>-95</c:v>
                </c:pt>
                <c:pt idx="913">
                  <c:v>-95</c:v>
                </c:pt>
                <c:pt idx="914">
                  <c:v>-95</c:v>
                </c:pt>
                <c:pt idx="915">
                  <c:v>-95</c:v>
                </c:pt>
                <c:pt idx="916">
                  <c:v>-95</c:v>
                </c:pt>
                <c:pt idx="917">
                  <c:v>-95</c:v>
                </c:pt>
                <c:pt idx="918">
                  <c:v>-95</c:v>
                </c:pt>
                <c:pt idx="919">
                  <c:v>-95</c:v>
                </c:pt>
                <c:pt idx="920">
                  <c:v>-95</c:v>
                </c:pt>
                <c:pt idx="921">
                  <c:v>-95</c:v>
                </c:pt>
                <c:pt idx="922">
                  <c:v>-95</c:v>
                </c:pt>
                <c:pt idx="923">
                  <c:v>-95</c:v>
                </c:pt>
                <c:pt idx="924">
                  <c:v>-95</c:v>
                </c:pt>
                <c:pt idx="925">
                  <c:v>-95</c:v>
                </c:pt>
                <c:pt idx="926">
                  <c:v>-95</c:v>
                </c:pt>
                <c:pt idx="927">
                  <c:v>-95</c:v>
                </c:pt>
                <c:pt idx="928">
                  <c:v>-95</c:v>
                </c:pt>
                <c:pt idx="929">
                  <c:v>-95</c:v>
                </c:pt>
                <c:pt idx="930">
                  <c:v>-95</c:v>
                </c:pt>
                <c:pt idx="931">
                  <c:v>-95</c:v>
                </c:pt>
                <c:pt idx="932">
                  <c:v>-92</c:v>
                </c:pt>
                <c:pt idx="933">
                  <c:v>-91</c:v>
                </c:pt>
                <c:pt idx="934">
                  <c:v>-91</c:v>
                </c:pt>
                <c:pt idx="935">
                  <c:v>-91</c:v>
                </c:pt>
                <c:pt idx="936">
                  <c:v>-91</c:v>
                </c:pt>
                <c:pt idx="937">
                  <c:v>-91</c:v>
                </c:pt>
                <c:pt idx="938">
                  <c:v>-91</c:v>
                </c:pt>
                <c:pt idx="939">
                  <c:v>-91</c:v>
                </c:pt>
                <c:pt idx="940">
                  <c:v>-91</c:v>
                </c:pt>
                <c:pt idx="941">
                  <c:v>-91</c:v>
                </c:pt>
                <c:pt idx="942">
                  <c:v>-91</c:v>
                </c:pt>
                <c:pt idx="943">
                  <c:v>-91</c:v>
                </c:pt>
                <c:pt idx="944">
                  <c:v>-91</c:v>
                </c:pt>
                <c:pt idx="945">
                  <c:v>-91</c:v>
                </c:pt>
                <c:pt idx="946">
                  <c:v>-91</c:v>
                </c:pt>
                <c:pt idx="947">
                  <c:v>-91</c:v>
                </c:pt>
                <c:pt idx="948">
                  <c:v>-88</c:v>
                </c:pt>
                <c:pt idx="949">
                  <c:v>-88</c:v>
                </c:pt>
                <c:pt idx="950">
                  <c:v>-88</c:v>
                </c:pt>
                <c:pt idx="951">
                  <c:v>-88</c:v>
                </c:pt>
                <c:pt idx="952">
                  <c:v>-88</c:v>
                </c:pt>
                <c:pt idx="953">
                  <c:v>-88</c:v>
                </c:pt>
                <c:pt idx="954">
                  <c:v>-88</c:v>
                </c:pt>
                <c:pt idx="955">
                  <c:v>-88</c:v>
                </c:pt>
                <c:pt idx="956">
                  <c:v>-88</c:v>
                </c:pt>
                <c:pt idx="957">
                  <c:v>-88</c:v>
                </c:pt>
                <c:pt idx="958">
                  <c:v>-88</c:v>
                </c:pt>
                <c:pt idx="959">
                  <c:v>-88</c:v>
                </c:pt>
                <c:pt idx="960">
                  <c:v>-81</c:v>
                </c:pt>
                <c:pt idx="961">
                  <c:v>-81</c:v>
                </c:pt>
                <c:pt idx="962">
                  <c:v>-81</c:v>
                </c:pt>
                <c:pt idx="963">
                  <c:v>-79</c:v>
                </c:pt>
                <c:pt idx="964">
                  <c:v>-79</c:v>
                </c:pt>
                <c:pt idx="965">
                  <c:v>-79</c:v>
                </c:pt>
                <c:pt idx="966">
                  <c:v>-79</c:v>
                </c:pt>
                <c:pt idx="967">
                  <c:v>-79</c:v>
                </c:pt>
                <c:pt idx="968">
                  <c:v>-79</c:v>
                </c:pt>
                <c:pt idx="969">
                  <c:v>-79</c:v>
                </c:pt>
                <c:pt idx="970">
                  <c:v>-79</c:v>
                </c:pt>
                <c:pt idx="971">
                  <c:v>-79</c:v>
                </c:pt>
                <c:pt idx="972">
                  <c:v>-79</c:v>
                </c:pt>
                <c:pt idx="973">
                  <c:v>-79</c:v>
                </c:pt>
                <c:pt idx="974">
                  <c:v>-79</c:v>
                </c:pt>
                <c:pt idx="975">
                  <c:v>-79</c:v>
                </c:pt>
                <c:pt idx="976">
                  <c:v>-79</c:v>
                </c:pt>
                <c:pt idx="977">
                  <c:v>-79</c:v>
                </c:pt>
                <c:pt idx="978">
                  <c:v>-79</c:v>
                </c:pt>
                <c:pt idx="979">
                  <c:v>-79</c:v>
                </c:pt>
                <c:pt idx="980">
                  <c:v>-79</c:v>
                </c:pt>
                <c:pt idx="981">
                  <c:v>-79</c:v>
                </c:pt>
                <c:pt idx="982">
                  <c:v>-79</c:v>
                </c:pt>
                <c:pt idx="983">
                  <c:v>-81</c:v>
                </c:pt>
                <c:pt idx="984">
                  <c:v>-81</c:v>
                </c:pt>
                <c:pt idx="985">
                  <c:v>-81</c:v>
                </c:pt>
                <c:pt idx="986">
                  <c:v>-81</c:v>
                </c:pt>
                <c:pt idx="987">
                  <c:v>-81</c:v>
                </c:pt>
                <c:pt idx="988">
                  <c:v>-81</c:v>
                </c:pt>
                <c:pt idx="989">
                  <c:v>-81</c:v>
                </c:pt>
                <c:pt idx="990">
                  <c:v>-81</c:v>
                </c:pt>
                <c:pt idx="991">
                  <c:v>-81</c:v>
                </c:pt>
                <c:pt idx="992">
                  <c:v>-81</c:v>
                </c:pt>
                <c:pt idx="993">
                  <c:v>-81</c:v>
                </c:pt>
                <c:pt idx="994">
                  <c:v>-83</c:v>
                </c:pt>
                <c:pt idx="995">
                  <c:v>-83</c:v>
                </c:pt>
                <c:pt idx="996">
                  <c:v>-83</c:v>
                </c:pt>
                <c:pt idx="997">
                  <c:v>-83</c:v>
                </c:pt>
                <c:pt idx="998">
                  <c:v>-83</c:v>
                </c:pt>
                <c:pt idx="999">
                  <c:v>-83</c:v>
                </c:pt>
                <c:pt idx="1000">
                  <c:v>-83</c:v>
                </c:pt>
                <c:pt idx="1001">
                  <c:v>-83</c:v>
                </c:pt>
                <c:pt idx="1002">
                  <c:v>-83</c:v>
                </c:pt>
                <c:pt idx="1003">
                  <c:v>-83</c:v>
                </c:pt>
                <c:pt idx="1004">
                  <c:v>-83</c:v>
                </c:pt>
                <c:pt idx="1005">
                  <c:v>-83</c:v>
                </c:pt>
                <c:pt idx="1006">
                  <c:v>-87</c:v>
                </c:pt>
                <c:pt idx="1007">
                  <c:v>-87</c:v>
                </c:pt>
                <c:pt idx="1008">
                  <c:v>-87</c:v>
                </c:pt>
                <c:pt idx="1009">
                  <c:v>-87</c:v>
                </c:pt>
                <c:pt idx="1010">
                  <c:v>-87</c:v>
                </c:pt>
                <c:pt idx="1011">
                  <c:v>-87</c:v>
                </c:pt>
                <c:pt idx="1012">
                  <c:v>-87</c:v>
                </c:pt>
                <c:pt idx="1013">
                  <c:v>-87</c:v>
                </c:pt>
                <c:pt idx="1014">
                  <c:v>-87</c:v>
                </c:pt>
                <c:pt idx="1015">
                  <c:v>-87</c:v>
                </c:pt>
                <c:pt idx="1016">
                  <c:v>-87</c:v>
                </c:pt>
                <c:pt idx="1017">
                  <c:v>-88</c:v>
                </c:pt>
                <c:pt idx="1018">
                  <c:v>-88</c:v>
                </c:pt>
                <c:pt idx="1019">
                  <c:v>-88</c:v>
                </c:pt>
                <c:pt idx="1020">
                  <c:v>-88</c:v>
                </c:pt>
                <c:pt idx="1021">
                  <c:v>-88</c:v>
                </c:pt>
                <c:pt idx="1022">
                  <c:v>-88</c:v>
                </c:pt>
                <c:pt idx="1023">
                  <c:v>-88</c:v>
                </c:pt>
                <c:pt idx="1024">
                  <c:v>-88</c:v>
                </c:pt>
                <c:pt idx="1025">
                  <c:v>-88</c:v>
                </c:pt>
                <c:pt idx="1026">
                  <c:v>-88</c:v>
                </c:pt>
                <c:pt idx="1027">
                  <c:v>-88</c:v>
                </c:pt>
                <c:pt idx="1028">
                  <c:v>-90</c:v>
                </c:pt>
                <c:pt idx="1029">
                  <c:v>-90</c:v>
                </c:pt>
                <c:pt idx="1030">
                  <c:v>-90</c:v>
                </c:pt>
                <c:pt idx="1031">
                  <c:v>-90</c:v>
                </c:pt>
                <c:pt idx="1032">
                  <c:v>-90</c:v>
                </c:pt>
                <c:pt idx="1033">
                  <c:v>-90</c:v>
                </c:pt>
                <c:pt idx="1034">
                  <c:v>-90</c:v>
                </c:pt>
                <c:pt idx="1035">
                  <c:v>-90</c:v>
                </c:pt>
                <c:pt idx="1036">
                  <c:v>-87</c:v>
                </c:pt>
                <c:pt idx="1037">
                  <c:v>-87</c:v>
                </c:pt>
                <c:pt idx="1038">
                  <c:v>-87</c:v>
                </c:pt>
                <c:pt idx="1039">
                  <c:v>-87</c:v>
                </c:pt>
                <c:pt idx="1040">
                  <c:v>-87</c:v>
                </c:pt>
                <c:pt idx="1041">
                  <c:v>-87</c:v>
                </c:pt>
                <c:pt idx="1042">
                  <c:v>-87</c:v>
                </c:pt>
                <c:pt idx="1043">
                  <c:v>-87</c:v>
                </c:pt>
                <c:pt idx="1044">
                  <c:v>-87</c:v>
                </c:pt>
                <c:pt idx="1045">
                  <c:v>-87</c:v>
                </c:pt>
                <c:pt idx="1046">
                  <c:v>-87</c:v>
                </c:pt>
                <c:pt idx="1047">
                  <c:v>-87</c:v>
                </c:pt>
                <c:pt idx="1048">
                  <c:v>-87</c:v>
                </c:pt>
                <c:pt idx="1049">
                  <c:v>-87</c:v>
                </c:pt>
                <c:pt idx="1050">
                  <c:v>-87</c:v>
                </c:pt>
                <c:pt idx="1051">
                  <c:v>-87</c:v>
                </c:pt>
                <c:pt idx="1052">
                  <c:v>-85</c:v>
                </c:pt>
                <c:pt idx="1053">
                  <c:v>-83</c:v>
                </c:pt>
                <c:pt idx="1054">
                  <c:v>-83</c:v>
                </c:pt>
                <c:pt idx="1055">
                  <c:v>-83</c:v>
                </c:pt>
                <c:pt idx="1056">
                  <c:v>-83</c:v>
                </c:pt>
                <c:pt idx="1057">
                  <c:v>-83</c:v>
                </c:pt>
                <c:pt idx="1058">
                  <c:v>-79</c:v>
                </c:pt>
                <c:pt idx="1059">
                  <c:v>-79</c:v>
                </c:pt>
                <c:pt idx="1060">
                  <c:v>-79</c:v>
                </c:pt>
                <c:pt idx="1061">
                  <c:v>-79</c:v>
                </c:pt>
                <c:pt idx="1062">
                  <c:v>-79</c:v>
                </c:pt>
                <c:pt idx="1063">
                  <c:v>-79</c:v>
                </c:pt>
                <c:pt idx="1064">
                  <c:v>-79</c:v>
                </c:pt>
                <c:pt idx="1065">
                  <c:v>-79</c:v>
                </c:pt>
                <c:pt idx="1066">
                  <c:v>-79</c:v>
                </c:pt>
                <c:pt idx="1067">
                  <c:v>-79</c:v>
                </c:pt>
                <c:pt idx="1068">
                  <c:v>-79</c:v>
                </c:pt>
                <c:pt idx="1069">
                  <c:v>-79</c:v>
                </c:pt>
                <c:pt idx="1070">
                  <c:v>-79</c:v>
                </c:pt>
                <c:pt idx="1071">
                  <c:v>-79</c:v>
                </c:pt>
                <c:pt idx="1072">
                  <c:v>-72</c:v>
                </c:pt>
                <c:pt idx="1073">
                  <c:v>-72</c:v>
                </c:pt>
                <c:pt idx="1074">
                  <c:v>-72</c:v>
                </c:pt>
                <c:pt idx="1075">
                  <c:v>-72</c:v>
                </c:pt>
                <c:pt idx="1076">
                  <c:v>-72</c:v>
                </c:pt>
                <c:pt idx="1077">
                  <c:v>-72</c:v>
                </c:pt>
                <c:pt idx="1078">
                  <c:v>-72</c:v>
                </c:pt>
                <c:pt idx="1079">
                  <c:v>-72</c:v>
                </c:pt>
                <c:pt idx="1080">
                  <c:v>-72</c:v>
                </c:pt>
                <c:pt idx="1081">
                  <c:v>-72</c:v>
                </c:pt>
                <c:pt idx="1082">
                  <c:v>-72</c:v>
                </c:pt>
                <c:pt idx="1083">
                  <c:v>-72</c:v>
                </c:pt>
                <c:pt idx="1084">
                  <c:v>-72</c:v>
                </c:pt>
                <c:pt idx="1085">
                  <c:v>-72</c:v>
                </c:pt>
                <c:pt idx="1086">
                  <c:v>-72</c:v>
                </c:pt>
                <c:pt idx="1087">
                  <c:v>-72</c:v>
                </c:pt>
                <c:pt idx="1088">
                  <c:v>-72</c:v>
                </c:pt>
                <c:pt idx="1089">
                  <c:v>-72</c:v>
                </c:pt>
                <c:pt idx="1090">
                  <c:v>-72</c:v>
                </c:pt>
                <c:pt idx="1091">
                  <c:v>-76</c:v>
                </c:pt>
                <c:pt idx="1092">
                  <c:v>-76</c:v>
                </c:pt>
                <c:pt idx="1093">
                  <c:v>-76</c:v>
                </c:pt>
                <c:pt idx="1094">
                  <c:v>-76</c:v>
                </c:pt>
                <c:pt idx="1095">
                  <c:v>-76</c:v>
                </c:pt>
                <c:pt idx="1096">
                  <c:v>-76</c:v>
                </c:pt>
                <c:pt idx="1097">
                  <c:v>-76</c:v>
                </c:pt>
                <c:pt idx="1098">
                  <c:v>-76</c:v>
                </c:pt>
                <c:pt idx="1099">
                  <c:v>-76</c:v>
                </c:pt>
                <c:pt idx="1100">
                  <c:v>-76</c:v>
                </c:pt>
                <c:pt idx="1101">
                  <c:v>-76</c:v>
                </c:pt>
                <c:pt idx="1102">
                  <c:v>-81</c:v>
                </c:pt>
                <c:pt idx="1103">
                  <c:v>-81</c:v>
                </c:pt>
                <c:pt idx="1104">
                  <c:v>-81</c:v>
                </c:pt>
                <c:pt idx="1105">
                  <c:v>-81</c:v>
                </c:pt>
                <c:pt idx="1106">
                  <c:v>-81</c:v>
                </c:pt>
                <c:pt idx="1107">
                  <c:v>-81</c:v>
                </c:pt>
                <c:pt idx="1108">
                  <c:v>-81</c:v>
                </c:pt>
                <c:pt idx="1109">
                  <c:v>-81</c:v>
                </c:pt>
                <c:pt idx="1110">
                  <c:v>-81</c:v>
                </c:pt>
                <c:pt idx="1111">
                  <c:v>-81</c:v>
                </c:pt>
                <c:pt idx="1112">
                  <c:v>-81</c:v>
                </c:pt>
                <c:pt idx="1113">
                  <c:v>-84</c:v>
                </c:pt>
                <c:pt idx="1114">
                  <c:v>-84</c:v>
                </c:pt>
                <c:pt idx="1115">
                  <c:v>-84</c:v>
                </c:pt>
                <c:pt idx="1116">
                  <c:v>-84</c:v>
                </c:pt>
                <c:pt idx="1117">
                  <c:v>-84</c:v>
                </c:pt>
                <c:pt idx="1118">
                  <c:v>-84</c:v>
                </c:pt>
                <c:pt idx="1119">
                  <c:v>-84</c:v>
                </c:pt>
                <c:pt idx="1120">
                  <c:v>-84</c:v>
                </c:pt>
                <c:pt idx="1121">
                  <c:v>-84</c:v>
                </c:pt>
                <c:pt idx="1122">
                  <c:v>-84</c:v>
                </c:pt>
                <c:pt idx="1123">
                  <c:v>-84</c:v>
                </c:pt>
                <c:pt idx="1124">
                  <c:v>-84</c:v>
                </c:pt>
                <c:pt idx="1125">
                  <c:v>-68</c:v>
                </c:pt>
                <c:pt idx="1126">
                  <c:v>-68</c:v>
                </c:pt>
                <c:pt idx="1127">
                  <c:v>-68</c:v>
                </c:pt>
                <c:pt idx="1128">
                  <c:v>-68</c:v>
                </c:pt>
                <c:pt idx="1129">
                  <c:v>-68</c:v>
                </c:pt>
                <c:pt idx="1130">
                  <c:v>-68</c:v>
                </c:pt>
                <c:pt idx="1131">
                  <c:v>-68</c:v>
                </c:pt>
                <c:pt idx="1132">
                  <c:v>-68</c:v>
                </c:pt>
                <c:pt idx="1133">
                  <c:v>-68</c:v>
                </c:pt>
                <c:pt idx="1134">
                  <c:v>-68</c:v>
                </c:pt>
                <c:pt idx="1135">
                  <c:v>-68</c:v>
                </c:pt>
                <c:pt idx="1136">
                  <c:v>-68</c:v>
                </c:pt>
                <c:pt idx="1137">
                  <c:v>-68</c:v>
                </c:pt>
                <c:pt idx="1138">
                  <c:v>-75</c:v>
                </c:pt>
                <c:pt idx="1139">
                  <c:v>-75</c:v>
                </c:pt>
                <c:pt idx="1140">
                  <c:v>-75</c:v>
                </c:pt>
                <c:pt idx="1141">
                  <c:v>-75</c:v>
                </c:pt>
                <c:pt idx="1142">
                  <c:v>-75</c:v>
                </c:pt>
                <c:pt idx="1143">
                  <c:v>-75</c:v>
                </c:pt>
                <c:pt idx="1144">
                  <c:v>-75</c:v>
                </c:pt>
                <c:pt idx="1145">
                  <c:v>-75</c:v>
                </c:pt>
                <c:pt idx="1146">
                  <c:v>-75</c:v>
                </c:pt>
                <c:pt idx="1147">
                  <c:v>-75</c:v>
                </c:pt>
                <c:pt idx="1148">
                  <c:v>-75</c:v>
                </c:pt>
                <c:pt idx="1149">
                  <c:v>-76</c:v>
                </c:pt>
                <c:pt idx="1150">
                  <c:v>-76</c:v>
                </c:pt>
                <c:pt idx="1151">
                  <c:v>-76</c:v>
                </c:pt>
                <c:pt idx="1152">
                  <c:v>-76</c:v>
                </c:pt>
                <c:pt idx="1153">
                  <c:v>-76</c:v>
                </c:pt>
                <c:pt idx="1154">
                  <c:v>-76</c:v>
                </c:pt>
                <c:pt idx="1155">
                  <c:v>-76</c:v>
                </c:pt>
                <c:pt idx="1156">
                  <c:v>-76</c:v>
                </c:pt>
                <c:pt idx="1157">
                  <c:v>-76</c:v>
                </c:pt>
                <c:pt idx="1158">
                  <c:v>-76</c:v>
                </c:pt>
                <c:pt idx="1159">
                  <c:v>-76</c:v>
                </c:pt>
                <c:pt idx="1160">
                  <c:v>-76</c:v>
                </c:pt>
                <c:pt idx="1161">
                  <c:v>-76</c:v>
                </c:pt>
                <c:pt idx="1162">
                  <c:v>-76</c:v>
                </c:pt>
                <c:pt idx="1163">
                  <c:v>-76</c:v>
                </c:pt>
                <c:pt idx="1164">
                  <c:v>-76</c:v>
                </c:pt>
                <c:pt idx="1165">
                  <c:v>-76</c:v>
                </c:pt>
                <c:pt idx="1166">
                  <c:v>-76</c:v>
                </c:pt>
                <c:pt idx="1167">
                  <c:v>-76</c:v>
                </c:pt>
                <c:pt idx="1168">
                  <c:v>-76</c:v>
                </c:pt>
                <c:pt idx="1169">
                  <c:v>-76</c:v>
                </c:pt>
                <c:pt idx="1170">
                  <c:v>-76</c:v>
                </c:pt>
                <c:pt idx="1171">
                  <c:v>-76</c:v>
                </c:pt>
                <c:pt idx="1172">
                  <c:v>-76</c:v>
                </c:pt>
                <c:pt idx="1173">
                  <c:v>-78</c:v>
                </c:pt>
                <c:pt idx="1174">
                  <c:v>-78</c:v>
                </c:pt>
                <c:pt idx="1175">
                  <c:v>-78</c:v>
                </c:pt>
                <c:pt idx="1176">
                  <c:v>-78</c:v>
                </c:pt>
                <c:pt idx="1177">
                  <c:v>-78</c:v>
                </c:pt>
                <c:pt idx="1178">
                  <c:v>-78</c:v>
                </c:pt>
                <c:pt idx="1179">
                  <c:v>-78</c:v>
                </c:pt>
                <c:pt idx="1180">
                  <c:v>-78</c:v>
                </c:pt>
                <c:pt idx="1181">
                  <c:v>-78</c:v>
                </c:pt>
                <c:pt idx="1182">
                  <c:v>-78</c:v>
                </c:pt>
                <c:pt idx="1183">
                  <c:v>-78</c:v>
                </c:pt>
                <c:pt idx="1184">
                  <c:v>-77</c:v>
                </c:pt>
                <c:pt idx="1185">
                  <c:v>-77</c:v>
                </c:pt>
                <c:pt idx="1186">
                  <c:v>-77</c:v>
                </c:pt>
                <c:pt idx="1187">
                  <c:v>-77</c:v>
                </c:pt>
                <c:pt idx="1188">
                  <c:v>-77</c:v>
                </c:pt>
                <c:pt idx="1189">
                  <c:v>-77</c:v>
                </c:pt>
                <c:pt idx="1190">
                  <c:v>-77</c:v>
                </c:pt>
                <c:pt idx="1191">
                  <c:v>-77</c:v>
                </c:pt>
                <c:pt idx="1192">
                  <c:v>-77</c:v>
                </c:pt>
                <c:pt idx="1193">
                  <c:v>-77</c:v>
                </c:pt>
                <c:pt idx="1194">
                  <c:v>-77</c:v>
                </c:pt>
                <c:pt idx="1195">
                  <c:v>-77</c:v>
                </c:pt>
                <c:pt idx="1196">
                  <c:v>-77</c:v>
                </c:pt>
                <c:pt idx="1197">
                  <c:v>-77</c:v>
                </c:pt>
                <c:pt idx="1198">
                  <c:v>-77</c:v>
                </c:pt>
                <c:pt idx="1199">
                  <c:v>-77</c:v>
                </c:pt>
                <c:pt idx="1200">
                  <c:v>-78</c:v>
                </c:pt>
                <c:pt idx="1201">
                  <c:v>-78</c:v>
                </c:pt>
                <c:pt idx="1202">
                  <c:v>-78</c:v>
                </c:pt>
                <c:pt idx="1203">
                  <c:v>-78</c:v>
                </c:pt>
                <c:pt idx="1204">
                  <c:v>-78</c:v>
                </c:pt>
                <c:pt idx="1205">
                  <c:v>-78</c:v>
                </c:pt>
                <c:pt idx="1206">
                  <c:v>-78</c:v>
                </c:pt>
                <c:pt idx="1207">
                  <c:v>-78</c:v>
                </c:pt>
                <c:pt idx="1208">
                  <c:v>-78</c:v>
                </c:pt>
                <c:pt idx="1209">
                  <c:v>-78</c:v>
                </c:pt>
                <c:pt idx="1210">
                  <c:v>-78</c:v>
                </c:pt>
                <c:pt idx="1211">
                  <c:v>-78</c:v>
                </c:pt>
                <c:pt idx="1212">
                  <c:v>-78</c:v>
                </c:pt>
                <c:pt idx="1213">
                  <c:v>-78</c:v>
                </c:pt>
                <c:pt idx="1214">
                  <c:v>-78</c:v>
                </c:pt>
                <c:pt idx="1215">
                  <c:v>-78</c:v>
                </c:pt>
                <c:pt idx="1216">
                  <c:v>-78</c:v>
                </c:pt>
                <c:pt idx="1217">
                  <c:v>-78</c:v>
                </c:pt>
                <c:pt idx="1218">
                  <c:v>-78</c:v>
                </c:pt>
                <c:pt idx="1219">
                  <c:v>-78</c:v>
                </c:pt>
                <c:pt idx="1220">
                  <c:v>-78</c:v>
                </c:pt>
                <c:pt idx="1221">
                  <c:v>-78</c:v>
                </c:pt>
                <c:pt idx="1222">
                  <c:v>-78</c:v>
                </c:pt>
                <c:pt idx="1223">
                  <c:v>-78</c:v>
                </c:pt>
                <c:pt idx="1224">
                  <c:v>-78</c:v>
                </c:pt>
                <c:pt idx="1225">
                  <c:v>-78</c:v>
                </c:pt>
                <c:pt idx="1226">
                  <c:v>-78</c:v>
                </c:pt>
                <c:pt idx="1227">
                  <c:v>-78</c:v>
                </c:pt>
                <c:pt idx="1228">
                  <c:v>-78</c:v>
                </c:pt>
                <c:pt idx="1229">
                  <c:v>-78</c:v>
                </c:pt>
                <c:pt idx="1230">
                  <c:v>-78</c:v>
                </c:pt>
                <c:pt idx="1231">
                  <c:v>-78</c:v>
                </c:pt>
                <c:pt idx="1232">
                  <c:v>-79</c:v>
                </c:pt>
                <c:pt idx="1233">
                  <c:v>-79</c:v>
                </c:pt>
                <c:pt idx="1234">
                  <c:v>-79</c:v>
                </c:pt>
                <c:pt idx="1235">
                  <c:v>-79</c:v>
                </c:pt>
                <c:pt idx="1236">
                  <c:v>-79</c:v>
                </c:pt>
                <c:pt idx="1237">
                  <c:v>-79</c:v>
                </c:pt>
                <c:pt idx="1238">
                  <c:v>-79</c:v>
                </c:pt>
                <c:pt idx="1239">
                  <c:v>-79</c:v>
                </c:pt>
                <c:pt idx="1240">
                  <c:v>-79</c:v>
                </c:pt>
                <c:pt idx="1241">
                  <c:v>-79</c:v>
                </c:pt>
                <c:pt idx="1242">
                  <c:v>-79</c:v>
                </c:pt>
                <c:pt idx="1243">
                  <c:v>-79</c:v>
                </c:pt>
                <c:pt idx="1244">
                  <c:v>-81</c:v>
                </c:pt>
                <c:pt idx="1245">
                  <c:v>-81</c:v>
                </c:pt>
                <c:pt idx="1246">
                  <c:v>-81</c:v>
                </c:pt>
                <c:pt idx="1247">
                  <c:v>-81</c:v>
                </c:pt>
                <c:pt idx="1248">
                  <c:v>-81</c:v>
                </c:pt>
                <c:pt idx="1249">
                  <c:v>-81</c:v>
                </c:pt>
                <c:pt idx="1250">
                  <c:v>-81</c:v>
                </c:pt>
                <c:pt idx="1251">
                  <c:v>-81</c:v>
                </c:pt>
                <c:pt idx="1252">
                  <c:v>-81</c:v>
                </c:pt>
                <c:pt idx="1253">
                  <c:v>-81</c:v>
                </c:pt>
                <c:pt idx="1254">
                  <c:v>-81</c:v>
                </c:pt>
                <c:pt idx="1255">
                  <c:v>-77</c:v>
                </c:pt>
                <c:pt idx="1256">
                  <c:v>-77</c:v>
                </c:pt>
                <c:pt idx="1257">
                  <c:v>-77</c:v>
                </c:pt>
                <c:pt idx="1258">
                  <c:v>-77</c:v>
                </c:pt>
                <c:pt idx="1259">
                  <c:v>-77</c:v>
                </c:pt>
                <c:pt idx="1260">
                  <c:v>-77</c:v>
                </c:pt>
                <c:pt idx="1261">
                  <c:v>-77</c:v>
                </c:pt>
                <c:pt idx="1262">
                  <c:v>-77</c:v>
                </c:pt>
                <c:pt idx="1263">
                  <c:v>-77</c:v>
                </c:pt>
                <c:pt idx="1264">
                  <c:v>-77</c:v>
                </c:pt>
                <c:pt idx="1265">
                  <c:v>-77</c:v>
                </c:pt>
                <c:pt idx="1266">
                  <c:v>-77</c:v>
                </c:pt>
                <c:pt idx="1267">
                  <c:v>-77</c:v>
                </c:pt>
                <c:pt idx="1268">
                  <c:v>-79</c:v>
                </c:pt>
                <c:pt idx="1269">
                  <c:v>-79</c:v>
                </c:pt>
                <c:pt idx="1270">
                  <c:v>-79</c:v>
                </c:pt>
                <c:pt idx="1271">
                  <c:v>-79</c:v>
                </c:pt>
                <c:pt idx="1272">
                  <c:v>-79</c:v>
                </c:pt>
                <c:pt idx="1273">
                  <c:v>-79</c:v>
                </c:pt>
                <c:pt idx="1274">
                  <c:v>-79</c:v>
                </c:pt>
                <c:pt idx="1275">
                  <c:v>-79</c:v>
                </c:pt>
                <c:pt idx="1276">
                  <c:v>-79</c:v>
                </c:pt>
                <c:pt idx="1277">
                  <c:v>-79</c:v>
                </c:pt>
                <c:pt idx="1278">
                  <c:v>-79</c:v>
                </c:pt>
                <c:pt idx="1279">
                  <c:v>-83</c:v>
                </c:pt>
                <c:pt idx="1280">
                  <c:v>-83</c:v>
                </c:pt>
                <c:pt idx="1281">
                  <c:v>-83</c:v>
                </c:pt>
                <c:pt idx="1282">
                  <c:v>-83</c:v>
                </c:pt>
                <c:pt idx="1283">
                  <c:v>-83</c:v>
                </c:pt>
                <c:pt idx="1284">
                  <c:v>-83</c:v>
                </c:pt>
                <c:pt idx="1285">
                  <c:v>-83</c:v>
                </c:pt>
                <c:pt idx="1286">
                  <c:v>-83</c:v>
                </c:pt>
                <c:pt idx="1287">
                  <c:v>-83</c:v>
                </c:pt>
                <c:pt idx="1288">
                  <c:v>-83</c:v>
                </c:pt>
                <c:pt idx="1289">
                  <c:v>-83</c:v>
                </c:pt>
                <c:pt idx="1290">
                  <c:v>-80</c:v>
                </c:pt>
                <c:pt idx="1291">
                  <c:v>-80</c:v>
                </c:pt>
                <c:pt idx="1292">
                  <c:v>-80</c:v>
                </c:pt>
                <c:pt idx="1293">
                  <c:v>-80</c:v>
                </c:pt>
                <c:pt idx="1294">
                  <c:v>-80</c:v>
                </c:pt>
                <c:pt idx="1295">
                  <c:v>-80</c:v>
                </c:pt>
                <c:pt idx="1296">
                  <c:v>-78</c:v>
                </c:pt>
                <c:pt idx="1297">
                  <c:v>-78</c:v>
                </c:pt>
                <c:pt idx="1298">
                  <c:v>-74</c:v>
                </c:pt>
                <c:pt idx="1299">
                  <c:v>-74</c:v>
                </c:pt>
                <c:pt idx="1300">
                  <c:v>-74</c:v>
                </c:pt>
                <c:pt idx="1301">
                  <c:v>-74</c:v>
                </c:pt>
                <c:pt idx="1302">
                  <c:v>-74</c:v>
                </c:pt>
                <c:pt idx="1303">
                  <c:v>-74</c:v>
                </c:pt>
                <c:pt idx="1304">
                  <c:v>-74</c:v>
                </c:pt>
                <c:pt idx="1305">
                  <c:v>-74</c:v>
                </c:pt>
                <c:pt idx="1306">
                  <c:v>-74</c:v>
                </c:pt>
                <c:pt idx="1307">
                  <c:v>-74</c:v>
                </c:pt>
                <c:pt idx="1308">
                  <c:v>-74</c:v>
                </c:pt>
                <c:pt idx="1309">
                  <c:v>-74</c:v>
                </c:pt>
                <c:pt idx="1310">
                  <c:v>-74</c:v>
                </c:pt>
                <c:pt idx="1311">
                  <c:v>-74</c:v>
                </c:pt>
                <c:pt idx="1312">
                  <c:v>-74</c:v>
                </c:pt>
                <c:pt idx="1313">
                  <c:v>-74</c:v>
                </c:pt>
                <c:pt idx="1314">
                  <c:v>-74</c:v>
                </c:pt>
                <c:pt idx="1315">
                  <c:v>-74</c:v>
                </c:pt>
                <c:pt idx="1316">
                  <c:v>-74</c:v>
                </c:pt>
                <c:pt idx="1317">
                  <c:v>-74</c:v>
                </c:pt>
                <c:pt idx="1318">
                  <c:v>-80</c:v>
                </c:pt>
                <c:pt idx="1319">
                  <c:v>-80</c:v>
                </c:pt>
                <c:pt idx="1320">
                  <c:v>-80</c:v>
                </c:pt>
                <c:pt idx="1321">
                  <c:v>-80</c:v>
                </c:pt>
                <c:pt idx="1322">
                  <c:v>-80</c:v>
                </c:pt>
                <c:pt idx="1323">
                  <c:v>-80</c:v>
                </c:pt>
                <c:pt idx="1324">
                  <c:v>-80</c:v>
                </c:pt>
                <c:pt idx="1325">
                  <c:v>-80</c:v>
                </c:pt>
                <c:pt idx="1326">
                  <c:v>-80</c:v>
                </c:pt>
                <c:pt idx="1327">
                  <c:v>-80</c:v>
                </c:pt>
                <c:pt idx="1328">
                  <c:v>-80</c:v>
                </c:pt>
                <c:pt idx="1329">
                  <c:v>-80</c:v>
                </c:pt>
                <c:pt idx="1330">
                  <c:v>-82</c:v>
                </c:pt>
                <c:pt idx="1331">
                  <c:v>-82</c:v>
                </c:pt>
                <c:pt idx="1332">
                  <c:v>-82</c:v>
                </c:pt>
                <c:pt idx="1333">
                  <c:v>-82</c:v>
                </c:pt>
                <c:pt idx="1334">
                  <c:v>-82</c:v>
                </c:pt>
                <c:pt idx="1335">
                  <c:v>-82</c:v>
                </c:pt>
                <c:pt idx="1336">
                  <c:v>-82</c:v>
                </c:pt>
                <c:pt idx="1337">
                  <c:v>-82</c:v>
                </c:pt>
                <c:pt idx="1338">
                  <c:v>-82</c:v>
                </c:pt>
                <c:pt idx="1339">
                  <c:v>-82</c:v>
                </c:pt>
                <c:pt idx="1340">
                  <c:v>-82</c:v>
                </c:pt>
                <c:pt idx="1341">
                  <c:v>-85</c:v>
                </c:pt>
                <c:pt idx="1342">
                  <c:v>-85</c:v>
                </c:pt>
                <c:pt idx="1343">
                  <c:v>-85</c:v>
                </c:pt>
                <c:pt idx="1344">
                  <c:v>-85</c:v>
                </c:pt>
                <c:pt idx="1345">
                  <c:v>-85</c:v>
                </c:pt>
                <c:pt idx="1346">
                  <c:v>-85</c:v>
                </c:pt>
                <c:pt idx="1347">
                  <c:v>-85</c:v>
                </c:pt>
                <c:pt idx="1348">
                  <c:v>-85</c:v>
                </c:pt>
                <c:pt idx="1349">
                  <c:v>-85</c:v>
                </c:pt>
                <c:pt idx="1350">
                  <c:v>-85</c:v>
                </c:pt>
                <c:pt idx="1351">
                  <c:v>-85</c:v>
                </c:pt>
                <c:pt idx="1352">
                  <c:v>-87</c:v>
                </c:pt>
                <c:pt idx="1353">
                  <c:v>-87</c:v>
                </c:pt>
                <c:pt idx="1354">
                  <c:v>-87</c:v>
                </c:pt>
                <c:pt idx="1355">
                  <c:v>-87</c:v>
                </c:pt>
                <c:pt idx="1356">
                  <c:v>-87</c:v>
                </c:pt>
                <c:pt idx="1357">
                  <c:v>-87</c:v>
                </c:pt>
                <c:pt idx="1358">
                  <c:v>-87</c:v>
                </c:pt>
                <c:pt idx="1359">
                  <c:v>-87</c:v>
                </c:pt>
                <c:pt idx="1360">
                  <c:v>-87</c:v>
                </c:pt>
                <c:pt idx="1361">
                  <c:v>-87</c:v>
                </c:pt>
                <c:pt idx="1362">
                  <c:v>-87</c:v>
                </c:pt>
                <c:pt idx="1363">
                  <c:v>-87</c:v>
                </c:pt>
                <c:pt idx="1364">
                  <c:v>-89</c:v>
                </c:pt>
                <c:pt idx="1365">
                  <c:v>-89</c:v>
                </c:pt>
                <c:pt idx="1366">
                  <c:v>-89</c:v>
                </c:pt>
                <c:pt idx="1367">
                  <c:v>-89</c:v>
                </c:pt>
                <c:pt idx="1368">
                  <c:v>-89</c:v>
                </c:pt>
                <c:pt idx="1369">
                  <c:v>-89</c:v>
                </c:pt>
                <c:pt idx="1370">
                  <c:v>-89</c:v>
                </c:pt>
                <c:pt idx="1371">
                  <c:v>-89</c:v>
                </c:pt>
                <c:pt idx="1372">
                  <c:v>-89</c:v>
                </c:pt>
                <c:pt idx="1373">
                  <c:v>-89</c:v>
                </c:pt>
                <c:pt idx="1374">
                  <c:v>-89</c:v>
                </c:pt>
                <c:pt idx="1375">
                  <c:v>-91</c:v>
                </c:pt>
                <c:pt idx="1376">
                  <c:v>-91</c:v>
                </c:pt>
                <c:pt idx="1377">
                  <c:v>-91</c:v>
                </c:pt>
                <c:pt idx="1378">
                  <c:v>-91</c:v>
                </c:pt>
                <c:pt idx="1379">
                  <c:v>-91</c:v>
                </c:pt>
                <c:pt idx="1380">
                  <c:v>-91</c:v>
                </c:pt>
                <c:pt idx="1381">
                  <c:v>-91</c:v>
                </c:pt>
                <c:pt idx="1382">
                  <c:v>-91</c:v>
                </c:pt>
                <c:pt idx="1383">
                  <c:v>-91</c:v>
                </c:pt>
                <c:pt idx="1384">
                  <c:v>-91</c:v>
                </c:pt>
                <c:pt idx="1385">
                  <c:v>-91</c:v>
                </c:pt>
                <c:pt idx="1386">
                  <c:v>-92</c:v>
                </c:pt>
                <c:pt idx="1387">
                  <c:v>-92</c:v>
                </c:pt>
                <c:pt idx="1388">
                  <c:v>-92</c:v>
                </c:pt>
                <c:pt idx="1389">
                  <c:v>-92</c:v>
                </c:pt>
                <c:pt idx="1390">
                  <c:v>-92</c:v>
                </c:pt>
                <c:pt idx="1391">
                  <c:v>-92</c:v>
                </c:pt>
                <c:pt idx="1392">
                  <c:v>-92</c:v>
                </c:pt>
                <c:pt idx="1393">
                  <c:v>-92</c:v>
                </c:pt>
                <c:pt idx="1394">
                  <c:v>-92</c:v>
                </c:pt>
                <c:pt idx="1395">
                  <c:v>-92</c:v>
                </c:pt>
                <c:pt idx="1396">
                  <c:v>-92</c:v>
                </c:pt>
                <c:pt idx="1397">
                  <c:v>-92</c:v>
                </c:pt>
                <c:pt idx="1398">
                  <c:v>-94</c:v>
                </c:pt>
                <c:pt idx="1399">
                  <c:v>-94</c:v>
                </c:pt>
                <c:pt idx="1400">
                  <c:v>-94</c:v>
                </c:pt>
                <c:pt idx="1401">
                  <c:v>-94</c:v>
                </c:pt>
                <c:pt idx="1402">
                  <c:v>-94</c:v>
                </c:pt>
                <c:pt idx="1403">
                  <c:v>-94</c:v>
                </c:pt>
                <c:pt idx="1404">
                  <c:v>-94</c:v>
                </c:pt>
                <c:pt idx="1405">
                  <c:v>-94</c:v>
                </c:pt>
                <c:pt idx="1406">
                  <c:v>-94</c:v>
                </c:pt>
                <c:pt idx="1407">
                  <c:v>-94</c:v>
                </c:pt>
                <c:pt idx="1408">
                  <c:v>-94</c:v>
                </c:pt>
                <c:pt idx="1409">
                  <c:v>-94</c:v>
                </c:pt>
                <c:pt idx="1410">
                  <c:v>-94</c:v>
                </c:pt>
                <c:pt idx="1411">
                  <c:v>-94</c:v>
                </c:pt>
                <c:pt idx="1412">
                  <c:v>-94</c:v>
                </c:pt>
                <c:pt idx="1413">
                  <c:v>-94</c:v>
                </c:pt>
                <c:pt idx="1414">
                  <c:v>-94</c:v>
                </c:pt>
                <c:pt idx="1415">
                  <c:v>-94</c:v>
                </c:pt>
                <c:pt idx="1416">
                  <c:v>-89</c:v>
                </c:pt>
                <c:pt idx="1417">
                  <c:v>-89</c:v>
                </c:pt>
                <c:pt idx="1418">
                  <c:v>-89</c:v>
                </c:pt>
                <c:pt idx="1419">
                  <c:v>-89</c:v>
                </c:pt>
                <c:pt idx="1420">
                  <c:v>-89</c:v>
                </c:pt>
                <c:pt idx="1421">
                  <c:v>-89</c:v>
                </c:pt>
                <c:pt idx="1422">
                  <c:v>-89</c:v>
                </c:pt>
                <c:pt idx="1423">
                  <c:v>-89</c:v>
                </c:pt>
                <c:pt idx="1424">
                  <c:v>-89</c:v>
                </c:pt>
                <c:pt idx="1425">
                  <c:v>-89</c:v>
                </c:pt>
                <c:pt idx="1426">
                  <c:v>-89</c:v>
                </c:pt>
                <c:pt idx="1427">
                  <c:v>-89</c:v>
                </c:pt>
                <c:pt idx="1428">
                  <c:v>-89</c:v>
                </c:pt>
                <c:pt idx="1429">
                  <c:v>-89</c:v>
                </c:pt>
                <c:pt idx="1430">
                  <c:v>-89</c:v>
                </c:pt>
                <c:pt idx="1431">
                  <c:v>-89</c:v>
                </c:pt>
                <c:pt idx="1432">
                  <c:v>-89</c:v>
                </c:pt>
                <c:pt idx="1433">
                  <c:v>-89</c:v>
                </c:pt>
                <c:pt idx="1434">
                  <c:v>-89</c:v>
                </c:pt>
                <c:pt idx="1435">
                  <c:v>-89</c:v>
                </c:pt>
                <c:pt idx="1436">
                  <c:v>-89</c:v>
                </c:pt>
                <c:pt idx="1437">
                  <c:v>-83</c:v>
                </c:pt>
                <c:pt idx="1438">
                  <c:v>-83</c:v>
                </c:pt>
                <c:pt idx="1439">
                  <c:v>-83</c:v>
                </c:pt>
                <c:pt idx="1440">
                  <c:v>-83</c:v>
                </c:pt>
                <c:pt idx="1441">
                  <c:v>-83</c:v>
                </c:pt>
                <c:pt idx="1442">
                  <c:v>-83</c:v>
                </c:pt>
                <c:pt idx="1443">
                  <c:v>-83</c:v>
                </c:pt>
                <c:pt idx="1444">
                  <c:v>-83</c:v>
                </c:pt>
                <c:pt idx="1445">
                  <c:v>-83</c:v>
                </c:pt>
                <c:pt idx="1446">
                  <c:v>-83</c:v>
                </c:pt>
                <c:pt idx="1447">
                  <c:v>-83</c:v>
                </c:pt>
                <c:pt idx="1448">
                  <c:v>-83</c:v>
                </c:pt>
                <c:pt idx="1449">
                  <c:v>-83</c:v>
                </c:pt>
                <c:pt idx="1450">
                  <c:v>-83</c:v>
                </c:pt>
                <c:pt idx="1451">
                  <c:v>-83</c:v>
                </c:pt>
                <c:pt idx="1452">
                  <c:v>-83</c:v>
                </c:pt>
                <c:pt idx="1453">
                  <c:v>-83</c:v>
                </c:pt>
                <c:pt idx="1454">
                  <c:v>-83</c:v>
                </c:pt>
                <c:pt idx="1455">
                  <c:v>-83</c:v>
                </c:pt>
                <c:pt idx="1456">
                  <c:v>-87</c:v>
                </c:pt>
                <c:pt idx="1457">
                  <c:v>-87</c:v>
                </c:pt>
                <c:pt idx="1458">
                  <c:v>-87</c:v>
                </c:pt>
                <c:pt idx="1459">
                  <c:v>-87</c:v>
                </c:pt>
                <c:pt idx="1460">
                  <c:v>-87</c:v>
                </c:pt>
                <c:pt idx="1461">
                  <c:v>-87</c:v>
                </c:pt>
                <c:pt idx="1462">
                  <c:v>-87</c:v>
                </c:pt>
                <c:pt idx="1463">
                  <c:v>-87</c:v>
                </c:pt>
                <c:pt idx="1464">
                  <c:v>-87</c:v>
                </c:pt>
                <c:pt idx="1465">
                  <c:v>-87</c:v>
                </c:pt>
                <c:pt idx="1466">
                  <c:v>-87</c:v>
                </c:pt>
                <c:pt idx="1467">
                  <c:v>-87</c:v>
                </c:pt>
                <c:pt idx="1468">
                  <c:v>-87</c:v>
                </c:pt>
                <c:pt idx="1469">
                  <c:v>-87</c:v>
                </c:pt>
                <c:pt idx="1470">
                  <c:v>-80</c:v>
                </c:pt>
                <c:pt idx="1471">
                  <c:v>-80</c:v>
                </c:pt>
                <c:pt idx="1472">
                  <c:v>-80</c:v>
                </c:pt>
                <c:pt idx="1473">
                  <c:v>-80</c:v>
                </c:pt>
                <c:pt idx="1474">
                  <c:v>-80</c:v>
                </c:pt>
                <c:pt idx="1475">
                  <c:v>-80</c:v>
                </c:pt>
                <c:pt idx="1476">
                  <c:v>-80</c:v>
                </c:pt>
                <c:pt idx="1477">
                  <c:v>-80</c:v>
                </c:pt>
                <c:pt idx="1478">
                  <c:v>-80</c:v>
                </c:pt>
                <c:pt idx="1479">
                  <c:v>-80</c:v>
                </c:pt>
                <c:pt idx="1480">
                  <c:v>-80</c:v>
                </c:pt>
                <c:pt idx="1481">
                  <c:v>-80</c:v>
                </c:pt>
                <c:pt idx="1482">
                  <c:v>-80</c:v>
                </c:pt>
                <c:pt idx="1483">
                  <c:v>-83</c:v>
                </c:pt>
                <c:pt idx="1484">
                  <c:v>-83</c:v>
                </c:pt>
                <c:pt idx="1485">
                  <c:v>-83</c:v>
                </c:pt>
                <c:pt idx="1486">
                  <c:v>-83</c:v>
                </c:pt>
                <c:pt idx="1487">
                  <c:v>-83</c:v>
                </c:pt>
                <c:pt idx="1488">
                  <c:v>-83</c:v>
                </c:pt>
                <c:pt idx="1489">
                  <c:v>-83</c:v>
                </c:pt>
                <c:pt idx="1490">
                  <c:v>-83</c:v>
                </c:pt>
                <c:pt idx="1491">
                  <c:v>-83</c:v>
                </c:pt>
                <c:pt idx="1492">
                  <c:v>-83</c:v>
                </c:pt>
                <c:pt idx="1493">
                  <c:v>-83</c:v>
                </c:pt>
                <c:pt idx="1494">
                  <c:v>-86</c:v>
                </c:pt>
                <c:pt idx="1495">
                  <c:v>-86</c:v>
                </c:pt>
                <c:pt idx="1496">
                  <c:v>-86</c:v>
                </c:pt>
                <c:pt idx="1497">
                  <c:v>-86</c:v>
                </c:pt>
                <c:pt idx="1498">
                  <c:v>-86</c:v>
                </c:pt>
                <c:pt idx="1499">
                  <c:v>-86</c:v>
                </c:pt>
                <c:pt idx="1500">
                  <c:v>-86</c:v>
                </c:pt>
                <c:pt idx="1501">
                  <c:v>-86</c:v>
                </c:pt>
                <c:pt idx="1502">
                  <c:v>-86</c:v>
                </c:pt>
                <c:pt idx="1503">
                  <c:v>-86</c:v>
                </c:pt>
                <c:pt idx="1504">
                  <c:v>-86</c:v>
                </c:pt>
                <c:pt idx="1505">
                  <c:v>-86</c:v>
                </c:pt>
                <c:pt idx="1506">
                  <c:v>-87</c:v>
                </c:pt>
                <c:pt idx="1507">
                  <c:v>-87</c:v>
                </c:pt>
                <c:pt idx="1508">
                  <c:v>-87</c:v>
                </c:pt>
                <c:pt idx="1509">
                  <c:v>-87</c:v>
                </c:pt>
                <c:pt idx="1510">
                  <c:v>-87</c:v>
                </c:pt>
                <c:pt idx="1511">
                  <c:v>-87</c:v>
                </c:pt>
                <c:pt idx="1512">
                  <c:v>-87</c:v>
                </c:pt>
                <c:pt idx="1513">
                  <c:v>-87</c:v>
                </c:pt>
                <c:pt idx="1514">
                  <c:v>-87</c:v>
                </c:pt>
                <c:pt idx="1515">
                  <c:v>-87</c:v>
                </c:pt>
                <c:pt idx="1516">
                  <c:v>-87</c:v>
                </c:pt>
                <c:pt idx="1517">
                  <c:v>-89</c:v>
                </c:pt>
                <c:pt idx="1518">
                  <c:v>-89</c:v>
                </c:pt>
                <c:pt idx="1519">
                  <c:v>-89</c:v>
                </c:pt>
                <c:pt idx="1520">
                  <c:v>-89</c:v>
                </c:pt>
                <c:pt idx="1521">
                  <c:v>-89</c:v>
                </c:pt>
                <c:pt idx="1522">
                  <c:v>-89</c:v>
                </c:pt>
                <c:pt idx="1523">
                  <c:v>-89</c:v>
                </c:pt>
                <c:pt idx="1524">
                  <c:v>-89</c:v>
                </c:pt>
                <c:pt idx="1525">
                  <c:v>-89</c:v>
                </c:pt>
                <c:pt idx="1526">
                  <c:v>-89</c:v>
                </c:pt>
                <c:pt idx="1527">
                  <c:v>-89</c:v>
                </c:pt>
                <c:pt idx="1528">
                  <c:v>-91</c:v>
                </c:pt>
                <c:pt idx="1529">
                  <c:v>-91</c:v>
                </c:pt>
                <c:pt idx="1530">
                  <c:v>-91</c:v>
                </c:pt>
                <c:pt idx="1531">
                  <c:v>-91</c:v>
                </c:pt>
                <c:pt idx="1532">
                  <c:v>-91</c:v>
                </c:pt>
                <c:pt idx="1533">
                  <c:v>-91</c:v>
                </c:pt>
                <c:pt idx="1534">
                  <c:v>-91</c:v>
                </c:pt>
                <c:pt idx="1535">
                  <c:v>-91</c:v>
                </c:pt>
                <c:pt idx="1536">
                  <c:v>-91</c:v>
                </c:pt>
                <c:pt idx="1537">
                  <c:v>-91</c:v>
                </c:pt>
                <c:pt idx="1538">
                  <c:v>-91</c:v>
                </c:pt>
                <c:pt idx="1539">
                  <c:v>-91</c:v>
                </c:pt>
                <c:pt idx="1540">
                  <c:v>-89</c:v>
                </c:pt>
                <c:pt idx="1541">
                  <c:v>-89</c:v>
                </c:pt>
                <c:pt idx="1542">
                  <c:v>-89</c:v>
                </c:pt>
                <c:pt idx="1543">
                  <c:v>-89</c:v>
                </c:pt>
                <c:pt idx="1544">
                  <c:v>-89</c:v>
                </c:pt>
                <c:pt idx="1545">
                  <c:v>-89</c:v>
                </c:pt>
                <c:pt idx="1546">
                  <c:v>-89</c:v>
                </c:pt>
                <c:pt idx="1547">
                  <c:v>-89</c:v>
                </c:pt>
                <c:pt idx="1548">
                  <c:v>-89</c:v>
                </c:pt>
                <c:pt idx="1549">
                  <c:v>-89</c:v>
                </c:pt>
                <c:pt idx="1550">
                  <c:v>-89</c:v>
                </c:pt>
                <c:pt idx="1551">
                  <c:v>-89</c:v>
                </c:pt>
                <c:pt idx="1552">
                  <c:v>-89</c:v>
                </c:pt>
                <c:pt idx="1553">
                  <c:v>-89</c:v>
                </c:pt>
                <c:pt idx="1554">
                  <c:v>-89</c:v>
                </c:pt>
                <c:pt idx="1555">
                  <c:v>-89</c:v>
                </c:pt>
                <c:pt idx="1556">
                  <c:v>-89</c:v>
                </c:pt>
                <c:pt idx="1557">
                  <c:v>-89</c:v>
                </c:pt>
                <c:pt idx="1558">
                  <c:v>-89</c:v>
                </c:pt>
                <c:pt idx="1559">
                  <c:v>-89</c:v>
                </c:pt>
                <c:pt idx="1560">
                  <c:v>-89</c:v>
                </c:pt>
                <c:pt idx="1561">
                  <c:v>-89</c:v>
                </c:pt>
                <c:pt idx="1562">
                  <c:v>-89</c:v>
                </c:pt>
                <c:pt idx="1563">
                  <c:v>-89</c:v>
                </c:pt>
                <c:pt idx="1564">
                  <c:v>-89</c:v>
                </c:pt>
                <c:pt idx="1565">
                  <c:v>-89</c:v>
                </c:pt>
                <c:pt idx="1566">
                  <c:v>-89</c:v>
                </c:pt>
                <c:pt idx="1567">
                  <c:v>-89</c:v>
                </c:pt>
                <c:pt idx="1568">
                  <c:v>-89</c:v>
                </c:pt>
                <c:pt idx="1569">
                  <c:v>-89</c:v>
                </c:pt>
                <c:pt idx="1570">
                  <c:v>-89</c:v>
                </c:pt>
                <c:pt idx="1571">
                  <c:v>-89</c:v>
                </c:pt>
                <c:pt idx="1572">
                  <c:v>-89</c:v>
                </c:pt>
                <c:pt idx="1573">
                  <c:v>-89</c:v>
                </c:pt>
                <c:pt idx="1574">
                  <c:v>-89</c:v>
                </c:pt>
                <c:pt idx="1575">
                  <c:v>-89</c:v>
                </c:pt>
                <c:pt idx="1576">
                  <c:v>-85</c:v>
                </c:pt>
                <c:pt idx="1577">
                  <c:v>-85</c:v>
                </c:pt>
                <c:pt idx="1578">
                  <c:v>-85</c:v>
                </c:pt>
                <c:pt idx="1579">
                  <c:v>-85</c:v>
                </c:pt>
                <c:pt idx="1580">
                  <c:v>-85</c:v>
                </c:pt>
                <c:pt idx="1581">
                  <c:v>-85</c:v>
                </c:pt>
                <c:pt idx="1582">
                  <c:v>-85</c:v>
                </c:pt>
                <c:pt idx="1583">
                  <c:v>-85</c:v>
                </c:pt>
                <c:pt idx="1584">
                  <c:v>-85</c:v>
                </c:pt>
                <c:pt idx="1585">
                  <c:v>-85</c:v>
                </c:pt>
                <c:pt idx="1586">
                  <c:v>-85</c:v>
                </c:pt>
                <c:pt idx="1587">
                  <c:v>-85</c:v>
                </c:pt>
                <c:pt idx="1588">
                  <c:v>-85</c:v>
                </c:pt>
                <c:pt idx="1589">
                  <c:v>-85</c:v>
                </c:pt>
                <c:pt idx="1590">
                  <c:v>-85</c:v>
                </c:pt>
                <c:pt idx="1591">
                  <c:v>-85</c:v>
                </c:pt>
                <c:pt idx="1592">
                  <c:v>-85</c:v>
                </c:pt>
                <c:pt idx="1593">
                  <c:v>-85</c:v>
                </c:pt>
                <c:pt idx="1594">
                  <c:v>-85</c:v>
                </c:pt>
                <c:pt idx="1595">
                  <c:v>-85</c:v>
                </c:pt>
                <c:pt idx="1596">
                  <c:v>-85</c:v>
                </c:pt>
                <c:pt idx="1597">
                  <c:v>-85</c:v>
                </c:pt>
                <c:pt idx="1598">
                  <c:v>-85</c:v>
                </c:pt>
                <c:pt idx="1599">
                  <c:v>-85</c:v>
                </c:pt>
                <c:pt idx="1600">
                  <c:v>-85</c:v>
                </c:pt>
                <c:pt idx="1601">
                  <c:v>-85</c:v>
                </c:pt>
                <c:pt idx="1602">
                  <c:v>-85</c:v>
                </c:pt>
                <c:pt idx="1603">
                  <c:v>-85</c:v>
                </c:pt>
                <c:pt idx="1604">
                  <c:v>-85</c:v>
                </c:pt>
                <c:pt idx="1605">
                  <c:v>-89</c:v>
                </c:pt>
                <c:pt idx="1606">
                  <c:v>-89</c:v>
                </c:pt>
                <c:pt idx="1607">
                  <c:v>-89</c:v>
                </c:pt>
                <c:pt idx="1608">
                  <c:v>-89</c:v>
                </c:pt>
                <c:pt idx="1609">
                  <c:v>-89</c:v>
                </c:pt>
                <c:pt idx="1610">
                  <c:v>-89</c:v>
                </c:pt>
                <c:pt idx="1611">
                  <c:v>-89</c:v>
                </c:pt>
                <c:pt idx="1612">
                  <c:v>-89</c:v>
                </c:pt>
                <c:pt idx="1613">
                  <c:v>-89</c:v>
                </c:pt>
                <c:pt idx="1614">
                  <c:v>-89</c:v>
                </c:pt>
                <c:pt idx="1615">
                  <c:v>-89</c:v>
                </c:pt>
                <c:pt idx="1616">
                  <c:v>-89</c:v>
                </c:pt>
                <c:pt idx="1617">
                  <c:v>-89</c:v>
                </c:pt>
                <c:pt idx="1618">
                  <c:v>-89</c:v>
                </c:pt>
                <c:pt idx="1619">
                  <c:v>-89</c:v>
                </c:pt>
                <c:pt idx="1620">
                  <c:v>-89</c:v>
                </c:pt>
                <c:pt idx="1621">
                  <c:v>-89</c:v>
                </c:pt>
                <c:pt idx="1622">
                  <c:v>-89</c:v>
                </c:pt>
                <c:pt idx="1623">
                  <c:v>-89</c:v>
                </c:pt>
                <c:pt idx="1624">
                  <c:v>-89</c:v>
                </c:pt>
                <c:pt idx="1625">
                  <c:v>-89</c:v>
                </c:pt>
                <c:pt idx="1626">
                  <c:v>-89</c:v>
                </c:pt>
                <c:pt idx="1627">
                  <c:v>-89</c:v>
                </c:pt>
                <c:pt idx="1628">
                  <c:v>-91</c:v>
                </c:pt>
                <c:pt idx="1629">
                  <c:v>-91</c:v>
                </c:pt>
                <c:pt idx="1630">
                  <c:v>-91</c:v>
                </c:pt>
                <c:pt idx="1631">
                  <c:v>-91</c:v>
                </c:pt>
                <c:pt idx="1632">
                  <c:v>-91</c:v>
                </c:pt>
                <c:pt idx="1633">
                  <c:v>-91</c:v>
                </c:pt>
                <c:pt idx="1634">
                  <c:v>-91</c:v>
                </c:pt>
                <c:pt idx="1635">
                  <c:v>-91</c:v>
                </c:pt>
                <c:pt idx="1636">
                  <c:v>-91</c:v>
                </c:pt>
                <c:pt idx="1637">
                  <c:v>-91</c:v>
                </c:pt>
                <c:pt idx="1638">
                  <c:v>-91</c:v>
                </c:pt>
                <c:pt idx="1639">
                  <c:v>-91</c:v>
                </c:pt>
                <c:pt idx="1640">
                  <c:v>-89</c:v>
                </c:pt>
                <c:pt idx="1641">
                  <c:v>-89</c:v>
                </c:pt>
                <c:pt idx="1642">
                  <c:v>-89</c:v>
                </c:pt>
                <c:pt idx="1643">
                  <c:v>-89</c:v>
                </c:pt>
                <c:pt idx="1644">
                  <c:v>-89</c:v>
                </c:pt>
                <c:pt idx="1645">
                  <c:v>-89</c:v>
                </c:pt>
                <c:pt idx="1646">
                  <c:v>-89</c:v>
                </c:pt>
                <c:pt idx="1647">
                  <c:v>-89</c:v>
                </c:pt>
                <c:pt idx="1648">
                  <c:v>-89</c:v>
                </c:pt>
                <c:pt idx="1649">
                  <c:v>-89</c:v>
                </c:pt>
                <c:pt idx="1650">
                  <c:v>-89</c:v>
                </c:pt>
                <c:pt idx="1651">
                  <c:v>-89</c:v>
                </c:pt>
                <c:pt idx="1652">
                  <c:v>-89</c:v>
                </c:pt>
                <c:pt idx="1653">
                  <c:v>-89</c:v>
                </c:pt>
                <c:pt idx="1654">
                  <c:v>-89</c:v>
                </c:pt>
                <c:pt idx="1655">
                  <c:v>-89</c:v>
                </c:pt>
                <c:pt idx="1656">
                  <c:v>-89</c:v>
                </c:pt>
                <c:pt idx="1657">
                  <c:v>-89</c:v>
                </c:pt>
                <c:pt idx="1658">
                  <c:v>-89</c:v>
                </c:pt>
                <c:pt idx="1659">
                  <c:v>-89</c:v>
                </c:pt>
                <c:pt idx="1660">
                  <c:v>-89</c:v>
                </c:pt>
                <c:pt idx="1661">
                  <c:v>-89</c:v>
                </c:pt>
                <c:pt idx="1662">
                  <c:v>-89</c:v>
                </c:pt>
                <c:pt idx="1663">
                  <c:v>-89</c:v>
                </c:pt>
                <c:pt idx="1664">
                  <c:v>-91</c:v>
                </c:pt>
                <c:pt idx="1665">
                  <c:v>-91</c:v>
                </c:pt>
                <c:pt idx="1666">
                  <c:v>-91</c:v>
                </c:pt>
                <c:pt idx="1667">
                  <c:v>-91</c:v>
                </c:pt>
                <c:pt idx="1668">
                  <c:v>-91</c:v>
                </c:pt>
                <c:pt idx="1669">
                  <c:v>-91</c:v>
                </c:pt>
                <c:pt idx="1670">
                  <c:v>-91</c:v>
                </c:pt>
                <c:pt idx="1671">
                  <c:v>-91</c:v>
                </c:pt>
                <c:pt idx="1672">
                  <c:v>-91</c:v>
                </c:pt>
                <c:pt idx="1673">
                  <c:v>-91</c:v>
                </c:pt>
                <c:pt idx="1674">
                  <c:v>-91</c:v>
                </c:pt>
                <c:pt idx="1675">
                  <c:v>-92</c:v>
                </c:pt>
                <c:pt idx="1676">
                  <c:v>-92</c:v>
                </c:pt>
                <c:pt idx="1677">
                  <c:v>-92</c:v>
                </c:pt>
                <c:pt idx="1678">
                  <c:v>-92</c:v>
                </c:pt>
                <c:pt idx="1679">
                  <c:v>-92</c:v>
                </c:pt>
                <c:pt idx="1680">
                  <c:v>-92</c:v>
                </c:pt>
                <c:pt idx="1681">
                  <c:v>-92</c:v>
                </c:pt>
                <c:pt idx="1682">
                  <c:v>-92</c:v>
                </c:pt>
                <c:pt idx="1683">
                  <c:v>-92</c:v>
                </c:pt>
                <c:pt idx="1684">
                  <c:v>-92</c:v>
                </c:pt>
                <c:pt idx="1685">
                  <c:v>-92</c:v>
                </c:pt>
                <c:pt idx="1686">
                  <c:v>-92</c:v>
                </c:pt>
                <c:pt idx="1687">
                  <c:v>-92</c:v>
                </c:pt>
                <c:pt idx="1688">
                  <c:v>-92</c:v>
                </c:pt>
                <c:pt idx="1689">
                  <c:v>-92</c:v>
                </c:pt>
                <c:pt idx="1690">
                  <c:v>-93</c:v>
                </c:pt>
                <c:pt idx="1691">
                  <c:v>-93</c:v>
                </c:pt>
                <c:pt idx="1692">
                  <c:v>-93</c:v>
                </c:pt>
                <c:pt idx="1693">
                  <c:v>-93</c:v>
                </c:pt>
                <c:pt idx="1694">
                  <c:v>-93</c:v>
                </c:pt>
                <c:pt idx="1695">
                  <c:v>-93</c:v>
                </c:pt>
                <c:pt idx="1696">
                  <c:v>-93</c:v>
                </c:pt>
                <c:pt idx="1697">
                  <c:v>-93</c:v>
                </c:pt>
                <c:pt idx="1698">
                  <c:v>-93</c:v>
                </c:pt>
                <c:pt idx="1699">
                  <c:v>-93</c:v>
                </c:pt>
                <c:pt idx="1700">
                  <c:v>-93</c:v>
                </c:pt>
                <c:pt idx="1701">
                  <c:v>-93</c:v>
                </c:pt>
                <c:pt idx="1702">
                  <c:v>-94</c:v>
                </c:pt>
                <c:pt idx="1703">
                  <c:v>-94</c:v>
                </c:pt>
                <c:pt idx="1704">
                  <c:v>-94</c:v>
                </c:pt>
                <c:pt idx="1705">
                  <c:v>-94</c:v>
                </c:pt>
                <c:pt idx="1706">
                  <c:v>-94</c:v>
                </c:pt>
                <c:pt idx="1707">
                  <c:v>-94</c:v>
                </c:pt>
                <c:pt idx="1708">
                  <c:v>-94</c:v>
                </c:pt>
                <c:pt idx="1709">
                  <c:v>-94</c:v>
                </c:pt>
                <c:pt idx="1710">
                  <c:v>-94</c:v>
                </c:pt>
                <c:pt idx="1711">
                  <c:v>-94</c:v>
                </c:pt>
                <c:pt idx="1712">
                  <c:v>-94</c:v>
                </c:pt>
                <c:pt idx="1713">
                  <c:v>-94</c:v>
                </c:pt>
                <c:pt idx="1714">
                  <c:v>-94</c:v>
                </c:pt>
                <c:pt idx="1715">
                  <c:v>-94</c:v>
                </c:pt>
                <c:pt idx="1716">
                  <c:v>-94</c:v>
                </c:pt>
                <c:pt idx="1717">
                  <c:v>-94</c:v>
                </c:pt>
                <c:pt idx="1718">
                  <c:v>-94</c:v>
                </c:pt>
                <c:pt idx="1719">
                  <c:v>-94</c:v>
                </c:pt>
                <c:pt idx="1720">
                  <c:v>-95</c:v>
                </c:pt>
                <c:pt idx="1721">
                  <c:v>-95</c:v>
                </c:pt>
                <c:pt idx="1722">
                  <c:v>-95</c:v>
                </c:pt>
                <c:pt idx="1723">
                  <c:v>-95</c:v>
                </c:pt>
                <c:pt idx="1724">
                  <c:v>-95</c:v>
                </c:pt>
                <c:pt idx="1725">
                  <c:v>-95</c:v>
                </c:pt>
                <c:pt idx="1726">
                  <c:v>-92</c:v>
                </c:pt>
                <c:pt idx="1727">
                  <c:v>-92</c:v>
                </c:pt>
                <c:pt idx="1728">
                  <c:v>-92</c:v>
                </c:pt>
                <c:pt idx="1729">
                  <c:v>-92</c:v>
                </c:pt>
                <c:pt idx="1730">
                  <c:v>-92</c:v>
                </c:pt>
                <c:pt idx="1731">
                  <c:v>-92</c:v>
                </c:pt>
                <c:pt idx="1732">
                  <c:v>-92</c:v>
                </c:pt>
                <c:pt idx="1733">
                  <c:v>-92</c:v>
                </c:pt>
                <c:pt idx="1734">
                  <c:v>-92</c:v>
                </c:pt>
                <c:pt idx="1735">
                  <c:v>-92</c:v>
                </c:pt>
                <c:pt idx="1736">
                  <c:v>-92</c:v>
                </c:pt>
                <c:pt idx="1737">
                  <c:v>-92</c:v>
                </c:pt>
                <c:pt idx="1738">
                  <c:v>-92</c:v>
                </c:pt>
                <c:pt idx="1739">
                  <c:v>-90</c:v>
                </c:pt>
                <c:pt idx="1740">
                  <c:v>-90</c:v>
                </c:pt>
                <c:pt idx="1741">
                  <c:v>-90</c:v>
                </c:pt>
                <c:pt idx="1742">
                  <c:v>-90</c:v>
                </c:pt>
                <c:pt idx="1743">
                  <c:v>-90</c:v>
                </c:pt>
                <c:pt idx="1744">
                  <c:v>-90</c:v>
                </c:pt>
                <c:pt idx="1745">
                  <c:v>-90</c:v>
                </c:pt>
                <c:pt idx="1746">
                  <c:v>-90</c:v>
                </c:pt>
                <c:pt idx="1747">
                  <c:v>-90</c:v>
                </c:pt>
                <c:pt idx="1748">
                  <c:v>-90</c:v>
                </c:pt>
                <c:pt idx="1749">
                  <c:v>-90</c:v>
                </c:pt>
                <c:pt idx="1750">
                  <c:v>-90</c:v>
                </c:pt>
                <c:pt idx="1751">
                  <c:v>-90</c:v>
                </c:pt>
                <c:pt idx="1752">
                  <c:v>-90</c:v>
                </c:pt>
                <c:pt idx="1753">
                  <c:v>-90</c:v>
                </c:pt>
                <c:pt idx="1754">
                  <c:v>-90</c:v>
                </c:pt>
                <c:pt idx="1755">
                  <c:v>-90</c:v>
                </c:pt>
                <c:pt idx="1756">
                  <c:v>-90</c:v>
                </c:pt>
                <c:pt idx="1757">
                  <c:v>-90</c:v>
                </c:pt>
                <c:pt idx="1758">
                  <c:v>-90</c:v>
                </c:pt>
                <c:pt idx="1759">
                  <c:v>-90</c:v>
                </c:pt>
                <c:pt idx="1760">
                  <c:v>-90</c:v>
                </c:pt>
                <c:pt idx="1761">
                  <c:v>-90</c:v>
                </c:pt>
                <c:pt idx="1762">
                  <c:v>-94</c:v>
                </c:pt>
                <c:pt idx="1763">
                  <c:v>-94</c:v>
                </c:pt>
                <c:pt idx="1764">
                  <c:v>-94</c:v>
                </c:pt>
                <c:pt idx="1765">
                  <c:v>-94</c:v>
                </c:pt>
                <c:pt idx="1766">
                  <c:v>-94</c:v>
                </c:pt>
                <c:pt idx="1767">
                  <c:v>-94</c:v>
                </c:pt>
                <c:pt idx="1768">
                  <c:v>-94</c:v>
                </c:pt>
                <c:pt idx="1769">
                  <c:v>-94</c:v>
                </c:pt>
                <c:pt idx="1770">
                  <c:v>-94</c:v>
                </c:pt>
                <c:pt idx="1771">
                  <c:v>-94</c:v>
                </c:pt>
                <c:pt idx="1772">
                  <c:v>-94</c:v>
                </c:pt>
                <c:pt idx="1773">
                  <c:v>-95</c:v>
                </c:pt>
                <c:pt idx="1774">
                  <c:v>-95</c:v>
                </c:pt>
                <c:pt idx="1775">
                  <c:v>-95</c:v>
                </c:pt>
                <c:pt idx="1776">
                  <c:v>-95</c:v>
                </c:pt>
                <c:pt idx="1777">
                  <c:v>-95</c:v>
                </c:pt>
                <c:pt idx="1778">
                  <c:v>-95</c:v>
                </c:pt>
                <c:pt idx="1779">
                  <c:v>-95</c:v>
                </c:pt>
                <c:pt idx="1780">
                  <c:v>-95</c:v>
                </c:pt>
                <c:pt idx="1781">
                  <c:v>-95</c:v>
                </c:pt>
                <c:pt idx="1782">
                  <c:v>-95</c:v>
                </c:pt>
                <c:pt idx="1783">
                  <c:v>-95</c:v>
                </c:pt>
                <c:pt idx="1784">
                  <c:v>-95</c:v>
                </c:pt>
                <c:pt idx="1785">
                  <c:v>-95</c:v>
                </c:pt>
                <c:pt idx="1786">
                  <c:v>-95</c:v>
                </c:pt>
                <c:pt idx="1787">
                  <c:v>-95</c:v>
                </c:pt>
                <c:pt idx="1788">
                  <c:v>-95</c:v>
                </c:pt>
                <c:pt idx="1789">
                  <c:v>-95</c:v>
                </c:pt>
                <c:pt idx="1790">
                  <c:v>-95</c:v>
                </c:pt>
                <c:pt idx="1791">
                  <c:v>-95</c:v>
                </c:pt>
                <c:pt idx="1792">
                  <c:v>-95</c:v>
                </c:pt>
                <c:pt idx="1793">
                  <c:v>-95</c:v>
                </c:pt>
                <c:pt idx="1794">
                  <c:v>-95</c:v>
                </c:pt>
                <c:pt idx="1795">
                  <c:v>-95</c:v>
                </c:pt>
                <c:pt idx="1796">
                  <c:v>-95</c:v>
                </c:pt>
                <c:pt idx="1797">
                  <c:v>-97</c:v>
                </c:pt>
                <c:pt idx="1798">
                  <c:v>-97</c:v>
                </c:pt>
                <c:pt idx="1799">
                  <c:v>-97</c:v>
                </c:pt>
                <c:pt idx="1800">
                  <c:v>-97</c:v>
                </c:pt>
                <c:pt idx="1801">
                  <c:v>-97</c:v>
                </c:pt>
                <c:pt idx="1802">
                  <c:v>-97</c:v>
                </c:pt>
                <c:pt idx="1803">
                  <c:v>-97</c:v>
                </c:pt>
                <c:pt idx="1804">
                  <c:v>-97</c:v>
                </c:pt>
                <c:pt idx="1805">
                  <c:v>-97</c:v>
                </c:pt>
                <c:pt idx="1806">
                  <c:v>-97</c:v>
                </c:pt>
                <c:pt idx="1807">
                  <c:v>-97</c:v>
                </c:pt>
                <c:pt idx="1808">
                  <c:v>-99</c:v>
                </c:pt>
                <c:pt idx="1809">
                  <c:v>-99</c:v>
                </c:pt>
                <c:pt idx="1810">
                  <c:v>-99</c:v>
                </c:pt>
                <c:pt idx="1811">
                  <c:v>-99</c:v>
                </c:pt>
                <c:pt idx="1812">
                  <c:v>-99</c:v>
                </c:pt>
                <c:pt idx="1813">
                  <c:v>-99</c:v>
                </c:pt>
                <c:pt idx="1814">
                  <c:v>-99</c:v>
                </c:pt>
                <c:pt idx="1815">
                  <c:v>-99</c:v>
                </c:pt>
                <c:pt idx="1816">
                  <c:v>-99</c:v>
                </c:pt>
                <c:pt idx="1817">
                  <c:v>-99</c:v>
                </c:pt>
                <c:pt idx="1818">
                  <c:v>-99</c:v>
                </c:pt>
                <c:pt idx="1819">
                  <c:v>-101</c:v>
                </c:pt>
                <c:pt idx="1820">
                  <c:v>-101</c:v>
                </c:pt>
                <c:pt idx="1821">
                  <c:v>-101</c:v>
                </c:pt>
                <c:pt idx="1822">
                  <c:v>-101</c:v>
                </c:pt>
                <c:pt idx="1823">
                  <c:v>-101</c:v>
                </c:pt>
                <c:pt idx="1824">
                  <c:v>-101</c:v>
                </c:pt>
                <c:pt idx="1825">
                  <c:v>-101</c:v>
                </c:pt>
                <c:pt idx="1826">
                  <c:v>-101</c:v>
                </c:pt>
                <c:pt idx="1827">
                  <c:v>-101</c:v>
                </c:pt>
                <c:pt idx="1828">
                  <c:v>-101</c:v>
                </c:pt>
                <c:pt idx="1829">
                  <c:v>-101</c:v>
                </c:pt>
                <c:pt idx="1830">
                  <c:v>-101</c:v>
                </c:pt>
                <c:pt idx="1831">
                  <c:v>-96</c:v>
                </c:pt>
                <c:pt idx="1832">
                  <c:v>-96</c:v>
                </c:pt>
                <c:pt idx="1833">
                  <c:v>-96</c:v>
                </c:pt>
                <c:pt idx="1834">
                  <c:v>-96</c:v>
                </c:pt>
                <c:pt idx="1835">
                  <c:v>-96</c:v>
                </c:pt>
                <c:pt idx="1836">
                  <c:v>-96</c:v>
                </c:pt>
                <c:pt idx="1837">
                  <c:v>-96</c:v>
                </c:pt>
                <c:pt idx="1838">
                  <c:v>-96</c:v>
                </c:pt>
                <c:pt idx="1839">
                  <c:v>-96</c:v>
                </c:pt>
                <c:pt idx="1840">
                  <c:v>-96</c:v>
                </c:pt>
                <c:pt idx="1841">
                  <c:v>-96</c:v>
                </c:pt>
                <c:pt idx="1842">
                  <c:v>-96</c:v>
                </c:pt>
                <c:pt idx="1843">
                  <c:v>-96</c:v>
                </c:pt>
                <c:pt idx="1844">
                  <c:v>-98</c:v>
                </c:pt>
                <c:pt idx="1845">
                  <c:v>-98</c:v>
                </c:pt>
                <c:pt idx="1846">
                  <c:v>-98</c:v>
                </c:pt>
                <c:pt idx="1847">
                  <c:v>-98</c:v>
                </c:pt>
                <c:pt idx="1848">
                  <c:v>-98</c:v>
                </c:pt>
                <c:pt idx="1849">
                  <c:v>-98</c:v>
                </c:pt>
                <c:pt idx="1850">
                  <c:v>-98</c:v>
                </c:pt>
                <c:pt idx="1851">
                  <c:v>-98</c:v>
                </c:pt>
                <c:pt idx="1852">
                  <c:v>-98</c:v>
                </c:pt>
                <c:pt idx="1853">
                  <c:v>-98</c:v>
                </c:pt>
                <c:pt idx="1854">
                  <c:v>-98</c:v>
                </c:pt>
                <c:pt idx="1855">
                  <c:v>-100</c:v>
                </c:pt>
                <c:pt idx="1856">
                  <c:v>-100</c:v>
                </c:pt>
                <c:pt idx="1857">
                  <c:v>-100</c:v>
                </c:pt>
                <c:pt idx="1858">
                  <c:v>-100</c:v>
                </c:pt>
                <c:pt idx="1859">
                  <c:v>-100</c:v>
                </c:pt>
                <c:pt idx="1860">
                  <c:v>-100</c:v>
                </c:pt>
                <c:pt idx="1861">
                  <c:v>-100</c:v>
                </c:pt>
                <c:pt idx="1862">
                  <c:v>-100</c:v>
                </c:pt>
                <c:pt idx="1863">
                  <c:v>-100</c:v>
                </c:pt>
                <c:pt idx="1864">
                  <c:v>-100</c:v>
                </c:pt>
                <c:pt idx="1865">
                  <c:v>-100</c:v>
                </c:pt>
                <c:pt idx="1866">
                  <c:v>-100</c:v>
                </c:pt>
                <c:pt idx="1867">
                  <c:v>-100</c:v>
                </c:pt>
                <c:pt idx="1868">
                  <c:v>-100</c:v>
                </c:pt>
                <c:pt idx="1869">
                  <c:v>-100</c:v>
                </c:pt>
                <c:pt idx="1870">
                  <c:v>-100</c:v>
                </c:pt>
                <c:pt idx="1871">
                  <c:v>-100</c:v>
                </c:pt>
                <c:pt idx="1872">
                  <c:v>-100</c:v>
                </c:pt>
                <c:pt idx="1873">
                  <c:v>-100</c:v>
                </c:pt>
                <c:pt idx="1874">
                  <c:v>-100</c:v>
                </c:pt>
                <c:pt idx="1875">
                  <c:v>-100</c:v>
                </c:pt>
                <c:pt idx="1876">
                  <c:v>-100</c:v>
                </c:pt>
                <c:pt idx="1877">
                  <c:v>-100</c:v>
                </c:pt>
                <c:pt idx="1878">
                  <c:v>-99</c:v>
                </c:pt>
                <c:pt idx="1879">
                  <c:v>-97</c:v>
                </c:pt>
                <c:pt idx="1880">
                  <c:v>-97</c:v>
                </c:pt>
                <c:pt idx="1881">
                  <c:v>-97</c:v>
                </c:pt>
                <c:pt idx="1882">
                  <c:v>-97</c:v>
                </c:pt>
                <c:pt idx="1883">
                  <c:v>-97</c:v>
                </c:pt>
                <c:pt idx="1884">
                  <c:v>-97</c:v>
                </c:pt>
                <c:pt idx="1885">
                  <c:v>-97</c:v>
                </c:pt>
                <c:pt idx="1886">
                  <c:v>-97</c:v>
                </c:pt>
                <c:pt idx="1887">
                  <c:v>-97</c:v>
                </c:pt>
                <c:pt idx="1888">
                  <c:v>-97</c:v>
                </c:pt>
                <c:pt idx="1889">
                  <c:v>-97</c:v>
                </c:pt>
                <c:pt idx="1890">
                  <c:v>-97</c:v>
                </c:pt>
                <c:pt idx="1891">
                  <c:v>-97</c:v>
                </c:pt>
                <c:pt idx="1892">
                  <c:v>-97</c:v>
                </c:pt>
                <c:pt idx="1893">
                  <c:v>-102</c:v>
                </c:pt>
                <c:pt idx="1894">
                  <c:v>-102</c:v>
                </c:pt>
                <c:pt idx="1895">
                  <c:v>-102</c:v>
                </c:pt>
                <c:pt idx="1896">
                  <c:v>-102</c:v>
                </c:pt>
                <c:pt idx="1897">
                  <c:v>-102</c:v>
                </c:pt>
                <c:pt idx="1898">
                  <c:v>-102</c:v>
                </c:pt>
                <c:pt idx="1899">
                  <c:v>-102</c:v>
                </c:pt>
                <c:pt idx="1900">
                  <c:v>-102</c:v>
                </c:pt>
                <c:pt idx="1901">
                  <c:v>-102</c:v>
                </c:pt>
                <c:pt idx="1902">
                  <c:v>-102</c:v>
                </c:pt>
                <c:pt idx="1903">
                  <c:v>-102</c:v>
                </c:pt>
                <c:pt idx="1904">
                  <c:v>-100</c:v>
                </c:pt>
                <c:pt idx="1905">
                  <c:v>-100</c:v>
                </c:pt>
                <c:pt idx="1906">
                  <c:v>-100</c:v>
                </c:pt>
                <c:pt idx="1907">
                  <c:v>-100</c:v>
                </c:pt>
                <c:pt idx="1908">
                  <c:v>-100</c:v>
                </c:pt>
                <c:pt idx="1909">
                  <c:v>-100</c:v>
                </c:pt>
                <c:pt idx="1910">
                  <c:v>-100</c:v>
                </c:pt>
                <c:pt idx="1911">
                  <c:v>-100</c:v>
                </c:pt>
                <c:pt idx="1912">
                  <c:v>-100</c:v>
                </c:pt>
                <c:pt idx="1913">
                  <c:v>-100</c:v>
                </c:pt>
                <c:pt idx="1914">
                  <c:v>-100</c:v>
                </c:pt>
                <c:pt idx="1915">
                  <c:v>-100</c:v>
                </c:pt>
                <c:pt idx="1916">
                  <c:v>-100</c:v>
                </c:pt>
                <c:pt idx="1917">
                  <c:v>-100</c:v>
                </c:pt>
                <c:pt idx="1918">
                  <c:v>-104</c:v>
                </c:pt>
                <c:pt idx="1919">
                  <c:v>-104</c:v>
                </c:pt>
                <c:pt idx="1920">
                  <c:v>-104</c:v>
                </c:pt>
                <c:pt idx="1921">
                  <c:v>-104</c:v>
                </c:pt>
                <c:pt idx="1922">
                  <c:v>-104</c:v>
                </c:pt>
                <c:pt idx="1923">
                  <c:v>-104</c:v>
                </c:pt>
                <c:pt idx="1924">
                  <c:v>-104</c:v>
                </c:pt>
                <c:pt idx="1925">
                  <c:v>-104</c:v>
                </c:pt>
                <c:pt idx="1926">
                  <c:v>-104</c:v>
                </c:pt>
                <c:pt idx="1927">
                  <c:v>-104</c:v>
                </c:pt>
                <c:pt idx="1928">
                  <c:v>-104</c:v>
                </c:pt>
                <c:pt idx="1929">
                  <c:v>-98</c:v>
                </c:pt>
                <c:pt idx="1930">
                  <c:v>-98</c:v>
                </c:pt>
                <c:pt idx="1931">
                  <c:v>-98</c:v>
                </c:pt>
                <c:pt idx="1932">
                  <c:v>-98</c:v>
                </c:pt>
                <c:pt idx="1933">
                  <c:v>-98</c:v>
                </c:pt>
                <c:pt idx="1934">
                  <c:v>-98</c:v>
                </c:pt>
                <c:pt idx="1935">
                  <c:v>-98</c:v>
                </c:pt>
                <c:pt idx="1936">
                  <c:v>-98</c:v>
                </c:pt>
                <c:pt idx="1937">
                  <c:v>-98</c:v>
                </c:pt>
                <c:pt idx="1938">
                  <c:v>-98</c:v>
                </c:pt>
                <c:pt idx="1939">
                  <c:v>-98</c:v>
                </c:pt>
                <c:pt idx="1940">
                  <c:v>-98</c:v>
                </c:pt>
                <c:pt idx="1941">
                  <c:v>-98</c:v>
                </c:pt>
                <c:pt idx="1942">
                  <c:v>-101</c:v>
                </c:pt>
                <c:pt idx="1943">
                  <c:v>-101</c:v>
                </c:pt>
                <c:pt idx="1944">
                  <c:v>-101</c:v>
                </c:pt>
                <c:pt idx="1945">
                  <c:v>-101</c:v>
                </c:pt>
                <c:pt idx="1946">
                  <c:v>-101</c:v>
                </c:pt>
                <c:pt idx="1947">
                  <c:v>-101</c:v>
                </c:pt>
                <c:pt idx="1948">
                  <c:v>-101</c:v>
                </c:pt>
                <c:pt idx="1949">
                  <c:v>-101</c:v>
                </c:pt>
                <c:pt idx="1950">
                  <c:v>-101</c:v>
                </c:pt>
                <c:pt idx="1951">
                  <c:v>-101</c:v>
                </c:pt>
                <c:pt idx="1952">
                  <c:v>-101</c:v>
                </c:pt>
                <c:pt idx="1953">
                  <c:v>-96</c:v>
                </c:pt>
                <c:pt idx="1954">
                  <c:v>-96</c:v>
                </c:pt>
                <c:pt idx="1955">
                  <c:v>-96</c:v>
                </c:pt>
                <c:pt idx="1956">
                  <c:v>-96</c:v>
                </c:pt>
                <c:pt idx="1957">
                  <c:v>-96</c:v>
                </c:pt>
                <c:pt idx="1958">
                  <c:v>-96</c:v>
                </c:pt>
                <c:pt idx="1959">
                  <c:v>-96</c:v>
                </c:pt>
                <c:pt idx="1960">
                  <c:v>-96</c:v>
                </c:pt>
                <c:pt idx="1961">
                  <c:v>-96</c:v>
                </c:pt>
                <c:pt idx="1962">
                  <c:v>-96</c:v>
                </c:pt>
                <c:pt idx="1963">
                  <c:v>-96</c:v>
                </c:pt>
                <c:pt idx="1964">
                  <c:v>-96</c:v>
                </c:pt>
                <c:pt idx="1965">
                  <c:v>-96</c:v>
                </c:pt>
                <c:pt idx="1966">
                  <c:v>-98</c:v>
                </c:pt>
                <c:pt idx="1967">
                  <c:v>-98</c:v>
                </c:pt>
                <c:pt idx="1968">
                  <c:v>-98</c:v>
                </c:pt>
                <c:pt idx="1969">
                  <c:v>-98</c:v>
                </c:pt>
                <c:pt idx="1970">
                  <c:v>-98</c:v>
                </c:pt>
                <c:pt idx="1971">
                  <c:v>-98</c:v>
                </c:pt>
                <c:pt idx="1972">
                  <c:v>-98</c:v>
                </c:pt>
                <c:pt idx="1973">
                  <c:v>-98</c:v>
                </c:pt>
                <c:pt idx="1974">
                  <c:v>-98</c:v>
                </c:pt>
                <c:pt idx="1975">
                  <c:v>-98</c:v>
                </c:pt>
                <c:pt idx="1976">
                  <c:v>-98</c:v>
                </c:pt>
                <c:pt idx="1977">
                  <c:v>-99</c:v>
                </c:pt>
                <c:pt idx="1978">
                  <c:v>-99</c:v>
                </c:pt>
                <c:pt idx="1979">
                  <c:v>-99</c:v>
                </c:pt>
                <c:pt idx="1980">
                  <c:v>-99</c:v>
                </c:pt>
                <c:pt idx="1981">
                  <c:v>-99</c:v>
                </c:pt>
                <c:pt idx="1982">
                  <c:v>-99</c:v>
                </c:pt>
                <c:pt idx="1983">
                  <c:v>-99</c:v>
                </c:pt>
                <c:pt idx="1984">
                  <c:v>-99</c:v>
                </c:pt>
                <c:pt idx="1985">
                  <c:v>-99</c:v>
                </c:pt>
                <c:pt idx="1986">
                  <c:v>-99</c:v>
                </c:pt>
                <c:pt idx="1987">
                  <c:v>-99</c:v>
                </c:pt>
                <c:pt idx="1988">
                  <c:v>-99</c:v>
                </c:pt>
                <c:pt idx="1989">
                  <c:v>-101</c:v>
                </c:pt>
                <c:pt idx="1990">
                  <c:v>-101</c:v>
                </c:pt>
                <c:pt idx="1991">
                  <c:v>-101</c:v>
                </c:pt>
                <c:pt idx="1992">
                  <c:v>-101</c:v>
                </c:pt>
                <c:pt idx="1993">
                  <c:v>-101</c:v>
                </c:pt>
                <c:pt idx="1994">
                  <c:v>-101</c:v>
                </c:pt>
                <c:pt idx="1995">
                  <c:v>-101</c:v>
                </c:pt>
                <c:pt idx="1996">
                  <c:v>-101</c:v>
                </c:pt>
                <c:pt idx="1997">
                  <c:v>-101</c:v>
                </c:pt>
                <c:pt idx="1998">
                  <c:v>-101</c:v>
                </c:pt>
                <c:pt idx="1999">
                  <c:v>-101</c:v>
                </c:pt>
                <c:pt idx="2000">
                  <c:v>-94</c:v>
                </c:pt>
                <c:pt idx="2001">
                  <c:v>-94</c:v>
                </c:pt>
                <c:pt idx="2002">
                  <c:v>-94</c:v>
                </c:pt>
                <c:pt idx="2003">
                  <c:v>-94</c:v>
                </c:pt>
                <c:pt idx="2004">
                  <c:v>-94</c:v>
                </c:pt>
                <c:pt idx="2005">
                  <c:v>-94</c:v>
                </c:pt>
                <c:pt idx="2006">
                  <c:v>-94</c:v>
                </c:pt>
                <c:pt idx="2007">
                  <c:v>-94</c:v>
                </c:pt>
                <c:pt idx="2008">
                  <c:v>-94</c:v>
                </c:pt>
                <c:pt idx="2009">
                  <c:v>-94</c:v>
                </c:pt>
                <c:pt idx="2010">
                  <c:v>-94</c:v>
                </c:pt>
                <c:pt idx="2011">
                  <c:v>-94</c:v>
                </c:pt>
                <c:pt idx="2012">
                  <c:v>-95</c:v>
                </c:pt>
                <c:pt idx="2013">
                  <c:v>-95</c:v>
                </c:pt>
                <c:pt idx="2014">
                  <c:v>-95</c:v>
                </c:pt>
                <c:pt idx="2015">
                  <c:v>-95</c:v>
                </c:pt>
                <c:pt idx="2016">
                  <c:v>-95</c:v>
                </c:pt>
                <c:pt idx="2017">
                  <c:v>-95</c:v>
                </c:pt>
                <c:pt idx="2018">
                  <c:v>-95</c:v>
                </c:pt>
                <c:pt idx="2019">
                  <c:v>-95</c:v>
                </c:pt>
                <c:pt idx="2020">
                  <c:v>-95</c:v>
                </c:pt>
                <c:pt idx="2021">
                  <c:v>-95</c:v>
                </c:pt>
                <c:pt idx="2022">
                  <c:v>-95</c:v>
                </c:pt>
                <c:pt idx="2023">
                  <c:v>-95</c:v>
                </c:pt>
                <c:pt idx="2024">
                  <c:v>-95</c:v>
                </c:pt>
                <c:pt idx="2025">
                  <c:v>-95</c:v>
                </c:pt>
                <c:pt idx="2026">
                  <c:v>-95</c:v>
                </c:pt>
                <c:pt idx="2027">
                  <c:v>-95</c:v>
                </c:pt>
                <c:pt idx="2028">
                  <c:v>-95</c:v>
                </c:pt>
                <c:pt idx="2029">
                  <c:v>-95</c:v>
                </c:pt>
                <c:pt idx="2030">
                  <c:v>-95</c:v>
                </c:pt>
                <c:pt idx="2031">
                  <c:v>-95</c:v>
                </c:pt>
                <c:pt idx="2032">
                  <c:v>-95</c:v>
                </c:pt>
                <c:pt idx="2033">
                  <c:v>-95</c:v>
                </c:pt>
                <c:pt idx="2034">
                  <c:v>-95</c:v>
                </c:pt>
                <c:pt idx="2035">
                  <c:v>-95</c:v>
                </c:pt>
                <c:pt idx="2036">
                  <c:v>-95</c:v>
                </c:pt>
                <c:pt idx="2037">
                  <c:v>-95</c:v>
                </c:pt>
                <c:pt idx="2038">
                  <c:v>-95</c:v>
                </c:pt>
                <c:pt idx="2039">
                  <c:v>-95</c:v>
                </c:pt>
                <c:pt idx="2040">
                  <c:v>-95</c:v>
                </c:pt>
                <c:pt idx="2041">
                  <c:v>-95</c:v>
                </c:pt>
                <c:pt idx="2042">
                  <c:v>-95</c:v>
                </c:pt>
                <c:pt idx="2043">
                  <c:v>-95</c:v>
                </c:pt>
                <c:pt idx="2044">
                  <c:v>-95</c:v>
                </c:pt>
                <c:pt idx="2045">
                  <c:v>-95</c:v>
                </c:pt>
                <c:pt idx="2046">
                  <c:v>-95</c:v>
                </c:pt>
                <c:pt idx="2047">
                  <c:v>-95</c:v>
                </c:pt>
                <c:pt idx="2048">
                  <c:v>-95</c:v>
                </c:pt>
                <c:pt idx="2049">
                  <c:v>-95</c:v>
                </c:pt>
                <c:pt idx="2050">
                  <c:v>-95</c:v>
                </c:pt>
                <c:pt idx="2051">
                  <c:v>-95</c:v>
                </c:pt>
                <c:pt idx="2052">
                  <c:v>-95</c:v>
                </c:pt>
                <c:pt idx="2053">
                  <c:v>-95</c:v>
                </c:pt>
                <c:pt idx="2054">
                  <c:v>-95</c:v>
                </c:pt>
                <c:pt idx="2055">
                  <c:v>-95</c:v>
                </c:pt>
                <c:pt idx="2056">
                  <c:v>-95</c:v>
                </c:pt>
                <c:pt idx="2057">
                  <c:v>-95</c:v>
                </c:pt>
                <c:pt idx="2058">
                  <c:v>-95</c:v>
                </c:pt>
                <c:pt idx="2059">
                  <c:v>-95</c:v>
                </c:pt>
                <c:pt idx="2060">
                  <c:v>-95</c:v>
                </c:pt>
                <c:pt idx="2061">
                  <c:v>-93</c:v>
                </c:pt>
                <c:pt idx="2062">
                  <c:v>-93</c:v>
                </c:pt>
                <c:pt idx="2063">
                  <c:v>-93</c:v>
                </c:pt>
                <c:pt idx="2064">
                  <c:v>-93</c:v>
                </c:pt>
                <c:pt idx="2065">
                  <c:v>-93</c:v>
                </c:pt>
                <c:pt idx="2066">
                  <c:v>-93</c:v>
                </c:pt>
                <c:pt idx="2067">
                  <c:v>-93</c:v>
                </c:pt>
                <c:pt idx="2068">
                  <c:v>-93</c:v>
                </c:pt>
                <c:pt idx="2069">
                  <c:v>-93</c:v>
                </c:pt>
                <c:pt idx="2070">
                  <c:v>-93</c:v>
                </c:pt>
                <c:pt idx="2071">
                  <c:v>-93</c:v>
                </c:pt>
                <c:pt idx="2072">
                  <c:v>-93</c:v>
                </c:pt>
                <c:pt idx="2073">
                  <c:v>-93</c:v>
                </c:pt>
                <c:pt idx="2074">
                  <c:v>-93</c:v>
                </c:pt>
                <c:pt idx="2075">
                  <c:v>-93</c:v>
                </c:pt>
                <c:pt idx="2076">
                  <c:v>-93</c:v>
                </c:pt>
                <c:pt idx="2077">
                  <c:v>-93</c:v>
                </c:pt>
                <c:pt idx="2078">
                  <c:v>-93</c:v>
                </c:pt>
                <c:pt idx="2079">
                  <c:v>-93</c:v>
                </c:pt>
                <c:pt idx="2080">
                  <c:v>-92</c:v>
                </c:pt>
                <c:pt idx="2081">
                  <c:v>-92</c:v>
                </c:pt>
                <c:pt idx="2082">
                  <c:v>-92</c:v>
                </c:pt>
                <c:pt idx="2083">
                  <c:v>-92</c:v>
                </c:pt>
                <c:pt idx="2084">
                  <c:v>-92</c:v>
                </c:pt>
                <c:pt idx="2085">
                  <c:v>-92</c:v>
                </c:pt>
                <c:pt idx="2086">
                  <c:v>-92</c:v>
                </c:pt>
                <c:pt idx="2087">
                  <c:v>-92</c:v>
                </c:pt>
                <c:pt idx="2088">
                  <c:v>-92</c:v>
                </c:pt>
                <c:pt idx="2089">
                  <c:v>-92</c:v>
                </c:pt>
                <c:pt idx="2090">
                  <c:v>-92</c:v>
                </c:pt>
                <c:pt idx="2091">
                  <c:v>-92</c:v>
                </c:pt>
                <c:pt idx="2092">
                  <c:v>-92</c:v>
                </c:pt>
                <c:pt idx="2093">
                  <c:v>-92</c:v>
                </c:pt>
                <c:pt idx="2094">
                  <c:v>-92</c:v>
                </c:pt>
                <c:pt idx="2095">
                  <c:v>-92</c:v>
                </c:pt>
                <c:pt idx="2096">
                  <c:v>-92</c:v>
                </c:pt>
                <c:pt idx="2097">
                  <c:v>-92</c:v>
                </c:pt>
                <c:pt idx="2098">
                  <c:v>-92</c:v>
                </c:pt>
                <c:pt idx="2099">
                  <c:v>-92</c:v>
                </c:pt>
                <c:pt idx="2100">
                  <c:v>-92</c:v>
                </c:pt>
                <c:pt idx="2101">
                  <c:v>-92</c:v>
                </c:pt>
                <c:pt idx="2102">
                  <c:v>-92</c:v>
                </c:pt>
                <c:pt idx="2103">
                  <c:v>-92</c:v>
                </c:pt>
                <c:pt idx="2104">
                  <c:v>-92</c:v>
                </c:pt>
                <c:pt idx="2105">
                  <c:v>-92</c:v>
                </c:pt>
                <c:pt idx="2106">
                  <c:v>-92</c:v>
                </c:pt>
                <c:pt idx="2107">
                  <c:v>-92</c:v>
                </c:pt>
                <c:pt idx="2108">
                  <c:v>-92</c:v>
                </c:pt>
                <c:pt idx="2109">
                  <c:v>-92</c:v>
                </c:pt>
                <c:pt idx="2110">
                  <c:v>-92</c:v>
                </c:pt>
                <c:pt idx="2111">
                  <c:v>-89</c:v>
                </c:pt>
                <c:pt idx="2112">
                  <c:v>-89</c:v>
                </c:pt>
                <c:pt idx="2113">
                  <c:v>-89</c:v>
                </c:pt>
                <c:pt idx="2114">
                  <c:v>-89</c:v>
                </c:pt>
                <c:pt idx="2115">
                  <c:v>-89</c:v>
                </c:pt>
                <c:pt idx="2116">
                  <c:v>-89</c:v>
                </c:pt>
                <c:pt idx="2117">
                  <c:v>-89</c:v>
                </c:pt>
                <c:pt idx="2118">
                  <c:v>-89</c:v>
                </c:pt>
                <c:pt idx="2119">
                  <c:v>-89</c:v>
                </c:pt>
                <c:pt idx="2120">
                  <c:v>-89</c:v>
                </c:pt>
                <c:pt idx="2121">
                  <c:v>-89</c:v>
                </c:pt>
                <c:pt idx="2122">
                  <c:v>-89</c:v>
                </c:pt>
                <c:pt idx="2123">
                  <c:v>-89</c:v>
                </c:pt>
                <c:pt idx="2124">
                  <c:v>-89</c:v>
                </c:pt>
                <c:pt idx="2125">
                  <c:v>-89</c:v>
                </c:pt>
                <c:pt idx="2126">
                  <c:v>-89</c:v>
                </c:pt>
                <c:pt idx="2127">
                  <c:v>-89</c:v>
                </c:pt>
                <c:pt idx="2128">
                  <c:v>-89</c:v>
                </c:pt>
                <c:pt idx="2129">
                  <c:v>-89</c:v>
                </c:pt>
                <c:pt idx="2130">
                  <c:v>-89</c:v>
                </c:pt>
                <c:pt idx="2131">
                  <c:v>-89</c:v>
                </c:pt>
                <c:pt idx="2132">
                  <c:v>-91</c:v>
                </c:pt>
                <c:pt idx="2133">
                  <c:v>-91</c:v>
                </c:pt>
                <c:pt idx="2134">
                  <c:v>-91</c:v>
                </c:pt>
                <c:pt idx="2135">
                  <c:v>-91</c:v>
                </c:pt>
                <c:pt idx="2136">
                  <c:v>-91</c:v>
                </c:pt>
                <c:pt idx="2137">
                  <c:v>-91</c:v>
                </c:pt>
                <c:pt idx="2138">
                  <c:v>-91</c:v>
                </c:pt>
                <c:pt idx="2139">
                  <c:v>-91</c:v>
                </c:pt>
                <c:pt idx="2140">
                  <c:v>-91</c:v>
                </c:pt>
                <c:pt idx="2141">
                  <c:v>-91</c:v>
                </c:pt>
                <c:pt idx="2142">
                  <c:v>-91</c:v>
                </c:pt>
                <c:pt idx="2143">
                  <c:v>-92</c:v>
                </c:pt>
                <c:pt idx="2144">
                  <c:v>-92</c:v>
                </c:pt>
                <c:pt idx="2145">
                  <c:v>-92</c:v>
                </c:pt>
                <c:pt idx="2146">
                  <c:v>-92</c:v>
                </c:pt>
                <c:pt idx="2147">
                  <c:v>-92</c:v>
                </c:pt>
                <c:pt idx="2148">
                  <c:v>-92</c:v>
                </c:pt>
                <c:pt idx="2149">
                  <c:v>-92</c:v>
                </c:pt>
                <c:pt idx="2150">
                  <c:v>-92</c:v>
                </c:pt>
                <c:pt idx="2151">
                  <c:v>-92</c:v>
                </c:pt>
                <c:pt idx="2152">
                  <c:v>-92</c:v>
                </c:pt>
                <c:pt idx="2153">
                  <c:v>-92</c:v>
                </c:pt>
                <c:pt idx="2154">
                  <c:v>-92</c:v>
                </c:pt>
                <c:pt idx="2155">
                  <c:v>-92</c:v>
                </c:pt>
                <c:pt idx="2156">
                  <c:v>-92</c:v>
                </c:pt>
                <c:pt idx="2157">
                  <c:v>-92</c:v>
                </c:pt>
                <c:pt idx="2158">
                  <c:v>-92</c:v>
                </c:pt>
                <c:pt idx="2159">
                  <c:v>-92</c:v>
                </c:pt>
                <c:pt idx="2160">
                  <c:v>-92</c:v>
                </c:pt>
                <c:pt idx="2161">
                  <c:v>-92</c:v>
                </c:pt>
                <c:pt idx="2162">
                  <c:v>-92</c:v>
                </c:pt>
                <c:pt idx="2163">
                  <c:v>-92</c:v>
                </c:pt>
                <c:pt idx="2164">
                  <c:v>-92</c:v>
                </c:pt>
                <c:pt idx="2165">
                  <c:v>-92</c:v>
                </c:pt>
                <c:pt idx="2166">
                  <c:v>-92</c:v>
                </c:pt>
                <c:pt idx="2167">
                  <c:v>-92</c:v>
                </c:pt>
                <c:pt idx="2168">
                  <c:v>-92</c:v>
                </c:pt>
                <c:pt idx="2169">
                  <c:v>-92</c:v>
                </c:pt>
                <c:pt idx="2170">
                  <c:v>-92</c:v>
                </c:pt>
                <c:pt idx="2171">
                  <c:v>-93</c:v>
                </c:pt>
                <c:pt idx="2172">
                  <c:v>-93</c:v>
                </c:pt>
                <c:pt idx="2173">
                  <c:v>-93</c:v>
                </c:pt>
                <c:pt idx="2174">
                  <c:v>-93</c:v>
                </c:pt>
                <c:pt idx="2175">
                  <c:v>-93</c:v>
                </c:pt>
                <c:pt idx="2176">
                  <c:v>-93</c:v>
                </c:pt>
                <c:pt idx="2177">
                  <c:v>-93</c:v>
                </c:pt>
                <c:pt idx="2178">
                  <c:v>-93</c:v>
                </c:pt>
                <c:pt idx="2179">
                  <c:v>-93</c:v>
                </c:pt>
                <c:pt idx="2180">
                  <c:v>-93</c:v>
                </c:pt>
                <c:pt idx="2181">
                  <c:v>-93</c:v>
                </c:pt>
                <c:pt idx="2182">
                  <c:v>-93</c:v>
                </c:pt>
                <c:pt idx="2183">
                  <c:v>-93</c:v>
                </c:pt>
                <c:pt idx="2184">
                  <c:v>-93</c:v>
                </c:pt>
                <c:pt idx="2185">
                  <c:v>-93</c:v>
                </c:pt>
                <c:pt idx="2186">
                  <c:v>-93</c:v>
                </c:pt>
                <c:pt idx="2187">
                  <c:v>-93</c:v>
                </c:pt>
                <c:pt idx="2188">
                  <c:v>-93</c:v>
                </c:pt>
                <c:pt idx="2189">
                  <c:v>-93</c:v>
                </c:pt>
                <c:pt idx="2190">
                  <c:v>-93</c:v>
                </c:pt>
                <c:pt idx="2191">
                  <c:v>-92</c:v>
                </c:pt>
                <c:pt idx="2192">
                  <c:v>-92</c:v>
                </c:pt>
                <c:pt idx="2193">
                  <c:v>-92</c:v>
                </c:pt>
                <c:pt idx="2194">
                  <c:v>-92</c:v>
                </c:pt>
                <c:pt idx="2195">
                  <c:v>-92</c:v>
                </c:pt>
                <c:pt idx="2196">
                  <c:v>-92</c:v>
                </c:pt>
                <c:pt idx="2197">
                  <c:v>-92</c:v>
                </c:pt>
                <c:pt idx="2198">
                  <c:v>-92</c:v>
                </c:pt>
                <c:pt idx="2199">
                  <c:v>-92</c:v>
                </c:pt>
                <c:pt idx="2200">
                  <c:v>-92</c:v>
                </c:pt>
                <c:pt idx="2201">
                  <c:v>-92</c:v>
                </c:pt>
                <c:pt idx="2202">
                  <c:v>-92</c:v>
                </c:pt>
                <c:pt idx="2203">
                  <c:v>-92</c:v>
                </c:pt>
                <c:pt idx="2204">
                  <c:v>-92</c:v>
                </c:pt>
                <c:pt idx="2205">
                  <c:v>-92</c:v>
                </c:pt>
                <c:pt idx="2206">
                  <c:v>-92</c:v>
                </c:pt>
                <c:pt idx="2207">
                  <c:v>-92</c:v>
                </c:pt>
                <c:pt idx="2208">
                  <c:v>-92</c:v>
                </c:pt>
                <c:pt idx="2209">
                  <c:v>-91</c:v>
                </c:pt>
                <c:pt idx="2210">
                  <c:v>-91</c:v>
                </c:pt>
                <c:pt idx="2211">
                  <c:v>-91</c:v>
                </c:pt>
                <c:pt idx="2212">
                  <c:v>-91</c:v>
                </c:pt>
                <c:pt idx="2213">
                  <c:v>-91</c:v>
                </c:pt>
                <c:pt idx="2214">
                  <c:v>-91</c:v>
                </c:pt>
                <c:pt idx="2215">
                  <c:v>-91</c:v>
                </c:pt>
                <c:pt idx="2216">
                  <c:v>-91</c:v>
                </c:pt>
                <c:pt idx="2217">
                  <c:v>-91</c:v>
                </c:pt>
                <c:pt idx="2218">
                  <c:v>-85</c:v>
                </c:pt>
                <c:pt idx="2219">
                  <c:v>-85</c:v>
                </c:pt>
                <c:pt idx="2220">
                  <c:v>-85</c:v>
                </c:pt>
                <c:pt idx="2221">
                  <c:v>-85</c:v>
                </c:pt>
                <c:pt idx="2222">
                  <c:v>-85</c:v>
                </c:pt>
                <c:pt idx="2223">
                  <c:v>-85</c:v>
                </c:pt>
                <c:pt idx="2224">
                  <c:v>-85</c:v>
                </c:pt>
                <c:pt idx="2225">
                  <c:v>-85</c:v>
                </c:pt>
                <c:pt idx="2226">
                  <c:v>-85</c:v>
                </c:pt>
                <c:pt idx="2227">
                  <c:v>-85</c:v>
                </c:pt>
                <c:pt idx="2228">
                  <c:v>-85</c:v>
                </c:pt>
                <c:pt idx="2229">
                  <c:v>-85</c:v>
                </c:pt>
                <c:pt idx="2230">
                  <c:v>-85</c:v>
                </c:pt>
                <c:pt idx="2231">
                  <c:v>-85</c:v>
                </c:pt>
                <c:pt idx="2232">
                  <c:v>-85</c:v>
                </c:pt>
                <c:pt idx="2233">
                  <c:v>-85</c:v>
                </c:pt>
                <c:pt idx="2234">
                  <c:v>-85</c:v>
                </c:pt>
                <c:pt idx="2235">
                  <c:v>-85</c:v>
                </c:pt>
                <c:pt idx="2236">
                  <c:v>-85</c:v>
                </c:pt>
                <c:pt idx="2237">
                  <c:v>-85</c:v>
                </c:pt>
                <c:pt idx="2238">
                  <c:v>-85</c:v>
                </c:pt>
                <c:pt idx="2239">
                  <c:v>-85</c:v>
                </c:pt>
                <c:pt idx="2240">
                  <c:v>-85</c:v>
                </c:pt>
                <c:pt idx="2241">
                  <c:v>-85</c:v>
                </c:pt>
                <c:pt idx="2242">
                  <c:v>-85</c:v>
                </c:pt>
                <c:pt idx="2243">
                  <c:v>-85</c:v>
                </c:pt>
                <c:pt idx="2244">
                  <c:v>-85</c:v>
                </c:pt>
                <c:pt idx="2245">
                  <c:v>-85</c:v>
                </c:pt>
                <c:pt idx="2246">
                  <c:v>-85</c:v>
                </c:pt>
                <c:pt idx="2247">
                  <c:v>-85</c:v>
                </c:pt>
                <c:pt idx="2248">
                  <c:v>-88</c:v>
                </c:pt>
                <c:pt idx="2249">
                  <c:v>-88</c:v>
                </c:pt>
                <c:pt idx="2250">
                  <c:v>-88</c:v>
                </c:pt>
                <c:pt idx="2251">
                  <c:v>-88</c:v>
                </c:pt>
                <c:pt idx="2252">
                  <c:v>-88</c:v>
                </c:pt>
                <c:pt idx="2253">
                  <c:v>-88</c:v>
                </c:pt>
                <c:pt idx="2254">
                  <c:v>-88</c:v>
                </c:pt>
                <c:pt idx="2255">
                  <c:v>-88</c:v>
                </c:pt>
                <c:pt idx="2256">
                  <c:v>-88</c:v>
                </c:pt>
                <c:pt idx="2257">
                  <c:v>-88</c:v>
                </c:pt>
                <c:pt idx="2258">
                  <c:v>-88</c:v>
                </c:pt>
                <c:pt idx="2259">
                  <c:v>-88</c:v>
                </c:pt>
                <c:pt idx="2260">
                  <c:v>-90</c:v>
                </c:pt>
                <c:pt idx="2261">
                  <c:v>-90</c:v>
                </c:pt>
                <c:pt idx="2262">
                  <c:v>-90</c:v>
                </c:pt>
                <c:pt idx="2263">
                  <c:v>-90</c:v>
                </c:pt>
                <c:pt idx="2264">
                  <c:v>-90</c:v>
                </c:pt>
                <c:pt idx="2265">
                  <c:v>-90</c:v>
                </c:pt>
                <c:pt idx="2266">
                  <c:v>-90</c:v>
                </c:pt>
                <c:pt idx="2267">
                  <c:v>-90</c:v>
                </c:pt>
                <c:pt idx="2268">
                  <c:v>-90</c:v>
                </c:pt>
                <c:pt idx="2269">
                  <c:v>-90</c:v>
                </c:pt>
                <c:pt idx="2270">
                  <c:v>-90</c:v>
                </c:pt>
                <c:pt idx="2271">
                  <c:v>-88</c:v>
                </c:pt>
                <c:pt idx="2272">
                  <c:v>-88</c:v>
                </c:pt>
                <c:pt idx="2273">
                  <c:v>-88</c:v>
                </c:pt>
                <c:pt idx="2274">
                  <c:v>-88</c:v>
                </c:pt>
                <c:pt idx="2275">
                  <c:v>-88</c:v>
                </c:pt>
                <c:pt idx="2276">
                  <c:v>-88</c:v>
                </c:pt>
                <c:pt idx="2277">
                  <c:v>-88</c:v>
                </c:pt>
                <c:pt idx="2278">
                  <c:v>-88</c:v>
                </c:pt>
                <c:pt idx="2279">
                  <c:v>-88</c:v>
                </c:pt>
                <c:pt idx="2280">
                  <c:v>-88</c:v>
                </c:pt>
                <c:pt idx="2281">
                  <c:v>-88</c:v>
                </c:pt>
                <c:pt idx="2282">
                  <c:v>-88</c:v>
                </c:pt>
                <c:pt idx="2283">
                  <c:v>-88</c:v>
                </c:pt>
                <c:pt idx="2284">
                  <c:v>-88</c:v>
                </c:pt>
                <c:pt idx="2285">
                  <c:v>-88</c:v>
                </c:pt>
                <c:pt idx="2286">
                  <c:v>-88</c:v>
                </c:pt>
                <c:pt idx="2287">
                  <c:v>-88</c:v>
                </c:pt>
                <c:pt idx="2288">
                  <c:v>-88</c:v>
                </c:pt>
                <c:pt idx="2289">
                  <c:v>-88</c:v>
                </c:pt>
                <c:pt idx="2290">
                  <c:v>-90</c:v>
                </c:pt>
                <c:pt idx="2291">
                  <c:v>-90</c:v>
                </c:pt>
                <c:pt idx="2292">
                  <c:v>-90</c:v>
                </c:pt>
                <c:pt idx="2293">
                  <c:v>-90</c:v>
                </c:pt>
                <c:pt idx="2294">
                  <c:v>-90</c:v>
                </c:pt>
                <c:pt idx="2295">
                  <c:v>-90</c:v>
                </c:pt>
                <c:pt idx="2296">
                  <c:v>-90</c:v>
                </c:pt>
                <c:pt idx="2297">
                  <c:v>-90</c:v>
                </c:pt>
                <c:pt idx="2298">
                  <c:v>-90</c:v>
                </c:pt>
                <c:pt idx="2299">
                  <c:v>-90</c:v>
                </c:pt>
                <c:pt idx="2300">
                  <c:v>-90</c:v>
                </c:pt>
                <c:pt idx="2301">
                  <c:v>-89</c:v>
                </c:pt>
                <c:pt idx="2302">
                  <c:v>-89</c:v>
                </c:pt>
                <c:pt idx="2303">
                  <c:v>-89</c:v>
                </c:pt>
                <c:pt idx="2304">
                  <c:v>-89</c:v>
                </c:pt>
                <c:pt idx="2305">
                  <c:v>-89</c:v>
                </c:pt>
                <c:pt idx="2306">
                  <c:v>-89</c:v>
                </c:pt>
                <c:pt idx="2307">
                  <c:v>-89</c:v>
                </c:pt>
                <c:pt idx="2308">
                  <c:v>-89</c:v>
                </c:pt>
                <c:pt idx="2309">
                  <c:v>-89</c:v>
                </c:pt>
                <c:pt idx="2310">
                  <c:v>-89</c:v>
                </c:pt>
                <c:pt idx="2311">
                  <c:v>-89</c:v>
                </c:pt>
                <c:pt idx="2312">
                  <c:v>-89</c:v>
                </c:pt>
                <c:pt idx="2313">
                  <c:v>-89</c:v>
                </c:pt>
                <c:pt idx="2314">
                  <c:v>-89</c:v>
                </c:pt>
                <c:pt idx="2315">
                  <c:v>-89</c:v>
                </c:pt>
                <c:pt idx="2316">
                  <c:v>-89</c:v>
                </c:pt>
                <c:pt idx="2317">
                  <c:v>-89</c:v>
                </c:pt>
                <c:pt idx="2318">
                  <c:v>-89</c:v>
                </c:pt>
                <c:pt idx="2319">
                  <c:v>-89</c:v>
                </c:pt>
                <c:pt idx="2320">
                  <c:v>-89</c:v>
                </c:pt>
                <c:pt idx="2321">
                  <c:v>-89</c:v>
                </c:pt>
                <c:pt idx="2322">
                  <c:v>-89</c:v>
                </c:pt>
                <c:pt idx="2323">
                  <c:v>-89</c:v>
                </c:pt>
                <c:pt idx="2324">
                  <c:v>-89</c:v>
                </c:pt>
                <c:pt idx="2325">
                  <c:v>-89</c:v>
                </c:pt>
                <c:pt idx="2326">
                  <c:v>-89</c:v>
                </c:pt>
                <c:pt idx="2327">
                  <c:v>-89</c:v>
                </c:pt>
                <c:pt idx="2328">
                  <c:v>-89</c:v>
                </c:pt>
                <c:pt idx="2329">
                  <c:v>-89</c:v>
                </c:pt>
                <c:pt idx="2330">
                  <c:v>-90</c:v>
                </c:pt>
                <c:pt idx="2331">
                  <c:v>-90</c:v>
                </c:pt>
                <c:pt idx="2332">
                  <c:v>-90</c:v>
                </c:pt>
                <c:pt idx="2333">
                  <c:v>-90</c:v>
                </c:pt>
                <c:pt idx="2334">
                  <c:v>-90</c:v>
                </c:pt>
                <c:pt idx="2335">
                  <c:v>-90</c:v>
                </c:pt>
                <c:pt idx="2336">
                  <c:v>-90</c:v>
                </c:pt>
                <c:pt idx="2337">
                  <c:v>-90</c:v>
                </c:pt>
                <c:pt idx="2338">
                  <c:v>-90</c:v>
                </c:pt>
                <c:pt idx="2339">
                  <c:v>-90</c:v>
                </c:pt>
                <c:pt idx="2340">
                  <c:v>-90</c:v>
                </c:pt>
                <c:pt idx="2341">
                  <c:v>-87</c:v>
                </c:pt>
                <c:pt idx="2342">
                  <c:v>-87</c:v>
                </c:pt>
                <c:pt idx="2343">
                  <c:v>-87</c:v>
                </c:pt>
                <c:pt idx="2344">
                  <c:v>-87</c:v>
                </c:pt>
                <c:pt idx="2345">
                  <c:v>-87</c:v>
                </c:pt>
                <c:pt idx="2346">
                  <c:v>-87</c:v>
                </c:pt>
                <c:pt idx="2347">
                  <c:v>-87</c:v>
                </c:pt>
                <c:pt idx="2348">
                  <c:v>-87</c:v>
                </c:pt>
                <c:pt idx="2349">
                  <c:v>-87</c:v>
                </c:pt>
                <c:pt idx="2350">
                  <c:v>-87</c:v>
                </c:pt>
                <c:pt idx="2351">
                  <c:v>-87</c:v>
                </c:pt>
                <c:pt idx="2352">
                  <c:v>-87</c:v>
                </c:pt>
                <c:pt idx="2353">
                  <c:v>-87</c:v>
                </c:pt>
                <c:pt idx="2354">
                  <c:v>-87</c:v>
                </c:pt>
                <c:pt idx="2355">
                  <c:v>-87</c:v>
                </c:pt>
                <c:pt idx="2356">
                  <c:v>-87</c:v>
                </c:pt>
                <c:pt idx="2357">
                  <c:v>-87</c:v>
                </c:pt>
                <c:pt idx="2358">
                  <c:v>-87</c:v>
                </c:pt>
                <c:pt idx="2359">
                  <c:v>-87</c:v>
                </c:pt>
                <c:pt idx="2360">
                  <c:v>-87</c:v>
                </c:pt>
                <c:pt idx="2361">
                  <c:v>-87</c:v>
                </c:pt>
                <c:pt idx="2362">
                  <c:v>-87</c:v>
                </c:pt>
                <c:pt idx="2363">
                  <c:v>-87</c:v>
                </c:pt>
                <c:pt idx="2364">
                  <c:v>-87</c:v>
                </c:pt>
                <c:pt idx="2365">
                  <c:v>-87</c:v>
                </c:pt>
                <c:pt idx="2366">
                  <c:v>-87</c:v>
                </c:pt>
                <c:pt idx="2367">
                  <c:v>-87</c:v>
                </c:pt>
                <c:pt idx="2368">
                  <c:v>-89</c:v>
                </c:pt>
                <c:pt idx="2369">
                  <c:v>-89</c:v>
                </c:pt>
                <c:pt idx="2370">
                  <c:v>-89</c:v>
                </c:pt>
                <c:pt idx="2371">
                  <c:v>-89</c:v>
                </c:pt>
                <c:pt idx="2372">
                  <c:v>-89</c:v>
                </c:pt>
                <c:pt idx="2373">
                  <c:v>-89</c:v>
                </c:pt>
                <c:pt idx="2374">
                  <c:v>-89</c:v>
                </c:pt>
                <c:pt idx="2375">
                  <c:v>-89</c:v>
                </c:pt>
                <c:pt idx="2376">
                  <c:v>-89</c:v>
                </c:pt>
                <c:pt idx="2377">
                  <c:v>-89</c:v>
                </c:pt>
                <c:pt idx="2378">
                  <c:v>-89</c:v>
                </c:pt>
                <c:pt idx="2379">
                  <c:v>-90</c:v>
                </c:pt>
                <c:pt idx="2380">
                  <c:v>-90</c:v>
                </c:pt>
                <c:pt idx="2381">
                  <c:v>-90</c:v>
                </c:pt>
                <c:pt idx="2382">
                  <c:v>-90</c:v>
                </c:pt>
                <c:pt idx="2383">
                  <c:v>-90</c:v>
                </c:pt>
                <c:pt idx="2384">
                  <c:v>-90</c:v>
                </c:pt>
                <c:pt idx="2385">
                  <c:v>-90</c:v>
                </c:pt>
                <c:pt idx="2386">
                  <c:v>-90</c:v>
                </c:pt>
                <c:pt idx="2387">
                  <c:v>-90</c:v>
                </c:pt>
                <c:pt idx="2388">
                  <c:v>-90</c:v>
                </c:pt>
                <c:pt idx="2389">
                  <c:v>-90</c:v>
                </c:pt>
                <c:pt idx="2390">
                  <c:v>-90</c:v>
                </c:pt>
                <c:pt idx="2391">
                  <c:v>-90</c:v>
                </c:pt>
                <c:pt idx="2392">
                  <c:v>-90</c:v>
                </c:pt>
                <c:pt idx="2393">
                  <c:v>-90</c:v>
                </c:pt>
                <c:pt idx="2394">
                  <c:v>-90</c:v>
                </c:pt>
                <c:pt idx="2395">
                  <c:v>-90</c:v>
                </c:pt>
                <c:pt idx="2396">
                  <c:v>-90</c:v>
                </c:pt>
                <c:pt idx="2397">
                  <c:v>-90</c:v>
                </c:pt>
                <c:pt idx="2398">
                  <c:v>-90</c:v>
                </c:pt>
                <c:pt idx="2399">
                  <c:v>-90</c:v>
                </c:pt>
                <c:pt idx="2400">
                  <c:v>-90</c:v>
                </c:pt>
                <c:pt idx="2401">
                  <c:v>-90</c:v>
                </c:pt>
                <c:pt idx="2402">
                  <c:v>-90</c:v>
                </c:pt>
                <c:pt idx="2403">
                  <c:v>-82</c:v>
                </c:pt>
                <c:pt idx="2404">
                  <c:v>-82</c:v>
                </c:pt>
                <c:pt idx="2405">
                  <c:v>-82</c:v>
                </c:pt>
                <c:pt idx="2406">
                  <c:v>-82</c:v>
                </c:pt>
                <c:pt idx="2407">
                  <c:v>-82</c:v>
                </c:pt>
                <c:pt idx="2408">
                  <c:v>-82</c:v>
                </c:pt>
                <c:pt idx="2409">
                  <c:v>-82</c:v>
                </c:pt>
                <c:pt idx="2410">
                  <c:v>-82</c:v>
                </c:pt>
                <c:pt idx="2411">
                  <c:v>-82</c:v>
                </c:pt>
                <c:pt idx="2412">
                  <c:v>-82</c:v>
                </c:pt>
                <c:pt idx="2413">
                  <c:v>-82</c:v>
                </c:pt>
                <c:pt idx="2414">
                  <c:v>-82</c:v>
                </c:pt>
                <c:pt idx="2415">
                  <c:v>-82</c:v>
                </c:pt>
                <c:pt idx="2416">
                  <c:v>-82</c:v>
                </c:pt>
                <c:pt idx="2417">
                  <c:v>-82</c:v>
                </c:pt>
                <c:pt idx="2418">
                  <c:v>-82</c:v>
                </c:pt>
                <c:pt idx="2419">
                  <c:v>-82</c:v>
                </c:pt>
                <c:pt idx="2420">
                  <c:v>-82</c:v>
                </c:pt>
                <c:pt idx="2421">
                  <c:v>-82</c:v>
                </c:pt>
                <c:pt idx="2422">
                  <c:v>-82</c:v>
                </c:pt>
                <c:pt idx="2423">
                  <c:v>-82</c:v>
                </c:pt>
                <c:pt idx="2424">
                  <c:v>-84</c:v>
                </c:pt>
                <c:pt idx="2425">
                  <c:v>-84</c:v>
                </c:pt>
                <c:pt idx="2426">
                  <c:v>-84</c:v>
                </c:pt>
                <c:pt idx="2427">
                  <c:v>-84</c:v>
                </c:pt>
                <c:pt idx="2428">
                  <c:v>-84</c:v>
                </c:pt>
                <c:pt idx="2429">
                  <c:v>-84</c:v>
                </c:pt>
                <c:pt idx="2430">
                  <c:v>-84</c:v>
                </c:pt>
                <c:pt idx="2431">
                  <c:v>-84</c:v>
                </c:pt>
                <c:pt idx="2432">
                  <c:v>-84</c:v>
                </c:pt>
                <c:pt idx="2433">
                  <c:v>-84</c:v>
                </c:pt>
                <c:pt idx="2434">
                  <c:v>-84</c:v>
                </c:pt>
                <c:pt idx="2435">
                  <c:v>-85</c:v>
                </c:pt>
                <c:pt idx="2436">
                  <c:v>-85</c:v>
                </c:pt>
                <c:pt idx="2437">
                  <c:v>-85</c:v>
                </c:pt>
                <c:pt idx="2438">
                  <c:v>-85</c:v>
                </c:pt>
                <c:pt idx="2439">
                  <c:v>-85</c:v>
                </c:pt>
                <c:pt idx="2440">
                  <c:v>-85</c:v>
                </c:pt>
                <c:pt idx="2441">
                  <c:v>-85</c:v>
                </c:pt>
                <c:pt idx="2442">
                  <c:v>-85</c:v>
                </c:pt>
                <c:pt idx="2443">
                  <c:v>-85</c:v>
                </c:pt>
                <c:pt idx="2444">
                  <c:v>-85</c:v>
                </c:pt>
                <c:pt idx="2445">
                  <c:v>-85</c:v>
                </c:pt>
                <c:pt idx="2446">
                  <c:v>-84</c:v>
                </c:pt>
                <c:pt idx="2447">
                  <c:v>-84</c:v>
                </c:pt>
                <c:pt idx="2448">
                  <c:v>-84</c:v>
                </c:pt>
                <c:pt idx="2449">
                  <c:v>-84</c:v>
                </c:pt>
                <c:pt idx="2450">
                  <c:v>-79</c:v>
                </c:pt>
                <c:pt idx="2451">
                  <c:v>-79</c:v>
                </c:pt>
                <c:pt idx="2452">
                  <c:v>-79</c:v>
                </c:pt>
                <c:pt idx="2453">
                  <c:v>-79</c:v>
                </c:pt>
                <c:pt idx="2454">
                  <c:v>-79</c:v>
                </c:pt>
                <c:pt idx="2455">
                  <c:v>-79</c:v>
                </c:pt>
                <c:pt idx="2456">
                  <c:v>-79</c:v>
                </c:pt>
                <c:pt idx="2457">
                  <c:v>-79</c:v>
                </c:pt>
                <c:pt idx="2458">
                  <c:v>-79</c:v>
                </c:pt>
                <c:pt idx="2459">
                  <c:v>-79</c:v>
                </c:pt>
                <c:pt idx="2460">
                  <c:v>-79</c:v>
                </c:pt>
                <c:pt idx="2461">
                  <c:v>-79</c:v>
                </c:pt>
                <c:pt idx="2462">
                  <c:v>-79</c:v>
                </c:pt>
                <c:pt idx="2463">
                  <c:v>-80</c:v>
                </c:pt>
                <c:pt idx="2464">
                  <c:v>-80</c:v>
                </c:pt>
                <c:pt idx="2465">
                  <c:v>-80</c:v>
                </c:pt>
                <c:pt idx="2466">
                  <c:v>-80</c:v>
                </c:pt>
                <c:pt idx="2467">
                  <c:v>-80</c:v>
                </c:pt>
                <c:pt idx="2468">
                  <c:v>-80</c:v>
                </c:pt>
                <c:pt idx="2469">
                  <c:v>-80</c:v>
                </c:pt>
                <c:pt idx="2470">
                  <c:v>-80</c:v>
                </c:pt>
                <c:pt idx="2471">
                  <c:v>-80</c:v>
                </c:pt>
                <c:pt idx="2472">
                  <c:v>-80</c:v>
                </c:pt>
                <c:pt idx="2473">
                  <c:v>-80</c:v>
                </c:pt>
                <c:pt idx="2474">
                  <c:v>-80</c:v>
                </c:pt>
                <c:pt idx="2475">
                  <c:v>-80</c:v>
                </c:pt>
                <c:pt idx="2476">
                  <c:v>-80</c:v>
                </c:pt>
                <c:pt idx="2477">
                  <c:v>-80</c:v>
                </c:pt>
                <c:pt idx="2478">
                  <c:v>-80</c:v>
                </c:pt>
                <c:pt idx="2479">
                  <c:v>-80</c:v>
                </c:pt>
                <c:pt idx="2480">
                  <c:v>-80</c:v>
                </c:pt>
                <c:pt idx="2481">
                  <c:v>-80</c:v>
                </c:pt>
                <c:pt idx="2482">
                  <c:v>-80</c:v>
                </c:pt>
                <c:pt idx="2483">
                  <c:v>-80</c:v>
                </c:pt>
                <c:pt idx="2484">
                  <c:v>-80</c:v>
                </c:pt>
                <c:pt idx="2485">
                  <c:v>-80</c:v>
                </c:pt>
                <c:pt idx="2486">
                  <c:v>-80</c:v>
                </c:pt>
                <c:pt idx="2487">
                  <c:v>-80</c:v>
                </c:pt>
                <c:pt idx="2488">
                  <c:v>-80</c:v>
                </c:pt>
                <c:pt idx="2489">
                  <c:v>-80</c:v>
                </c:pt>
                <c:pt idx="2490">
                  <c:v>-80</c:v>
                </c:pt>
                <c:pt idx="2491">
                  <c:v>-80</c:v>
                </c:pt>
                <c:pt idx="2492">
                  <c:v>-80</c:v>
                </c:pt>
                <c:pt idx="2493">
                  <c:v>-80</c:v>
                </c:pt>
                <c:pt idx="2494">
                  <c:v>-80</c:v>
                </c:pt>
                <c:pt idx="2495">
                  <c:v>-80</c:v>
                </c:pt>
                <c:pt idx="2496">
                  <c:v>-80</c:v>
                </c:pt>
                <c:pt idx="2497">
                  <c:v>-80</c:v>
                </c:pt>
                <c:pt idx="2498">
                  <c:v>-80</c:v>
                </c:pt>
                <c:pt idx="2499">
                  <c:v>-80</c:v>
                </c:pt>
                <c:pt idx="2500">
                  <c:v>-80</c:v>
                </c:pt>
                <c:pt idx="2501">
                  <c:v>-80</c:v>
                </c:pt>
                <c:pt idx="2502">
                  <c:v>-80</c:v>
                </c:pt>
                <c:pt idx="2503">
                  <c:v>-80</c:v>
                </c:pt>
                <c:pt idx="2504">
                  <c:v>-80</c:v>
                </c:pt>
                <c:pt idx="2505">
                  <c:v>-78</c:v>
                </c:pt>
                <c:pt idx="2506">
                  <c:v>-78</c:v>
                </c:pt>
                <c:pt idx="2507">
                  <c:v>-78</c:v>
                </c:pt>
                <c:pt idx="2508">
                  <c:v>-78</c:v>
                </c:pt>
                <c:pt idx="2509">
                  <c:v>-78</c:v>
                </c:pt>
                <c:pt idx="2510">
                  <c:v>-78</c:v>
                </c:pt>
                <c:pt idx="2511">
                  <c:v>-78</c:v>
                </c:pt>
                <c:pt idx="2512">
                  <c:v>-78</c:v>
                </c:pt>
                <c:pt idx="2513">
                  <c:v>-78</c:v>
                </c:pt>
                <c:pt idx="2514">
                  <c:v>-78</c:v>
                </c:pt>
                <c:pt idx="2515">
                  <c:v>-78</c:v>
                </c:pt>
                <c:pt idx="2516">
                  <c:v>-78</c:v>
                </c:pt>
                <c:pt idx="2517">
                  <c:v>-78</c:v>
                </c:pt>
                <c:pt idx="2518">
                  <c:v>-78</c:v>
                </c:pt>
                <c:pt idx="2519">
                  <c:v>-78</c:v>
                </c:pt>
                <c:pt idx="2520">
                  <c:v>-78</c:v>
                </c:pt>
                <c:pt idx="2521">
                  <c:v>-79</c:v>
                </c:pt>
                <c:pt idx="2522">
                  <c:v>-79</c:v>
                </c:pt>
                <c:pt idx="2523">
                  <c:v>-79</c:v>
                </c:pt>
                <c:pt idx="2524">
                  <c:v>-79</c:v>
                </c:pt>
                <c:pt idx="2525">
                  <c:v>-79</c:v>
                </c:pt>
                <c:pt idx="2526">
                  <c:v>-79</c:v>
                </c:pt>
                <c:pt idx="2527">
                  <c:v>-79</c:v>
                </c:pt>
                <c:pt idx="2528">
                  <c:v>-79</c:v>
                </c:pt>
                <c:pt idx="2529">
                  <c:v>-79</c:v>
                </c:pt>
                <c:pt idx="2530">
                  <c:v>-79</c:v>
                </c:pt>
                <c:pt idx="2531">
                  <c:v>-79</c:v>
                </c:pt>
                <c:pt idx="2532">
                  <c:v>-80</c:v>
                </c:pt>
                <c:pt idx="2533">
                  <c:v>-80</c:v>
                </c:pt>
                <c:pt idx="2534">
                  <c:v>-80</c:v>
                </c:pt>
                <c:pt idx="2535">
                  <c:v>-80</c:v>
                </c:pt>
                <c:pt idx="2536">
                  <c:v>-80</c:v>
                </c:pt>
                <c:pt idx="2537">
                  <c:v>-80</c:v>
                </c:pt>
                <c:pt idx="2538">
                  <c:v>-80</c:v>
                </c:pt>
                <c:pt idx="2539">
                  <c:v>-80</c:v>
                </c:pt>
                <c:pt idx="2540">
                  <c:v>-80</c:v>
                </c:pt>
                <c:pt idx="2541">
                  <c:v>-80</c:v>
                </c:pt>
                <c:pt idx="2542">
                  <c:v>-80</c:v>
                </c:pt>
                <c:pt idx="2543">
                  <c:v>-82</c:v>
                </c:pt>
                <c:pt idx="2544">
                  <c:v>-82</c:v>
                </c:pt>
                <c:pt idx="2545">
                  <c:v>-82</c:v>
                </c:pt>
                <c:pt idx="2546">
                  <c:v>-82</c:v>
                </c:pt>
                <c:pt idx="2547">
                  <c:v>-82</c:v>
                </c:pt>
                <c:pt idx="2548">
                  <c:v>-82</c:v>
                </c:pt>
                <c:pt idx="2549">
                  <c:v>-82</c:v>
                </c:pt>
                <c:pt idx="2550">
                  <c:v>-82</c:v>
                </c:pt>
                <c:pt idx="2551">
                  <c:v>-82</c:v>
                </c:pt>
                <c:pt idx="2552">
                  <c:v>-82</c:v>
                </c:pt>
                <c:pt idx="2553">
                  <c:v>-82</c:v>
                </c:pt>
                <c:pt idx="2554">
                  <c:v>-82</c:v>
                </c:pt>
                <c:pt idx="2555">
                  <c:v>-83</c:v>
                </c:pt>
                <c:pt idx="2556">
                  <c:v>-83</c:v>
                </c:pt>
                <c:pt idx="2557">
                  <c:v>-79</c:v>
                </c:pt>
                <c:pt idx="2558">
                  <c:v>-79</c:v>
                </c:pt>
                <c:pt idx="2559">
                  <c:v>-79</c:v>
                </c:pt>
                <c:pt idx="2560">
                  <c:v>-79</c:v>
                </c:pt>
                <c:pt idx="2561">
                  <c:v>-79</c:v>
                </c:pt>
                <c:pt idx="2562">
                  <c:v>-79</c:v>
                </c:pt>
                <c:pt idx="2563">
                  <c:v>-79</c:v>
                </c:pt>
                <c:pt idx="2564">
                  <c:v>-79</c:v>
                </c:pt>
                <c:pt idx="2565">
                  <c:v>-79</c:v>
                </c:pt>
                <c:pt idx="2566">
                  <c:v>-79</c:v>
                </c:pt>
                <c:pt idx="2567">
                  <c:v>-79</c:v>
                </c:pt>
                <c:pt idx="2568">
                  <c:v>-79</c:v>
                </c:pt>
                <c:pt idx="2569">
                  <c:v>-79</c:v>
                </c:pt>
                <c:pt idx="2570">
                  <c:v>-79</c:v>
                </c:pt>
                <c:pt idx="2571">
                  <c:v>-79</c:v>
                </c:pt>
                <c:pt idx="2572">
                  <c:v>-79</c:v>
                </c:pt>
                <c:pt idx="2573">
                  <c:v>-79</c:v>
                </c:pt>
                <c:pt idx="2574">
                  <c:v>-79</c:v>
                </c:pt>
                <c:pt idx="2575">
                  <c:v>-79</c:v>
                </c:pt>
                <c:pt idx="2576">
                  <c:v>-79</c:v>
                </c:pt>
                <c:pt idx="2577">
                  <c:v>-79</c:v>
                </c:pt>
                <c:pt idx="2578">
                  <c:v>-79</c:v>
                </c:pt>
                <c:pt idx="2579">
                  <c:v>-79</c:v>
                </c:pt>
                <c:pt idx="2580">
                  <c:v>-79</c:v>
                </c:pt>
                <c:pt idx="2581">
                  <c:v>-79</c:v>
                </c:pt>
                <c:pt idx="2582">
                  <c:v>-79</c:v>
                </c:pt>
                <c:pt idx="2583">
                  <c:v>-79</c:v>
                </c:pt>
                <c:pt idx="2584">
                  <c:v>-79</c:v>
                </c:pt>
                <c:pt idx="2585">
                  <c:v>-79</c:v>
                </c:pt>
                <c:pt idx="2586">
                  <c:v>-79</c:v>
                </c:pt>
                <c:pt idx="2587">
                  <c:v>-79</c:v>
                </c:pt>
                <c:pt idx="2588">
                  <c:v>-79</c:v>
                </c:pt>
                <c:pt idx="2589">
                  <c:v>-80</c:v>
                </c:pt>
                <c:pt idx="2590">
                  <c:v>-80</c:v>
                </c:pt>
                <c:pt idx="2591">
                  <c:v>-80</c:v>
                </c:pt>
                <c:pt idx="2592">
                  <c:v>-80</c:v>
                </c:pt>
                <c:pt idx="2593">
                  <c:v>-80</c:v>
                </c:pt>
                <c:pt idx="2594">
                  <c:v>-80</c:v>
                </c:pt>
                <c:pt idx="2595">
                  <c:v>-80</c:v>
                </c:pt>
                <c:pt idx="2596">
                  <c:v>-80</c:v>
                </c:pt>
                <c:pt idx="2597">
                  <c:v>-80</c:v>
                </c:pt>
                <c:pt idx="2598">
                  <c:v>-80</c:v>
                </c:pt>
                <c:pt idx="2599">
                  <c:v>-80</c:v>
                </c:pt>
                <c:pt idx="2600">
                  <c:v>-80</c:v>
                </c:pt>
                <c:pt idx="2601">
                  <c:v>-82</c:v>
                </c:pt>
                <c:pt idx="2602">
                  <c:v>-82</c:v>
                </c:pt>
                <c:pt idx="2603">
                  <c:v>-82</c:v>
                </c:pt>
                <c:pt idx="2604">
                  <c:v>-82</c:v>
                </c:pt>
                <c:pt idx="2605">
                  <c:v>-82</c:v>
                </c:pt>
                <c:pt idx="2606">
                  <c:v>-82</c:v>
                </c:pt>
                <c:pt idx="2607">
                  <c:v>-82</c:v>
                </c:pt>
                <c:pt idx="2608">
                  <c:v>-82</c:v>
                </c:pt>
                <c:pt idx="2609">
                  <c:v>-82</c:v>
                </c:pt>
                <c:pt idx="2610">
                  <c:v>-82</c:v>
                </c:pt>
                <c:pt idx="2611">
                  <c:v>-82</c:v>
                </c:pt>
                <c:pt idx="2612">
                  <c:v>-82</c:v>
                </c:pt>
                <c:pt idx="2613">
                  <c:v>-82</c:v>
                </c:pt>
                <c:pt idx="2614">
                  <c:v>-82</c:v>
                </c:pt>
                <c:pt idx="2615">
                  <c:v>-82</c:v>
                </c:pt>
                <c:pt idx="2616">
                  <c:v>-82</c:v>
                </c:pt>
                <c:pt idx="2617">
                  <c:v>-82</c:v>
                </c:pt>
                <c:pt idx="2618">
                  <c:v>-82</c:v>
                </c:pt>
                <c:pt idx="2619">
                  <c:v>-82</c:v>
                </c:pt>
                <c:pt idx="2620">
                  <c:v>-82</c:v>
                </c:pt>
                <c:pt idx="2621">
                  <c:v>-82</c:v>
                </c:pt>
                <c:pt idx="2622">
                  <c:v>-82</c:v>
                </c:pt>
                <c:pt idx="2623">
                  <c:v>-82</c:v>
                </c:pt>
                <c:pt idx="2624">
                  <c:v>-82</c:v>
                </c:pt>
                <c:pt idx="2625">
                  <c:v>-82</c:v>
                </c:pt>
                <c:pt idx="2626">
                  <c:v>-84</c:v>
                </c:pt>
                <c:pt idx="2627">
                  <c:v>-84</c:v>
                </c:pt>
                <c:pt idx="2628">
                  <c:v>-84</c:v>
                </c:pt>
                <c:pt idx="2629">
                  <c:v>-84</c:v>
                </c:pt>
                <c:pt idx="2630">
                  <c:v>-84</c:v>
                </c:pt>
                <c:pt idx="2631">
                  <c:v>-84</c:v>
                </c:pt>
                <c:pt idx="2632">
                  <c:v>-84</c:v>
                </c:pt>
                <c:pt idx="2633">
                  <c:v>-84</c:v>
                </c:pt>
                <c:pt idx="2634">
                  <c:v>-84</c:v>
                </c:pt>
                <c:pt idx="2635">
                  <c:v>-84</c:v>
                </c:pt>
                <c:pt idx="2636">
                  <c:v>-84</c:v>
                </c:pt>
                <c:pt idx="2637">
                  <c:v>-84</c:v>
                </c:pt>
                <c:pt idx="2638">
                  <c:v>-85</c:v>
                </c:pt>
                <c:pt idx="2639">
                  <c:v>-85</c:v>
                </c:pt>
                <c:pt idx="2640">
                  <c:v>-85</c:v>
                </c:pt>
                <c:pt idx="2641">
                  <c:v>-85</c:v>
                </c:pt>
                <c:pt idx="2642">
                  <c:v>-85</c:v>
                </c:pt>
                <c:pt idx="2643">
                  <c:v>-85</c:v>
                </c:pt>
                <c:pt idx="2644">
                  <c:v>-85</c:v>
                </c:pt>
                <c:pt idx="2645">
                  <c:v>-85</c:v>
                </c:pt>
                <c:pt idx="2646">
                  <c:v>-85</c:v>
                </c:pt>
                <c:pt idx="2647">
                  <c:v>-85</c:v>
                </c:pt>
                <c:pt idx="2648">
                  <c:v>-85</c:v>
                </c:pt>
                <c:pt idx="2649">
                  <c:v>-85</c:v>
                </c:pt>
                <c:pt idx="2650">
                  <c:v>-85</c:v>
                </c:pt>
                <c:pt idx="2651">
                  <c:v>-85</c:v>
                </c:pt>
                <c:pt idx="2652">
                  <c:v>-85</c:v>
                </c:pt>
                <c:pt idx="2653">
                  <c:v>-83</c:v>
                </c:pt>
                <c:pt idx="2654">
                  <c:v>-83</c:v>
                </c:pt>
                <c:pt idx="2655">
                  <c:v>-83</c:v>
                </c:pt>
                <c:pt idx="2656">
                  <c:v>-83</c:v>
                </c:pt>
                <c:pt idx="2657">
                  <c:v>-83</c:v>
                </c:pt>
                <c:pt idx="2658">
                  <c:v>-83</c:v>
                </c:pt>
                <c:pt idx="2659">
                  <c:v>-83</c:v>
                </c:pt>
                <c:pt idx="2660">
                  <c:v>-83</c:v>
                </c:pt>
                <c:pt idx="2661">
                  <c:v>-83</c:v>
                </c:pt>
                <c:pt idx="2662">
                  <c:v>-83</c:v>
                </c:pt>
                <c:pt idx="2663">
                  <c:v>-83</c:v>
                </c:pt>
                <c:pt idx="2664">
                  <c:v>-83</c:v>
                </c:pt>
                <c:pt idx="2665">
                  <c:v>-84</c:v>
                </c:pt>
                <c:pt idx="2666">
                  <c:v>-84</c:v>
                </c:pt>
                <c:pt idx="2667">
                  <c:v>-84</c:v>
                </c:pt>
                <c:pt idx="2668">
                  <c:v>-84</c:v>
                </c:pt>
                <c:pt idx="2669">
                  <c:v>-84</c:v>
                </c:pt>
                <c:pt idx="2670">
                  <c:v>-84</c:v>
                </c:pt>
                <c:pt idx="2671">
                  <c:v>-84</c:v>
                </c:pt>
                <c:pt idx="2672">
                  <c:v>-84</c:v>
                </c:pt>
                <c:pt idx="2673">
                  <c:v>-84</c:v>
                </c:pt>
                <c:pt idx="2674">
                  <c:v>-84</c:v>
                </c:pt>
                <c:pt idx="2675">
                  <c:v>-84</c:v>
                </c:pt>
                <c:pt idx="2676">
                  <c:v>-84</c:v>
                </c:pt>
                <c:pt idx="2677">
                  <c:v>-82</c:v>
                </c:pt>
                <c:pt idx="2678">
                  <c:v>-82</c:v>
                </c:pt>
                <c:pt idx="2679">
                  <c:v>-82</c:v>
                </c:pt>
                <c:pt idx="2680">
                  <c:v>-82</c:v>
                </c:pt>
                <c:pt idx="2681">
                  <c:v>-82</c:v>
                </c:pt>
                <c:pt idx="2682">
                  <c:v>-82</c:v>
                </c:pt>
                <c:pt idx="2683">
                  <c:v>-82</c:v>
                </c:pt>
                <c:pt idx="2684">
                  <c:v>-82</c:v>
                </c:pt>
                <c:pt idx="2685">
                  <c:v>-82</c:v>
                </c:pt>
                <c:pt idx="2686">
                  <c:v>-82</c:v>
                </c:pt>
                <c:pt idx="2687">
                  <c:v>-82</c:v>
                </c:pt>
                <c:pt idx="2688">
                  <c:v>-83</c:v>
                </c:pt>
                <c:pt idx="2689">
                  <c:v>-83</c:v>
                </c:pt>
                <c:pt idx="2690">
                  <c:v>-83</c:v>
                </c:pt>
                <c:pt idx="2691">
                  <c:v>-83</c:v>
                </c:pt>
                <c:pt idx="2692">
                  <c:v>-83</c:v>
                </c:pt>
                <c:pt idx="2693">
                  <c:v>-83</c:v>
                </c:pt>
                <c:pt idx="2694">
                  <c:v>-83</c:v>
                </c:pt>
                <c:pt idx="2695">
                  <c:v>-83</c:v>
                </c:pt>
                <c:pt idx="2696">
                  <c:v>-83</c:v>
                </c:pt>
                <c:pt idx="2697">
                  <c:v>-83</c:v>
                </c:pt>
                <c:pt idx="2698">
                  <c:v>-83</c:v>
                </c:pt>
                <c:pt idx="2699">
                  <c:v>-85</c:v>
                </c:pt>
                <c:pt idx="2700">
                  <c:v>-85</c:v>
                </c:pt>
                <c:pt idx="2701">
                  <c:v>-85</c:v>
                </c:pt>
                <c:pt idx="2702">
                  <c:v>-85</c:v>
                </c:pt>
                <c:pt idx="2703">
                  <c:v>-85</c:v>
                </c:pt>
                <c:pt idx="2704">
                  <c:v>-85</c:v>
                </c:pt>
                <c:pt idx="2705">
                  <c:v>-85</c:v>
                </c:pt>
                <c:pt idx="2706">
                  <c:v>-85</c:v>
                </c:pt>
                <c:pt idx="2707">
                  <c:v>-85</c:v>
                </c:pt>
                <c:pt idx="2708">
                  <c:v>-85</c:v>
                </c:pt>
                <c:pt idx="2709">
                  <c:v>-85</c:v>
                </c:pt>
                <c:pt idx="2710">
                  <c:v>-85</c:v>
                </c:pt>
                <c:pt idx="2711">
                  <c:v>-84</c:v>
                </c:pt>
                <c:pt idx="2712">
                  <c:v>-84</c:v>
                </c:pt>
                <c:pt idx="2713">
                  <c:v>-84</c:v>
                </c:pt>
                <c:pt idx="2714">
                  <c:v>-84</c:v>
                </c:pt>
                <c:pt idx="2715">
                  <c:v>-84</c:v>
                </c:pt>
                <c:pt idx="2716">
                  <c:v>-84</c:v>
                </c:pt>
                <c:pt idx="2717">
                  <c:v>-84</c:v>
                </c:pt>
                <c:pt idx="2718">
                  <c:v>-84</c:v>
                </c:pt>
                <c:pt idx="2719">
                  <c:v>-84</c:v>
                </c:pt>
                <c:pt idx="2720">
                  <c:v>-84</c:v>
                </c:pt>
                <c:pt idx="2721">
                  <c:v>-84</c:v>
                </c:pt>
                <c:pt idx="2722">
                  <c:v>-84</c:v>
                </c:pt>
                <c:pt idx="2723">
                  <c:v>-84</c:v>
                </c:pt>
                <c:pt idx="2724">
                  <c:v>-84</c:v>
                </c:pt>
                <c:pt idx="2725">
                  <c:v>-84</c:v>
                </c:pt>
                <c:pt idx="2726">
                  <c:v>-84</c:v>
                </c:pt>
                <c:pt idx="2727">
                  <c:v>-84</c:v>
                </c:pt>
                <c:pt idx="2728">
                  <c:v>-85</c:v>
                </c:pt>
                <c:pt idx="2729">
                  <c:v>-85</c:v>
                </c:pt>
                <c:pt idx="2730">
                  <c:v>-85</c:v>
                </c:pt>
                <c:pt idx="2731">
                  <c:v>-85</c:v>
                </c:pt>
                <c:pt idx="2732">
                  <c:v>-85</c:v>
                </c:pt>
                <c:pt idx="2733">
                  <c:v>-85</c:v>
                </c:pt>
                <c:pt idx="2734">
                  <c:v>-85</c:v>
                </c:pt>
                <c:pt idx="2735">
                  <c:v>-85</c:v>
                </c:pt>
                <c:pt idx="2736">
                  <c:v>-85</c:v>
                </c:pt>
                <c:pt idx="2737">
                  <c:v>-85</c:v>
                </c:pt>
                <c:pt idx="2738">
                  <c:v>-85</c:v>
                </c:pt>
                <c:pt idx="2739">
                  <c:v>-85</c:v>
                </c:pt>
                <c:pt idx="2740">
                  <c:v>-76</c:v>
                </c:pt>
                <c:pt idx="2741">
                  <c:v>-72</c:v>
                </c:pt>
                <c:pt idx="2742">
                  <c:v>-72</c:v>
                </c:pt>
                <c:pt idx="2743">
                  <c:v>-70</c:v>
                </c:pt>
                <c:pt idx="2744">
                  <c:v>-70</c:v>
                </c:pt>
                <c:pt idx="2745">
                  <c:v>-70</c:v>
                </c:pt>
                <c:pt idx="2746">
                  <c:v>-70</c:v>
                </c:pt>
                <c:pt idx="2747">
                  <c:v>-70</c:v>
                </c:pt>
                <c:pt idx="2748">
                  <c:v>-70</c:v>
                </c:pt>
                <c:pt idx="2749">
                  <c:v>-70</c:v>
                </c:pt>
                <c:pt idx="2750">
                  <c:v>-70</c:v>
                </c:pt>
                <c:pt idx="2751">
                  <c:v>-70</c:v>
                </c:pt>
                <c:pt idx="2752">
                  <c:v>-70</c:v>
                </c:pt>
                <c:pt idx="2753">
                  <c:v>-70</c:v>
                </c:pt>
                <c:pt idx="2754">
                  <c:v>-70</c:v>
                </c:pt>
                <c:pt idx="2755">
                  <c:v>-70</c:v>
                </c:pt>
                <c:pt idx="2756">
                  <c:v>-70</c:v>
                </c:pt>
                <c:pt idx="2757">
                  <c:v>-70</c:v>
                </c:pt>
                <c:pt idx="2758">
                  <c:v>-70</c:v>
                </c:pt>
                <c:pt idx="2759">
                  <c:v>-70</c:v>
                </c:pt>
                <c:pt idx="2760">
                  <c:v>-70</c:v>
                </c:pt>
                <c:pt idx="2761">
                  <c:v>-70</c:v>
                </c:pt>
                <c:pt idx="2762">
                  <c:v>-70</c:v>
                </c:pt>
                <c:pt idx="2763">
                  <c:v>-75</c:v>
                </c:pt>
                <c:pt idx="2764">
                  <c:v>-75</c:v>
                </c:pt>
                <c:pt idx="2765">
                  <c:v>-75</c:v>
                </c:pt>
                <c:pt idx="2766">
                  <c:v>-75</c:v>
                </c:pt>
                <c:pt idx="2767">
                  <c:v>-75</c:v>
                </c:pt>
                <c:pt idx="2768">
                  <c:v>-75</c:v>
                </c:pt>
                <c:pt idx="2769">
                  <c:v>-75</c:v>
                </c:pt>
                <c:pt idx="2770">
                  <c:v>-75</c:v>
                </c:pt>
                <c:pt idx="2771">
                  <c:v>-75</c:v>
                </c:pt>
                <c:pt idx="2772">
                  <c:v>-75</c:v>
                </c:pt>
                <c:pt idx="2773">
                  <c:v>-75</c:v>
                </c:pt>
                <c:pt idx="2774">
                  <c:v>-77</c:v>
                </c:pt>
                <c:pt idx="2775">
                  <c:v>-77</c:v>
                </c:pt>
                <c:pt idx="2776">
                  <c:v>-77</c:v>
                </c:pt>
                <c:pt idx="2777">
                  <c:v>-77</c:v>
                </c:pt>
                <c:pt idx="2778">
                  <c:v>-77</c:v>
                </c:pt>
                <c:pt idx="2779">
                  <c:v>-77</c:v>
                </c:pt>
                <c:pt idx="2780">
                  <c:v>-77</c:v>
                </c:pt>
                <c:pt idx="2781">
                  <c:v>-77</c:v>
                </c:pt>
                <c:pt idx="2782">
                  <c:v>-77</c:v>
                </c:pt>
                <c:pt idx="2783">
                  <c:v>-77</c:v>
                </c:pt>
                <c:pt idx="2784">
                  <c:v>-77</c:v>
                </c:pt>
                <c:pt idx="2785">
                  <c:v>-79</c:v>
                </c:pt>
                <c:pt idx="2786">
                  <c:v>-79</c:v>
                </c:pt>
                <c:pt idx="2787">
                  <c:v>-79</c:v>
                </c:pt>
                <c:pt idx="2788">
                  <c:v>-79</c:v>
                </c:pt>
                <c:pt idx="2789">
                  <c:v>-79</c:v>
                </c:pt>
                <c:pt idx="2790">
                  <c:v>-79</c:v>
                </c:pt>
                <c:pt idx="2791">
                  <c:v>-79</c:v>
                </c:pt>
                <c:pt idx="2792">
                  <c:v>-79</c:v>
                </c:pt>
                <c:pt idx="2793">
                  <c:v>-79</c:v>
                </c:pt>
                <c:pt idx="2794">
                  <c:v>-79</c:v>
                </c:pt>
                <c:pt idx="2795">
                  <c:v>-79</c:v>
                </c:pt>
                <c:pt idx="2796">
                  <c:v>-79</c:v>
                </c:pt>
                <c:pt idx="2797">
                  <c:v>-79</c:v>
                </c:pt>
                <c:pt idx="2798">
                  <c:v>-79</c:v>
                </c:pt>
                <c:pt idx="2799">
                  <c:v>-79</c:v>
                </c:pt>
                <c:pt idx="2800">
                  <c:v>-72</c:v>
                </c:pt>
                <c:pt idx="2801">
                  <c:v>-72</c:v>
                </c:pt>
                <c:pt idx="2802">
                  <c:v>-72</c:v>
                </c:pt>
                <c:pt idx="2803">
                  <c:v>-72</c:v>
                </c:pt>
                <c:pt idx="2804">
                  <c:v>-72</c:v>
                </c:pt>
                <c:pt idx="2805">
                  <c:v>-72</c:v>
                </c:pt>
                <c:pt idx="2806">
                  <c:v>-72</c:v>
                </c:pt>
                <c:pt idx="2807">
                  <c:v>-72</c:v>
                </c:pt>
                <c:pt idx="2808">
                  <c:v>-72</c:v>
                </c:pt>
                <c:pt idx="2809">
                  <c:v>-72</c:v>
                </c:pt>
                <c:pt idx="2810">
                  <c:v>-72</c:v>
                </c:pt>
                <c:pt idx="2811">
                  <c:v>-72</c:v>
                </c:pt>
                <c:pt idx="2812">
                  <c:v>-72</c:v>
                </c:pt>
                <c:pt idx="2813">
                  <c:v>-72</c:v>
                </c:pt>
                <c:pt idx="2814">
                  <c:v>-72</c:v>
                </c:pt>
                <c:pt idx="2815">
                  <c:v>-72</c:v>
                </c:pt>
                <c:pt idx="2816">
                  <c:v>-72</c:v>
                </c:pt>
                <c:pt idx="2817">
                  <c:v>-75</c:v>
                </c:pt>
                <c:pt idx="2818">
                  <c:v>-75</c:v>
                </c:pt>
                <c:pt idx="2819">
                  <c:v>-75</c:v>
                </c:pt>
                <c:pt idx="2820">
                  <c:v>-75</c:v>
                </c:pt>
                <c:pt idx="2821">
                  <c:v>-75</c:v>
                </c:pt>
                <c:pt idx="2822">
                  <c:v>-75</c:v>
                </c:pt>
                <c:pt idx="2823">
                  <c:v>-75</c:v>
                </c:pt>
                <c:pt idx="2824">
                  <c:v>-75</c:v>
                </c:pt>
                <c:pt idx="2825">
                  <c:v>-75</c:v>
                </c:pt>
                <c:pt idx="2826">
                  <c:v>-75</c:v>
                </c:pt>
                <c:pt idx="2827">
                  <c:v>-75</c:v>
                </c:pt>
                <c:pt idx="2828">
                  <c:v>-77</c:v>
                </c:pt>
                <c:pt idx="2829">
                  <c:v>-77</c:v>
                </c:pt>
                <c:pt idx="2830">
                  <c:v>-77</c:v>
                </c:pt>
                <c:pt idx="2831">
                  <c:v>-77</c:v>
                </c:pt>
                <c:pt idx="2832">
                  <c:v>-77</c:v>
                </c:pt>
                <c:pt idx="2833">
                  <c:v>-77</c:v>
                </c:pt>
                <c:pt idx="2834">
                  <c:v>-77</c:v>
                </c:pt>
                <c:pt idx="2835">
                  <c:v>-77</c:v>
                </c:pt>
                <c:pt idx="2836">
                  <c:v>-77</c:v>
                </c:pt>
                <c:pt idx="2837">
                  <c:v>-77</c:v>
                </c:pt>
                <c:pt idx="2838">
                  <c:v>-77</c:v>
                </c:pt>
                <c:pt idx="2839">
                  <c:v>-78</c:v>
                </c:pt>
                <c:pt idx="2840">
                  <c:v>-78</c:v>
                </c:pt>
                <c:pt idx="2841">
                  <c:v>-78</c:v>
                </c:pt>
                <c:pt idx="2842">
                  <c:v>-78</c:v>
                </c:pt>
                <c:pt idx="2843">
                  <c:v>-78</c:v>
                </c:pt>
                <c:pt idx="2844">
                  <c:v>-78</c:v>
                </c:pt>
                <c:pt idx="2845">
                  <c:v>-78</c:v>
                </c:pt>
                <c:pt idx="2846">
                  <c:v>-78</c:v>
                </c:pt>
                <c:pt idx="2847">
                  <c:v>-78</c:v>
                </c:pt>
                <c:pt idx="2848">
                  <c:v>-78</c:v>
                </c:pt>
                <c:pt idx="2849">
                  <c:v>-78</c:v>
                </c:pt>
                <c:pt idx="2850">
                  <c:v>-78</c:v>
                </c:pt>
                <c:pt idx="2851">
                  <c:v>-79</c:v>
                </c:pt>
                <c:pt idx="2852">
                  <c:v>-79</c:v>
                </c:pt>
                <c:pt idx="2853">
                  <c:v>-79</c:v>
                </c:pt>
                <c:pt idx="2854">
                  <c:v>-79</c:v>
                </c:pt>
                <c:pt idx="2855">
                  <c:v>-79</c:v>
                </c:pt>
                <c:pt idx="2856">
                  <c:v>-79</c:v>
                </c:pt>
                <c:pt idx="2857">
                  <c:v>-79</c:v>
                </c:pt>
                <c:pt idx="2858">
                  <c:v>-79</c:v>
                </c:pt>
                <c:pt idx="2859">
                  <c:v>-79</c:v>
                </c:pt>
                <c:pt idx="2860">
                  <c:v>-79</c:v>
                </c:pt>
                <c:pt idx="2861">
                  <c:v>-79</c:v>
                </c:pt>
                <c:pt idx="2862">
                  <c:v>-79</c:v>
                </c:pt>
                <c:pt idx="2863">
                  <c:v>-79</c:v>
                </c:pt>
                <c:pt idx="2864">
                  <c:v>-79</c:v>
                </c:pt>
                <c:pt idx="2865">
                  <c:v>-79</c:v>
                </c:pt>
                <c:pt idx="2866">
                  <c:v>-75</c:v>
                </c:pt>
                <c:pt idx="2867">
                  <c:v>-75</c:v>
                </c:pt>
                <c:pt idx="2868">
                  <c:v>-75</c:v>
                </c:pt>
                <c:pt idx="2869">
                  <c:v>-75</c:v>
                </c:pt>
                <c:pt idx="2870">
                  <c:v>-75</c:v>
                </c:pt>
                <c:pt idx="2871">
                  <c:v>-75</c:v>
                </c:pt>
                <c:pt idx="2872">
                  <c:v>-75</c:v>
                </c:pt>
                <c:pt idx="2873">
                  <c:v>-75</c:v>
                </c:pt>
                <c:pt idx="2874">
                  <c:v>-75</c:v>
                </c:pt>
                <c:pt idx="2875">
                  <c:v>-75</c:v>
                </c:pt>
                <c:pt idx="2876">
                  <c:v>-75</c:v>
                </c:pt>
                <c:pt idx="2877">
                  <c:v>-75</c:v>
                </c:pt>
                <c:pt idx="2878">
                  <c:v>-75</c:v>
                </c:pt>
                <c:pt idx="2879">
                  <c:v>-74</c:v>
                </c:pt>
                <c:pt idx="2880">
                  <c:v>-74</c:v>
                </c:pt>
                <c:pt idx="2881">
                  <c:v>-71</c:v>
                </c:pt>
                <c:pt idx="2882">
                  <c:v>-71</c:v>
                </c:pt>
                <c:pt idx="2883">
                  <c:v>-70</c:v>
                </c:pt>
                <c:pt idx="2884">
                  <c:v>-70</c:v>
                </c:pt>
                <c:pt idx="2885">
                  <c:v>-70</c:v>
                </c:pt>
                <c:pt idx="2886">
                  <c:v>-70</c:v>
                </c:pt>
                <c:pt idx="2887">
                  <c:v>-70</c:v>
                </c:pt>
                <c:pt idx="2888">
                  <c:v>-70</c:v>
                </c:pt>
                <c:pt idx="2889">
                  <c:v>-70</c:v>
                </c:pt>
                <c:pt idx="2890">
                  <c:v>-70</c:v>
                </c:pt>
                <c:pt idx="2891">
                  <c:v>-70</c:v>
                </c:pt>
                <c:pt idx="2892">
                  <c:v>-70</c:v>
                </c:pt>
                <c:pt idx="2893">
                  <c:v>-70</c:v>
                </c:pt>
                <c:pt idx="2894">
                  <c:v>-70</c:v>
                </c:pt>
                <c:pt idx="2895">
                  <c:v>-70</c:v>
                </c:pt>
                <c:pt idx="2896">
                  <c:v>-70</c:v>
                </c:pt>
                <c:pt idx="2897">
                  <c:v>-72</c:v>
                </c:pt>
                <c:pt idx="2898">
                  <c:v>-72</c:v>
                </c:pt>
                <c:pt idx="2899">
                  <c:v>-72</c:v>
                </c:pt>
                <c:pt idx="2900">
                  <c:v>-72</c:v>
                </c:pt>
                <c:pt idx="2901">
                  <c:v>-72</c:v>
                </c:pt>
                <c:pt idx="2902">
                  <c:v>-72</c:v>
                </c:pt>
                <c:pt idx="2903">
                  <c:v>-72</c:v>
                </c:pt>
                <c:pt idx="2904">
                  <c:v>-72</c:v>
                </c:pt>
                <c:pt idx="2905">
                  <c:v>-72</c:v>
                </c:pt>
                <c:pt idx="2906">
                  <c:v>-72</c:v>
                </c:pt>
                <c:pt idx="2907">
                  <c:v>-72</c:v>
                </c:pt>
                <c:pt idx="2908">
                  <c:v>-78</c:v>
                </c:pt>
                <c:pt idx="2909">
                  <c:v>-78</c:v>
                </c:pt>
                <c:pt idx="2910">
                  <c:v>-78</c:v>
                </c:pt>
                <c:pt idx="2911">
                  <c:v>-78</c:v>
                </c:pt>
                <c:pt idx="2912">
                  <c:v>-78</c:v>
                </c:pt>
                <c:pt idx="2913">
                  <c:v>-78</c:v>
                </c:pt>
                <c:pt idx="2914">
                  <c:v>-78</c:v>
                </c:pt>
                <c:pt idx="2915">
                  <c:v>-78</c:v>
                </c:pt>
                <c:pt idx="2916">
                  <c:v>-78</c:v>
                </c:pt>
                <c:pt idx="2917">
                  <c:v>-78</c:v>
                </c:pt>
                <c:pt idx="2918">
                  <c:v>-78</c:v>
                </c:pt>
                <c:pt idx="2919">
                  <c:v>-78</c:v>
                </c:pt>
                <c:pt idx="2920">
                  <c:v>-78</c:v>
                </c:pt>
                <c:pt idx="2921">
                  <c:v>-78</c:v>
                </c:pt>
                <c:pt idx="2922">
                  <c:v>-78</c:v>
                </c:pt>
                <c:pt idx="2923">
                  <c:v>-75</c:v>
                </c:pt>
                <c:pt idx="2924">
                  <c:v>-75</c:v>
                </c:pt>
                <c:pt idx="2925">
                  <c:v>-75</c:v>
                </c:pt>
                <c:pt idx="2926">
                  <c:v>-71</c:v>
                </c:pt>
                <c:pt idx="2927">
                  <c:v>-71</c:v>
                </c:pt>
                <c:pt idx="2928">
                  <c:v>-71</c:v>
                </c:pt>
                <c:pt idx="2929">
                  <c:v>-71</c:v>
                </c:pt>
                <c:pt idx="2930">
                  <c:v>-71</c:v>
                </c:pt>
                <c:pt idx="2931">
                  <c:v>-71</c:v>
                </c:pt>
                <c:pt idx="2932">
                  <c:v>-71</c:v>
                </c:pt>
                <c:pt idx="2933">
                  <c:v>-71</c:v>
                </c:pt>
                <c:pt idx="2934">
                  <c:v>-71</c:v>
                </c:pt>
                <c:pt idx="2935">
                  <c:v>-71</c:v>
                </c:pt>
                <c:pt idx="2936">
                  <c:v>-71</c:v>
                </c:pt>
                <c:pt idx="2937">
                  <c:v>-71</c:v>
                </c:pt>
                <c:pt idx="2938">
                  <c:v>-71</c:v>
                </c:pt>
                <c:pt idx="2939">
                  <c:v>-73</c:v>
                </c:pt>
                <c:pt idx="2940">
                  <c:v>-73</c:v>
                </c:pt>
                <c:pt idx="2941">
                  <c:v>-73</c:v>
                </c:pt>
                <c:pt idx="2942">
                  <c:v>-73</c:v>
                </c:pt>
                <c:pt idx="2943">
                  <c:v>-73</c:v>
                </c:pt>
                <c:pt idx="2944">
                  <c:v>-73</c:v>
                </c:pt>
                <c:pt idx="2945">
                  <c:v>-73</c:v>
                </c:pt>
                <c:pt idx="2946">
                  <c:v>-73</c:v>
                </c:pt>
                <c:pt idx="2947">
                  <c:v>-73</c:v>
                </c:pt>
                <c:pt idx="2948">
                  <c:v>-73</c:v>
                </c:pt>
                <c:pt idx="2949">
                  <c:v>-73</c:v>
                </c:pt>
                <c:pt idx="2950">
                  <c:v>-73</c:v>
                </c:pt>
                <c:pt idx="2951">
                  <c:v>-73</c:v>
                </c:pt>
                <c:pt idx="2952">
                  <c:v>-73</c:v>
                </c:pt>
                <c:pt idx="2953">
                  <c:v>-73</c:v>
                </c:pt>
                <c:pt idx="2954">
                  <c:v>-73</c:v>
                </c:pt>
                <c:pt idx="2955">
                  <c:v>-73</c:v>
                </c:pt>
                <c:pt idx="2956">
                  <c:v>-73</c:v>
                </c:pt>
                <c:pt idx="2957">
                  <c:v>-73</c:v>
                </c:pt>
                <c:pt idx="2958">
                  <c:v>-73</c:v>
                </c:pt>
                <c:pt idx="2959">
                  <c:v>-73</c:v>
                </c:pt>
                <c:pt idx="2960">
                  <c:v>-73</c:v>
                </c:pt>
                <c:pt idx="2961">
                  <c:v>-73</c:v>
                </c:pt>
                <c:pt idx="2962">
                  <c:v>-73</c:v>
                </c:pt>
                <c:pt idx="2963">
                  <c:v>-73</c:v>
                </c:pt>
                <c:pt idx="2964">
                  <c:v>-70</c:v>
                </c:pt>
                <c:pt idx="2965">
                  <c:v>-70</c:v>
                </c:pt>
                <c:pt idx="2966">
                  <c:v>-70</c:v>
                </c:pt>
                <c:pt idx="2967">
                  <c:v>-70</c:v>
                </c:pt>
                <c:pt idx="2968">
                  <c:v>-70</c:v>
                </c:pt>
                <c:pt idx="2969">
                  <c:v>-70</c:v>
                </c:pt>
                <c:pt idx="2970">
                  <c:v>-70</c:v>
                </c:pt>
                <c:pt idx="2971">
                  <c:v>-70</c:v>
                </c:pt>
                <c:pt idx="2972">
                  <c:v>-70</c:v>
                </c:pt>
                <c:pt idx="2973">
                  <c:v>-70</c:v>
                </c:pt>
                <c:pt idx="2974">
                  <c:v>-70</c:v>
                </c:pt>
                <c:pt idx="2975">
                  <c:v>-70</c:v>
                </c:pt>
                <c:pt idx="2976">
                  <c:v>-70</c:v>
                </c:pt>
                <c:pt idx="2977">
                  <c:v>-72</c:v>
                </c:pt>
                <c:pt idx="2978">
                  <c:v>-72</c:v>
                </c:pt>
                <c:pt idx="2979">
                  <c:v>-72</c:v>
                </c:pt>
                <c:pt idx="2980">
                  <c:v>-72</c:v>
                </c:pt>
                <c:pt idx="2981">
                  <c:v>-72</c:v>
                </c:pt>
                <c:pt idx="2982">
                  <c:v>-72</c:v>
                </c:pt>
                <c:pt idx="2983">
                  <c:v>-72</c:v>
                </c:pt>
                <c:pt idx="2984">
                  <c:v>-72</c:v>
                </c:pt>
                <c:pt idx="2985">
                  <c:v>-72</c:v>
                </c:pt>
                <c:pt idx="2986">
                  <c:v>-72</c:v>
                </c:pt>
                <c:pt idx="2987">
                  <c:v>-72</c:v>
                </c:pt>
                <c:pt idx="2988">
                  <c:v>-68</c:v>
                </c:pt>
                <c:pt idx="2989">
                  <c:v>-68</c:v>
                </c:pt>
                <c:pt idx="2990">
                  <c:v>-68</c:v>
                </c:pt>
                <c:pt idx="2991">
                  <c:v>-68</c:v>
                </c:pt>
                <c:pt idx="2992">
                  <c:v>-68</c:v>
                </c:pt>
                <c:pt idx="2993">
                  <c:v>-68</c:v>
                </c:pt>
                <c:pt idx="2994">
                  <c:v>-68</c:v>
                </c:pt>
                <c:pt idx="2995">
                  <c:v>-68</c:v>
                </c:pt>
                <c:pt idx="2996">
                  <c:v>-68</c:v>
                </c:pt>
                <c:pt idx="2997">
                  <c:v>-68</c:v>
                </c:pt>
                <c:pt idx="2998">
                  <c:v>-68</c:v>
                </c:pt>
                <c:pt idx="2999">
                  <c:v>-68</c:v>
                </c:pt>
                <c:pt idx="3000">
                  <c:v>-68</c:v>
                </c:pt>
                <c:pt idx="3001">
                  <c:v>-68</c:v>
                </c:pt>
                <c:pt idx="3002">
                  <c:v>-68</c:v>
                </c:pt>
                <c:pt idx="3003">
                  <c:v>-66</c:v>
                </c:pt>
                <c:pt idx="3004">
                  <c:v>-66</c:v>
                </c:pt>
                <c:pt idx="3005">
                  <c:v>-66</c:v>
                </c:pt>
                <c:pt idx="3006">
                  <c:v>-66</c:v>
                </c:pt>
                <c:pt idx="3007">
                  <c:v>-66</c:v>
                </c:pt>
                <c:pt idx="3008">
                  <c:v>-66</c:v>
                </c:pt>
                <c:pt idx="3009">
                  <c:v>-66</c:v>
                </c:pt>
                <c:pt idx="3010">
                  <c:v>-66</c:v>
                </c:pt>
                <c:pt idx="3011">
                  <c:v>-66</c:v>
                </c:pt>
                <c:pt idx="3012">
                  <c:v>-66</c:v>
                </c:pt>
                <c:pt idx="3013">
                  <c:v>-66</c:v>
                </c:pt>
                <c:pt idx="3014">
                  <c:v>-66</c:v>
                </c:pt>
                <c:pt idx="3015">
                  <c:v>-68</c:v>
                </c:pt>
                <c:pt idx="3016">
                  <c:v>-68</c:v>
                </c:pt>
                <c:pt idx="3017">
                  <c:v>-68</c:v>
                </c:pt>
                <c:pt idx="3018">
                  <c:v>-68</c:v>
                </c:pt>
                <c:pt idx="3019">
                  <c:v>-68</c:v>
                </c:pt>
                <c:pt idx="3020">
                  <c:v>-68</c:v>
                </c:pt>
                <c:pt idx="3021">
                  <c:v>-68</c:v>
                </c:pt>
                <c:pt idx="3022">
                  <c:v>-68</c:v>
                </c:pt>
                <c:pt idx="3023">
                  <c:v>-68</c:v>
                </c:pt>
                <c:pt idx="3024">
                  <c:v>-68</c:v>
                </c:pt>
                <c:pt idx="3025">
                  <c:v>-68</c:v>
                </c:pt>
                <c:pt idx="3026">
                  <c:v>-68</c:v>
                </c:pt>
                <c:pt idx="3027">
                  <c:v>-73</c:v>
                </c:pt>
                <c:pt idx="3028">
                  <c:v>-73</c:v>
                </c:pt>
                <c:pt idx="3029">
                  <c:v>-73</c:v>
                </c:pt>
                <c:pt idx="3030">
                  <c:v>-73</c:v>
                </c:pt>
                <c:pt idx="3031">
                  <c:v>-73</c:v>
                </c:pt>
                <c:pt idx="3032">
                  <c:v>-73</c:v>
                </c:pt>
                <c:pt idx="3033">
                  <c:v>-73</c:v>
                </c:pt>
                <c:pt idx="3034">
                  <c:v>-73</c:v>
                </c:pt>
                <c:pt idx="3035">
                  <c:v>-73</c:v>
                </c:pt>
                <c:pt idx="3036">
                  <c:v>-73</c:v>
                </c:pt>
                <c:pt idx="3037">
                  <c:v>-73</c:v>
                </c:pt>
                <c:pt idx="3038">
                  <c:v>-76</c:v>
                </c:pt>
                <c:pt idx="3039">
                  <c:v>-76</c:v>
                </c:pt>
                <c:pt idx="3040">
                  <c:v>-76</c:v>
                </c:pt>
                <c:pt idx="3041">
                  <c:v>-76</c:v>
                </c:pt>
                <c:pt idx="3042">
                  <c:v>-76</c:v>
                </c:pt>
                <c:pt idx="3043">
                  <c:v>-76</c:v>
                </c:pt>
                <c:pt idx="3044">
                  <c:v>-76</c:v>
                </c:pt>
                <c:pt idx="3045">
                  <c:v>-76</c:v>
                </c:pt>
                <c:pt idx="3046">
                  <c:v>-76</c:v>
                </c:pt>
                <c:pt idx="3047">
                  <c:v>-76</c:v>
                </c:pt>
                <c:pt idx="3048">
                  <c:v>-76</c:v>
                </c:pt>
                <c:pt idx="3049">
                  <c:v>-77</c:v>
                </c:pt>
                <c:pt idx="3050">
                  <c:v>-77</c:v>
                </c:pt>
                <c:pt idx="3051">
                  <c:v>-77</c:v>
                </c:pt>
                <c:pt idx="3052">
                  <c:v>-77</c:v>
                </c:pt>
                <c:pt idx="3053">
                  <c:v>-77</c:v>
                </c:pt>
                <c:pt idx="3054">
                  <c:v>-77</c:v>
                </c:pt>
                <c:pt idx="3055">
                  <c:v>-77</c:v>
                </c:pt>
                <c:pt idx="3056">
                  <c:v>-77</c:v>
                </c:pt>
                <c:pt idx="3057">
                  <c:v>-77</c:v>
                </c:pt>
                <c:pt idx="3058">
                  <c:v>-77</c:v>
                </c:pt>
                <c:pt idx="3059">
                  <c:v>-77</c:v>
                </c:pt>
                <c:pt idx="3060">
                  <c:v>-77</c:v>
                </c:pt>
                <c:pt idx="3061">
                  <c:v>-78</c:v>
                </c:pt>
                <c:pt idx="3062">
                  <c:v>-78</c:v>
                </c:pt>
                <c:pt idx="3063">
                  <c:v>-78</c:v>
                </c:pt>
                <c:pt idx="3064">
                  <c:v>-78</c:v>
                </c:pt>
                <c:pt idx="3065">
                  <c:v>-78</c:v>
                </c:pt>
                <c:pt idx="3066">
                  <c:v>-78</c:v>
                </c:pt>
                <c:pt idx="3067">
                  <c:v>-78</c:v>
                </c:pt>
                <c:pt idx="3068">
                  <c:v>-78</c:v>
                </c:pt>
                <c:pt idx="3069">
                  <c:v>-78</c:v>
                </c:pt>
                <c:pt idx="3070">
                  <c:v>-78</c:v>
                </c:pt>
                <c:pt idx="3071">
                  <c:v>-78</c:v>
                </c:pt>
                <c:pt idx="3072">
                  <c:v>-82</c:v>
                </c:pt>
                <c:pt idx="3073">
                  <c:v>-82</c:v>
                </c:pt>
                <c:pt idx="3074">
                  <c:v>-82</c:v>
                </c:pt>
                <c:pt idx="3075">
                  <c:v>-82</c:v>
                </c:pt>
                <c:pt idx="3076">
                  <c:v>-82</c:v>
                </c:pt>
                <c:pt idx="3077">
                  <c:v>-82</c:v>
                </c:pt>
                <c:pt idx="3078">
                  <c:v>-82</c:v>
                </c:pt>
                <c:pt idx="3079">
                  <c:v>-82</c:v>
                </c:pt>
                <c:pt idx="3080">
                  <c:v>-82</c:v>
                </c:pt>
                <c:pt idx="3081">
                  <c:v>-82</c:v>
                </c:pt>
                <c:pt idx="3082">
                  <c:v>-82</c:v>
                </c:pt>
                <c:pt idx="3083">
                  <c:v>-83</c:v>
                </c:pt>
                <c:pt idx="3084">
                  <c:v>-83</c:v>
                </c:pt>
                <c:pt idx="3085">
                  <c:v>-83</c:v>
                </c:pt>
                <c:pt idx="3086">
                  <c:v>-83</c:v>
                </c:pt>
                <c:pt idx="3087">
                  <c:v>-83</c:v>
                </c:pt>
                <c:pt idx="3088">
                  <c:v>-83</c:v>
                </c:pt>
                <c:pt idx="3089">
                  <c:v>-83</c:v>
                </c:pt>
                <c:pt idx="3090">
                  <c:v>-83</c:v>
                </c:pt>
                <c:pt idx="3091">
                  <c:v>-83</c:v>
                </c:pt>
                <c:pt idx="3092">
                  <c:v>-83</c:v>
                </c:pt>
                <c:pt idx="3093">
                  <c:v>-83</c:v>
                </c:pt>
                <c:pt idx="3094">
                  <c:v>-84</c:v>
                </c:pt>
                <c:pt idx="3095">
                  <c:v>-84</c:v>
                </c:pt>
                <c:pt idx="3096">
                  <c:v>-84</c:v>
                </c:pt>
                <c:pt idx="3097">
                  <c:v>-84</c:v>
                </c:pt>
                <c:pt idx="3098">
                  <c:v>-84</c:v>
                </c:pt>
                <c:pt idx="3099">
                  <c:v>-84</c:v>
                </c:pt>
                <c:pt idx="3100">
                  <c:v>-84</c:v>
                </c:pt>
                <c:pt idx="3101">
                  <c:v>-84</c:v>
                </c:pt>
                <c:pt idx="3102">
                  <c:v>-84</c:v>
                </c:pt>
                <c:pt idx="3103">
                  <c:v>-84</c:v>
                </c:pt>
                <c:pt idx="3104">
                  <c:v>-84</c:v>
                </c:pt>
                <c:pt idx="3105">
                  <c:v>-84</c:v>
                </c:pt>
                <c:pt idx="3106">
                  <c:v>-81</c:v>
                </c:pt>
                <c:pt idx="3107">
                  <c:v>-81</c:v>
                </c:pt>
                <c:pt idx="3108">
                  <c:v>-77</c:v>
                </c:pt>
                <c:pt idx="3109">
                  <c:v>-77</c:v>
                </c:pt>
                <c:pt idx="3110">
                  <c:v>-77</c:v>
                </c:pt>
                <c:pt idx="3111">
                  <c:v>-77</c:v>
                </c:pt>
                <c:pt idx="3112">
                  <c:v>-77</c:v>
                </c:pt>
                <c:pt idx="3113">
                  <c:v>-77</c:v>
                </c:pt>
                <c:pt idx="3114">
                  <c:v>-77</c:v>
                </c:pt>
                <c:pt idx="3115">
                  <c:v>-76</c:v>
                </c:pt>
                <c:pt idx="3116">
                  <c:v>-75</c:v>
                </c:pt>
                <c:pt idx="3117">
                  <c:v>-75</c:v>
                </c:pt>
                <c:pt idx="3118">
                  <c:v>-75</c:v>
                </c:pt>
                <c:pt idx="3119">
                  <c:v>-75</c:v>
                </c:pt>
                <c:pt idx="3120">
                  <c:v>-75</c:v>
                </c:pt>
                <c:pt idx="3121">
                  <c:v>-75</c:v>
                </c:pt>
                <c:pt idx="3122">
                  <c:v>-75</c:v>
                </c:pt>
                <c:pt idx="3123">
                  <c:v>-75</c:v>
                </c:pt>
                <c:pt idx="3124">
                  <c:v>-75</c:v>
                </c:pt>
                <c:pt idx="3125">
                  <c:v>-75</c:v>
                </c:pt>
                <c:pt idx="3126">
                  <c:v>-75</c:v>
                </c:pt>
                <c:pt idx="3127">
                  <c:v>-75</c:v>
                </c:pt>
                <c:pt idx="3128">
                  <c:v>-75</c:v>
                </c:pt>
                <c:pt idx="3129">
                  <c:v>-75</c:v>
                </c:pt>
                <c:pt idx="3130">
                  <c:v>-81</c:v>
                </c:pt>
                <c:pt idx="3131">
                  <c:v>-81</c:v>
                </c:pt>
                <c:pt idx="3132">
                  <c:v>-81</c:v>
                </c:pt>
                <c:pt idx="3133">
                  <c:v>-81</c:v>
                </c:pt>
                <c:pt idx="3134">
                  <c:v>-81</c:v>
                </c:pt>
                <c:pt idx="3135">
                  <c:v>-81</c:v>
                </c:pt>
                <c:pt idx="3136">
                  <c:v>-81</c:v>
                </c:pt>
                <c:pt idx="3137">
                  <c:v>-81</c:v>
                </c:pt>
                <c:pt idx="3138">
                  <c:v>-81</c:v>
                </c:pt>
                <c:pt idx="3139">
                  <c:v>-81</c:v>
                </c:pt>
                <c:pt idx="3140">
                  <c:v>-81</c:v>
                </c:pt>
                <c:pt idx="3141">
                  <c:v>-85</c:v>
                </c:pt>
                <c:pt idx="3142">
                  <c:v>-85</c:v>
                </c:pt>
                <c:pt idx="3143">
                  <c:v>-85</c:v>
                </c:pt>
                <c:pt idx="3144">
                  <c:v>-85</c:v>
                </c:pt>
                <c:pt idx="3145">
                  <c:v>-85</c:v>
                </c:pt>
                <c:pt idx="3146">
                  <c:v>-85</c:v>
                </c:pt>
                <c:pt idx="3147">
                  <c:v>-85</c:v>
                </c:pt>
                <c:pt idx="3148">
                  <c:v>-85</c:v>
                </c:pt>
                <c:pt idx="3149">
                  <c:v>-85</c:v>
                </c:pt>
                <c:pt idx="3150">
                  <c:v>-85</c:v>
                </c:pt>
                <c:pt idx="3151">
                  <c:v>-85</c:v>
                </c:pt>
                <c:pt idx="3152">
                  <c:v>-85</c:v>
                </c:pt>
                <c:pt idx="3153">
                  <c:v>-87</c:v>
                </c:pt>
                <c:pt idx="3154">
                  <c:v>-87</c:v>
                </c:pt>
                <c:pt idx="3155">
                  <c:v>-87</c:v>
                </c:pt>
                <c:pt idx="3156">
                  <c:v>-87</c:v>
                </c:pt>
                <c:pt idx="3157">
                  <c:v>-87</c:v>
                </c:pt>
                <c:pt idx="3158">
                  <c:v>-87</c:v>
                </c:pt>
                <c:pt idx="3159">
                  <c:v>-87</c:v>
                </c:pt>
                <c:pt idx="3160">
                  <c:v>-87</c:v>
                </c:pt>
                <c:pt idx="3161">
                  <c:v>-87</c:v>
                </c:pt>
                <c:pt idx="3162">
                  <c:v>-87</c:v>
                </c:pt>
                <c:pt idx="3163">
                  <c:v>-87</c:v>
                </c:pt>
                <c:pt idx="3164">
                  <c:v>-90</c:v>
                </c:pt>
                <c:pt idx="3165">
                  <c:v>-90</c:v>
                </c:pt>
                <c:pt idx="3166">
                  <c:v>-90</c:v>
                </c:pt>
                <c:pt idx="3167">
                  <c:v>-90</c:v>
                </c:pt>
                <c:pt idx="3168">
                  <c:v>-90</c:v>
                </c:pt>
                <c:pt idx="3169">
                  <c:v>-90</c:v>
                </c:pt>
                <c:pt idx="3170">
                  <c:v>-90</c:v>
                </c:pt>
                <c:pt idx="3171">
                  <c:v>-90</c:v>
                </c:pt>
                <c:pt idx="3172">
                  <c:v>-90</c:v>
                </c:pt>
                <c:pt idx="3173">
                  <c:v>-90</c:v>
                </c:pt>
                <c:pt idx="3174">
                  <c:v>-90</c:v>
                </c:pt>
                <c:pt idx="3175">
                  <c:v>-90</c:v>
                </c:pt>
                <c:pt idx="3176">
                  <c:v>-88</c:v>
                </c:pt>
                <c:pt idx="3177">
                  <c:v>-88</c:v>
                </c:pt>
                <c:pt idx="3178">
                  <c:v>-88</c:v>
                </c:pt>
                <c:pt idx="3179">
                  <c:v>-88</c:v>
                </c:pt>
                <c:pt idx="3180">
                  <c:v>-88</c:v>
                </c:pt>
                <c:pt idx="3181">
                  <c:v>-88</c:v>
                </c:pt>
                <c:pt idx="3182">
                  <c:v>-88</c:v>
                </c:pt>
                <c:pt idx="3183">
                  <c:v>-88</c:v>
                </c:pt>
                <c:pt idx="3184">
                  <c:v>-88</c:v>
                </c:pt>
                <c:pt idx="3185">
                  <c:v>-88</c:v>
                </c:pt>
                <c:pt idx="3186">
                  <c:v>-88</c:v>
                </c:pt>
                <c:pt idx="3187">
                  <c:v>-88</c:v>
                </c:pt>
                <c:pt idx="3188">
                  <c:v>-88</c:v>
                </c:pt>
                <c:pt idx="3189">
                  <c:v>-90</c:v>
                </c:pt>
                <c:pt idx="3190">
                  <c:v>-90</c:v>
                </c:pt>
                <c:pt idx="3191">
                  <c:v>-90</c:v>
                </c:pt>
                <c:pt idx="3192">
                  <c:v>-90</c:v>
                </c:pt>
                <c:pt idx="3193">
                  <c:v>-90</c:v>
                </c:pt>
                <c:pt idx="3194">
                  <c:v>-90</c:v>
                </c:pt>
                <c:pt idx="3195">
                  <c:v>-90</c:v>
                </c:pt>
                <c:pt idx="3196">
                  <c:v>-90</c:v>
                </c:pt>
                <c:pt idx="3197">
                  <c:v>-90</c:v>
                </c:pt>
                <c:pt idx="3198">
                  <c:v>-90</c:v>
                </c:pt>
                <c:pt idx="3199">
                  <c:v>-90</c:v>
                </c:pt>
                <c:pt idx="3200">
                  <c:v>-86</c:v>
                </c:pt>
                <c:pt idx="3201">
                  <c:v>-86</c:v>
                </c:pt>
                <c:pt idx="3202">
                  <c:v>-86</c:v>
                </c:pt>
                <c:pt idx="3203">
                  <c:v>-86</c:v>
                </c:pt>
                <c:pt idx="3204">
                  <c:v>-86</c:v>
                </c:pt>
                <c:pt idx="3205">
                  <c:v>-86</c:v>
                </c:pt>
                <c:pt idx="3206">
                  <c:v>-86</c:v>
                </c:pt>
                <c:pt idx="3207">
                  <c:v>-86</c:v>
                </c:pt>
                <c:pt idx="3208">
                  <c:v>-86</c:v>
                </c:pt>
                <c:pt idx="3209">
                  <c:v>-86</c:v>
                </c:pt>
                <c:pt idx="3210">
                  <c:v>-86</c:v>
                </c:pt>
                <c:pt idx="3211">
                  <c:v>-86</c:v>
                </c:pt>
                <c:pt idx="3212">
                  <c:v>-86</c:v>
                </c:pt>
                <c:pt idx="3213">
                  <c:v>-86</c:v>
                </c:pt>
                <c:pt idx="3214">
                  <c:v>-86</c:v>
                </c:pt>
                <c:pt idx="3215">
                  <c:v>-86</c:v>
                </c:pt>
                <c:pt idx="3216">
                  <c:v>-86</c:v>
                </c:pt>
                <c:pt idx="3217">
                  <c:v>-86</c:v>
                </c:pt>
                <c:pt idx="3218">
                  <c:v>-86</c:v>
                </c:pt>
                <c:pt idx="3219">
                  <c:v>-86</c:v>
                </c:pt>
                <c:pt idx="3220">
                  <c:v>-86</c:v>
                </c:pt>
                <c:pt idx="3221">
                  <c:v>-86</c:v>
                </c:pt>
                <c:pt idx="3222">
                  <c:v>-86</c:v>
                </c:pt>
                <c:pt idx="3223">
                  <c:v>-86</c:v>
                </c:pt>
                <c:pt idx="3224">
                  <c:v>-86</c:v>
                </c:pt>
                <c:pt idx="3225">
                  <c:v>-86</c:v>
                </c:pt>
                <c:pt idx="3226">
                  <c:v>-86</c:v>
                </c:pt>
                <c:pt idx="3227">
                  <c:v>-87</c:v>
                </c:pt>
                <c:pt idx="3228">
                  <c:v>-87</c:v>
                </c:pt>
                <c:pt idx="3229">
                  <c:v>-87</c:v>
                </c:pt>
                <c:pt idx="3230">
                  <c:v>-87</c:v>
                </c:pt>
                <c:pt idx="3231">
                  <c:v>-87</c:v>
                </c:pt>
                <c:pt idx="3232">
                  <c:v>-87</c:v>
                </c:pt>
                <c:pt idx="3233">
                  <c:v>-87</c:v>
                </c:pt>
                <c:pt idx="3234">
                  <c:v>-87</c:v>
                </c:pt>
                <c:pt idx="3235">
                  <c:v>-87</c:v>
                </c:pt>
                <c:pt idx="3236">
                  <c:v>-87</c:v>
                </c:pt>
                <c:pt idx="3237">
                  <c:v>-87</c:v>
                </c:pt>
                <c:pt idx="3238">
                  <c:v>-87</c:v>
                </c:pt>
                <c:pt idx="3239">
                  <c:v>-89</c:v>
                </c:pt>
                <c:pt idx="3240">
                  <c:v>-89</c:v>
                </c:pt>
                <c:pt idx="3241">
                  <c:v>-89</c:v>
                </c:pt>
                <c:pt idx="3242">
                  <c:v>-89</c:v>
                </c:pt>
                <c:pt idx="3243">
                  <c:v>-89</c:v>
                </c:pt>
                <c:pt idx="3244">
                  <c:v>-89</c:v>
                </c:pt>
                <c:pt idx="3245">
                  <c:v>-89</c:v>
                </c:pt>
                <c:pt idx="3246">
                  <c:v>-89</c:v>
                </c:pt>
                <c:pt idx="3247">
                  <c:v>-89</c:v>
                </c:pt>
                <c:pt idx="3248">
                  <c:v>-89</c:v>
                </c:pt>
                <c:pt idx="3249">
                  <c:v>-89</c:v>
                </c:pt>
                <c:pt idx="3250">
                  <c:v>-91</c:v>
                </c:pt>
                <c:pt idx="3251">
                  <c:v>-87</c:v>
                </c:pt>
                <c:pt idx="3252">
                  <c:v>-87</c:v>
                </c:pt>
                <c:pt idx="3253">
                  <c:v>-87</c:v>
                </c:pt>
                <c:pt idx="3254">
                  <c:v>-87</c:v>
                </c:pt>
                <c:pt idx="3255">
                  <c:v>-87</c:v>
                </c:pt>
                <c:pt idx="3256">
                  <c:v>-87</c:v>
                </c:pt>
                <c:pt idx="3257">
                  <c:v>-87</c:v>
                </c:pt>
                <c:pt idx="3258">
                  <c:v>-87</c:v>
                </c:pt>
                <c:pt idx="3259">
                  <c:v>-87</c:v>
                </c:pt>
                <c:pt idx="3260">
                  <c:v>-87</c:v>
                </c:pt>
                <c:pt idx="3261">
                  <c:v>-87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C0-40B9-B6DB-9568874140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139104"/>
        <c:axId val="862128288"/>
      </c:barChart>
      <c:catAx>
        <c:axId val="862139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128288"/>
        <c:crosses val="autoZero"/>
        <c:auto val="1"/>
        <c:lblAlgn val="ctr"/>
        <c:lblOffset val="100"/>
        <c:noMultiLvlLbl val="0"/>
      </c:catAx>
      <c:valAx>
        <c:axId val="862128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dBm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139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'Measurement5G - 22 May 2023 183'!$K$1</c:f>
              <c:strCache>
                <c:ptCount val="1"/>
                <c:pt idx="0">
                  <c:v> SINR [dB]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'Measurement5G - 22 May 2023 183'!$A$2:$A$3296</c:f>
              <c:numCache>
                <c:formatCode>[$-F400]h:mm:ss\ AM/PM</c:formatCode>
                <c:ptCount val="3295"/>
                <c:pt idx="0">
                  <c:v>0.75553240740740746</c:v>
                </c:pt>
                <c:pt idx="1">
                  <c:v>0.7555439814814815</c:v>
                </c:pt>
                <c:pt idx="2">
                  <c:v>0.7555439814814815</c:v>
                </c:pt>
                <c:pt idx="3">
                  <c:v>0.75555555555555554</c:v>
                </c:pt>
                <c:pt idx="4">
                  <c:v>0.75556712962962957</c:v>
                </c:pt>
                <c:pt idx="5">
                  <c:v>0.75556712962962957</c:v>
                </c:pt>
                <c:pt idx="6">
                  <c:v>0.75557870370370372</c:v>
                </c:pt>
                <c:pt idx="7">
                  <c:v>0.75557870370370372</c:v>
                </c:pt>
                <c:pt idx="8">
                  <c:v>0.75559027777777776</c:v>
                </c:pt>
                <c:pt idx="9">
                  <c:v>0.75559027777777776</c:v>
                </c:pt>
                <c:pt idx="10">
                  <c:v>0.7556018518518518</c:v>
                </c:pt>
                <c:pt idx="11">
                  <c:v>0.7556018518518518</c:v>
                </c:pt>
                <c:pt idx="12">
                  <c:v>0.75561342592592595</c:v>
                </c:pt>
                <c:pt idx="13">
                  <c:v>0.75561342592592595</c:v>
                </c:pt>
                <c:pt idx="14">
                  <c:v>0.75562499999999999</c:v>
                </c:pt>
                <c:pt idx="15">
                  <c:v>0.75562499999999999</c:v>
                </c:pt>
                <c:pt idx="16">
                  <c:v>0.75563657407407403</c:v>
                </c:pt>
                <c:pt idx="17">
                  <c:v>0.75563657407407403</c:v>
                </c:pt>
                <c:pt idx="18">
                  <c:v>0.75564814814814818</c:v>
                </c:pt>
                <c:pt idx="19">
                  <c:v>0.75565972222222222</c:v>
                </c:pt>
                <c:pt idx="20">
                  <c:v>0.75565972222222222</c:v>
                </c:pt>
                <c:pt idx="21">
                  <c:v>0.75567129629629626</c:v>
                </c:pt>
                <c:pt idx="22">
                  <c:v>0.75567129629629626</c:v>
                </c:pt>
                <c:pt idx="23">
                  <c:v>0.75568287037037041</c:v>
                </c:pt>
                <c:pt idx="24">
                  <c:v>0.75568287037037041</c:v>
                </c:pt>
                <c:pt idx="25">
                  <c:v>0.75569444444444445</c:v>
                </c:pt>
                <c:pt idx="26">
                  <c:v>0.75569444444444445</c:v>
                </c:pt>
                <c:pt idx="27">
                  <c:v>0.75570601851851849</c:v>
                </c:pt>
                <c:pt idx="28">
                  <c:v>0.75570601851851849</c:v>
                </c:pt>
                <c:pt idx="29">
                  <c:v>0.75571759259259264</c:v>
                </c:pt>
                <c:pt idx="30">
                  <c:v>0.75571759259259264</c:v>
                </c:pt>
                <c:pt idx="31">
                  <c:v>0.75572916666666667</c:v>
                </c:pt>
                <c:pt idx="32">
                  <c:v>0.75572916666666667</c:v>
                </c:pt>
                <c:pt idx="33">
                  <c:v>0.75574074074074071</c:v>
                </c:pt>
                <c:pt idx="34">
                  <c:v>0.75574074074074071</c:v>
                </c:pt>
                <c:pt idx="35">
                  <c:v>0.75575231481481486</c:v>
                </c:pt>
                <c:pt idx="36">
                  <c:v>0.75575231481481486</c:v>
                </c:pt>
                <c:pt idx="37">
                  <c:v>0.7557638888888889</c:v>
                </c:pt>
                <c:pt idx="38">
                  <c:v>0.75577546296296294</c:v>
                </c:pt>
                <c:pt idx="39">
                  <c:v>0.75577546296296294</c:v>
                </c:pt>
                <c:pt idx="40">
                  <c:v>0.75578703703703709</c:v>
                </c:pt>
                <c:pt idx="41">
                  <c:v>0.75578703703703709</c:v>
                </c:pt>
                <c:pt idx="42">
                  <c:v>0.75579861111111113</c:v>
                </c:pt>
                <c:pt idx="43">
                  <c:v>0.75579861111111113</c:v>
                </c:pt>
                <c:pt idx="44">
                  <c:v>0.75581018518518517</c:v>
                </c:pt>
                <c:pt idx="45">
                  <c:v>0.75581018518518517</c:v>
                </c:pt>
                <c:pt idx="46">
                  <c:v>0.75582175925925921</c:v>
                </c:pt>
                <c:pt idx="47">
                  <c:v>0.75582175925925921</c:v>
                </c:pt>
                <c:pt idx="48">
                  <c:v>0.75583333333333336</c:v>
                </c:pt>
                <c:pt idx="49">
                  <c:v>0.75583333333333336</c:v>
                </c:pt>
                <c:pt idx="50">
                  <c:v>0.7558449074074074</c:v>
                </c:pt>
                <c:pt idx="51">
                  <c:v>0.7558449074074074</c:v>
                </c:pt>
                <c:pt idx="52">
                  <c:v>0.75585648148148143</c:v>
                </c:pt>
                <c:pt idx="53">
                  <c:v>0.75585648148148143</c:v>
                </c:pt>
                <c:pt idx="54">
                  <c:v>0.75586805555555558</c:v>
                </c:pt>
                <c:pt idx="55">
                  <c:v>0.75587962962962962</c:v>
                </c:pt>
                <c:pt idx="56">
                  <c:v>0.75587962962962962</c:v>
                </c:pt>
                <c:pt idx="57">
                  <c:v>0.75589120370370366</c:v>
                </c:pt>
                <c:pt idx="58">
                  <c:v>0.75589120370370366</c:v>
                </c:pt>
                <c:pt idx="59">
                  <c:v>0.75590277777777781</c:v>
                </c:pt>
                <c:pt idx="60">
                  <c:v>0.75590277777777781</c:v>
                </c:pt>
                <c:pt idx="61">
                  <c:v>0.75591435185185185</c:v>
                </c:pt>
                <c:pt idx="62">
                  <c:v>0.75591435185185185</c:v>
                </c:pt>
                <c:pt idx="63">
                  <c:v>0.75592592592592589</c:v>
                </c:pt>
                <c:pt idx="64">
                  <c:v>0.75592592592592589</c:v>
                </c:pt>
                <c:pt idx="65">
                  <c:v>0.75593750000000004</c:v>
                </c:pt>
                <c:pt idx="66">
                  <c:v>0.75593750000000004</c:v>
                </c:pt>
                <c:pt idx="67">
                  <c:v>0.75594907407407408</c:v>
                </c:pt>
                <c:pt idx="68">
                  <c:v>0.75594907407407408</c:v>
                </c:pt>
                <c:pt idx="69">
                  <c:v>0.75596064814814812</c:v>
                </c:pt>
                <c:pt idx="70">
                  <c:v>0.75596064814814812</c:v>
                </c:pt>
                <c:pt idx="71">
                  <c:v>0.75597222222222227</c:v>
                </c:pt>
                <c:pt idx="72">
                  <c:v>0.75597222222222227</c:v>
                </c:pt>
                <c:pt idx="73">
                  <c:v>0.75598379629629631</c:v>
                </c:pt>
                <c:pt idx="74">
                  <c:v>0.75598379629629631</c:v>
                </c:pt>
                <c:pt idx="75">
                  <c:v>0.75599537037037035</c:v>
                </c:pt>
                <c:pt idx="76">
                  <c:v>0.7560069444444445</c:v>
                </c:pt>
                <c:pt idx="77">
                  <c:v>0.7560069444444445</c:v>
                </c:pt>
                <c:pt idx="78">
                  <c:v>0.75601851851851853</c:v>
                </c:pt>
                <c:pt idx="79">
                  <c:v>0.75601851851851853</c:v>
                </c:pt>
                <c:pt idx="80">
                  <c:v>0.75603009259259257</c:v>
                </c:pt>
                <c:pt idx="81">
                  <c:v>0.75603009259259257</c:v>
                </c:pt>
                <c:pt idx="82">
                  <c:v>0.75604166666666661</c:v>
                </c:pt>
                <c:pt idx="83">
                  <c:v>0.75604166666666661</c:v>
                </c:pt>
                <c:pt idx="84">
                  <c:v>0.75605324074074076</c:v>
                </c:pt>
                <c:pt idx="85">
                  <c:v>0.75605324074074076</c:v>
                </c:pt>
                <c:pt idx="86">
                  <c:v>0.7560648148148148</c:v>
                </c:pt>
                <c:pt idx="87">
                  <c:v>0.7560648148148148</c:v>
                </c:pt>
                <c:pt idx="88">
                  <c:v>0.75607638888888884</c:v>
                </c:pt>
                <c:pt idx="89">
                  <c:v>0.75608796296296299</c:v>
                </c:pt>
                <c:pt idx="90">
                  <c:v>0.75608796296296299</c:v>
                </c:pt>
                <c:pt idx="91">
                  <c:v>0.75609953703703703</c:v>
                </c:pt>
                <c:pt idx="92">
                  <c:v>0.75609953703703703</c:v>
                </c:pt>
                <c:pt idx="93">
                  <c:v>0.75611111111111107</c:v>
                </c:pt>
                <c:pt idx="94">
                  <c:v>0.75611111111111107</c:v>
                </c:pt>
                <c:pt idx="95">
                  <c:v>0.75612268518518522</c:v>
                </c:pt>
                <c:pt idx="96">
                  <c:v>0.75612268518518522</c:v>
                </c:pt>
                <c:pt idx="97">
                  <c:v>0.75613425925925926</c:v>
                </c:pt>
                <c:pt idx="98">
                  <c:v>0.75613425925925926</c:v>
                </c:pt>
                <c:pt idx="99">
                  <c:v>0.75614583333333329</c:v>
                </c:pt>
                <c:pt idx="100">
                  <c:v>0.75614583333333329</c:v>
                </c:pt>
                <c:pt idx="101">
                  <c:v>0.75615740740740744</c:v>
                </c:pt>
                <c:pt idx="102">
                  <c:v>0.75615740740740744</c:v>
                </c:pt>
                <c:pt idx="103">
                  <c:v>0.75616898148148148</c:v>
                </c:pt>
                <c:pt idx="104">
                  <c:v>0.75616898148148148</c:v>
                </c:pt>
                <c:pt idx="105">
                  <c:v>0.75618055555555552</c:v>
                </c:pt>
                <c:pt idx="106">
                  <c:v>0.75618055555555552</c:v>
                </c:pt>
                <c:pt idx="107">
                  <c:v>0.75619212962962967</c:v>
                </c:pt>
                <c:pt idx="108">
                  <c:v>0.75619212962962967</c:v>
                </c:pt>
                <c:pt idx="109">
                  <c:v>0.75620370370370371</c:v>
                </c:pt>
                <c:pt idx="110">
                  <c:v>0.75620370370370371</c:v>
                </c:pt>
                <c:pt idx="111">
                  <c:v>0.75621527777777775</c:v>
                </c:pt>
                <c:pt idx="112">
                  <c:v>0.7562268518518519</c:v>
                </c:pt>
                <c:pt idx="113">
                  <c:v>0.7562268518518519</c:v>
                </c:pt>
                <c:pt idx="114">
                  <c:v>0.75623842592592594</c:v>
                </c:pt>
                <c:pt idx="115">
                  <c:v>0.75623842592592594</c:v>
                </c:pt>
                <c:pt idx="116">
                  <c:v>0.75624999999999998</c:v>
                </c:pt>
                <c:pt idx="117">
                  <c:v>0.75624999999999998</c:v>
                </c:pt>
                <c:pt idx="118">
                  <c:v>0.75626157407407413</c:v>
                </c:pt>
                <c:pt idx="119">
                  <c:v>0.75626157407407413</c:v>
                </c:pt>
                <c:pt idx="120">
                  <c:v>0.75627314814814817</c:v>
                </c:pt>
                <c:pt idx="121">
                  <c:v>0.75627314814814817</c:v>
                </c:pt>
                <c:pt idx="122">
                  <c:v>0.75628472222222221</c:v>
                </c:pt>
                <c:pt idx="123">
                  <c:v>0.75628472222222221</c:v>
                </c:pt>
                <c:pt idx="124">
                  <c:v>0.75629629629629624</c:v>
                </c:pt>
                <c:pt idx="125">
                  <c:v>0.75629629629629624</c:v>
                </c:pt>
                <c:pt idx="126">
                  <c:v>0.75630787037037039</c:v>
                </c:pt>
                <c:pt idx="127">
                  <c:v>0.75630787037037039</c:v>
                </c:pt>
                <c:pt idx="128">
                  <c:v>0.75631944444444443</c:v>
                </c:pt>
                <c:pt idx="129">
                  <c:v>0.75631944444444443</c:v>
                </c:pt>
                <c:pt idx="130">
                  <c:v>0.75633101851851847</c:v>
                </c:pt>
                <c:pt idx="131">
                  <c:v>0.75633101851851847</c:v>
                </c:pt>
                <c:pt idx="132">
                  <c:v>0.75634259259259262</c:v>
                </c:pt>
                <c:pt idx="133">
                  <c:v>0.75635416666666666</c:v>
                </c:pt>
                <c:pt idx="134">
                  <c:v>0.75635416666666666</c:v>
                </c:pt>
                <c:pt idx="135">
                  <c:v>0.7563657407407407</c:v>
                </c:pt>
                <c:pt idx="136">
                  <c:v>0.7563657407407407</c:v>
                </c:pt>
                <c:pt idx="137">
                  <c:v>0.75637731481481485</c:v>
                </c:pt>
                <c:pt idx="138">
                  <c:v>0.75637731481481485</c:v>
                </c:pt>
                <c:pt idx="139">
                  <c:v>0.75638888888888889</c:v>
                </c:pt>
                <c:pt idx="140">
                  <c:v>0.75638888888888889</c:v>
                </c:pt>
                <c:pt idx="141">
                  <c:v>0.75640046296296293</c:v>
                </c:pt>
                <c:pt idx="142">
                  <c:v>0.75640046296296293</c:v>
                </c:pt>
                <c:pt idx="143">
                  <c:v>0.75641203703703708</c:v>
                </c:pt>
                <c:pt idx="144">
                  <c:v>0.75641203703703708</c:v>
                </c:pt>
                <c:pt idx="145">
                  <c:v>0.75642361111111112</c:v>
                </c:pt>
                <c:pt idx="146">
                  <c:v>0.75642361111111112</c:v>
                </c:pt>
                <c:pt idx="147">
                  <c:v>0.75643518518518515</c:v>
                </c:pt>
                <c:pt idx="148">
                  <c:v>0.75643518518518515</c:v>
                </c:pt>
                <c:pt idx="149">
                  <c:v>0.7564467592592593</c:v>
                </c:pt>
                <c:pt idx="150">
                  <c:v>0.7564467592592593</c:v>
                </c:pt>
                <c:pt idx="151">
                  <c:v>0.75645833333333334</c:v>
                </c:pt>
                <c:pt idx="152">
                  <c:v>0.75646990740740738</c:v>
                </c:pt>
                <c:pt idx="153">
                  <c:v>0.75646990740740738</c:v>
                </c:pt>
                <c:pt idx="154">
                  <c:v>0.75648148148148153</c:v>
                </c:pt>
                <c:pt idx="155">
                  <c:v>0.75648148148148153</c:v>
                </c:pt>
                <c:pt idx="156">
                  <c:v>0.75649305555555557</c:v>
                </c:pt>
                <c:pt idx="157">
                  <c:v>0.75649305555555557</c:v>
                </c:pt>
                <c:pt idx="158">
                  <c:v>0.75650462962962961</c:v>
                </c:pt>
                <c:pt idx="159">
                  <c:v>0.75650462962962961</c:v>
                </c:pt>
                <c:pt idx="160">
                  <c:v>0.75651620370370365</c:v>
                </c:pt>
                <c:pt idx="161">
                  <c:v>0.75651620370370365</c:v>
                </c:pt>
                <c:pt idx="162">
                  <c:v>0.7565277777777778</c:v>
                </c:pt>
                <c:pt idx="163">
                  <c:v>0.7565277777777778</c:v>
                </c:pt>
                <c:pt idx="164">
                  <c:v>0.75653935185185184</c:v>
                </c:pt>
                <c:pt idx="165">
                  <c:v>0.75653935185185184</c:v>
                </c:pt>
                <c:pt idx="166">
                  <c:v>0.75655092592592588</c:v>
                </c:pt>
                <c:pt idx="167">
                  <c:v>0.75655092592592588</c:v>
                </c:pt>
                <c:pt idx="168">
                  <c:v>0.75656250000000003</c:v>
                </c:pt>
                <c:pt idx="169">
                  <c:v>0.75657407407407407</c:v>
                </c:pt>
                <c:pt idx="170">
                  <c:v>0.75657407407407407</c:v>
                </c:pt>
                <c:pt idx="171">
                  <c:v>0.7565856481481481</c:v>
                </c:pt>
                <c:pt idx="172">
                  <c:v>0.7565856481481481</c:v>
                </c:pt>
                <c:pt idx="173">
                  <c:v>0.75659722222222225</c:v>
                </c:pt>
                <c:pt idx="174">
                  <c:v>0.75659722222222225</c:v>
                </c:pt>
                <c:pt idx="175">
                  <c:v>0.75660879629629629</c:v>
                </c:pt>
                <c:pt idx="176">
                  <c:v>0.75660879629629629</c:v>
                </c:pt>
                <c:pt idx="177">
                  <c:v>0.75662037037037033</c:v>
                </c:pt>
                <c:pt idx="178">
                  <c:v>0.75662037037037033</c:v>
                </c:pt>
                <c:pt idx="179">
                  <c:v>0.75663194444444448</c:v>
                </c:pt>
                <c:pt idx="180">
                  <c:v>0.75663194444444448</c:v>
                </c:pt>
                <c:pt idx="181">
                  <c:v>0.75664351851851852</c:v>
                </c:pt>
                <c:pt idx="182">
                  <c:v>0.75664351851851852</c:v>
                </c:pt>
                <c:pt idx="183">
                  <c:v>0.75665509259259256</c:v>
                </c:pt>
                <c:pt idx="184">
                  <c:v>0.75666666666666671</c:v>
                </c:pt>
                <c:pt idx="185">
                  <c:v>0.75666666666666671</c:v>
                </c:pt>
                <c:pt idx="186">
                  <c:v>0.75667824074074075</c:v>
                </c:pt>
                <c:pt idx="187">
                  <c:v>0.75667824074074075</c:v>
                </c:pt>
                <c:pt idx="188">
                  <c:v>0.75668981481481479</c:v>
                </c:pt>
                <c:pt idx="189">
                  <c:v>0.75668981481481479</c:v>
                </c:pt>
                <c:pt idx="190">
                  <c:v>0.75670138888888894</c:v>
                </c:pt>
                <c:pt idx="191">
                  <c:v>0.75670138888888894</c:v>
                </c:pt>
                <c:pt idx="192">
                  <c:v>0.75671296296296298</c:v>
                </c:pt>
                <c:pt idx="193">
                  <c:v>0.75671296296296298</c:v>
                </c:pt>
                <c:pt idx="194">
                  <c:v>0.75672453703703701</c:v>
                </c:pt>
                <c:pt idx="195">
                  <c:v>0.75672453703703701</c:v>
                </c:pt>
                <c:pt idx="196">
                  <c:v>0.75673611111111116</c:v>
                </c:pt>
                <c:pt idx="197">
                  <c:v>0.75673611111111116</c:v>
                </c:pt>
                <c:pt idx="198">
                  <c:v>0.7567476851851852</c:v>
                </c:pt>
                <c:pt idx="199">
                  <c:v>0.7567476851851852</c:v>
                </c:pt>
                <c:pt idx="200">
                  <c:v>0.75675925925925924</c:v>
                </c:pt>
                <c:pt idx="201">
                  <c:v>0.75675925925925924</c:v>
                </c:pt>
                <c:pt idx="202">
                  <c:v>0.75677083333333328</c:v>
                </c:pt>
                <c:pt idx="203">
                  <c:v>0.75678240740740743</c:v>
                </c:pt>
                <c:pt idx="204">
                  <c:v>0.75678240740740743</c:v>
                </c:pt>
                <c:pt idx="205">
                  <c:v>0.75679398148148147</c:v>
                </c:pt>
                <c:pt idx="206">
                  <c:v>0.75679398148148147</c:v>
                </c:pt>
                <c:pt idx="207">
                  <c:v>0.75680555555555551</c:v>
                </c:pt>
                <c:pt idx="208">
                  <c:v>0.75680555555555551</c:v>
                </c:pt>
                <c:pt idx="209">
                  <c:v>0.75681712962962966</c:v>
                </c:pt>
                <c:pt idx="210">
                  <c:v>0.75681712962962966</c:v>
                </c:pt>
                <c:pt idx="211">
                  <c:v>0.7568287037037037</c:v>
                </c:pt>
                <c:pt idx="212">
                  <c:v>0.7568287037037037</c:v>
                </c:pt>
                <c:pt idx="213">
                  <c:v>0.75684027777777774</c:v>
                </c:pt>
                <c:pt idx="214">
                  <c:v>0.75684027777777774</c:v>
                </c:pt>
                <c:pt idx="215">
                  <c:v>0.75685185185185189</c:v>
                </c:pt>
                <c:pt idx="216">
                  <c:v>0.75685185185185189</c:v>
                </c:pt>
                <c:pt idx="217">
                  <c:v>0.75686342592592593</c:v>
                </c:pt>
                <c:pt idx="218">
                  <c:v>0.75687499999999996</c:v>
                </c:pt>
                <c:pt idx="219">
                  <c:v>0.75687499999999996</c:v>
                </c:pt>
                <c:pt idx="220">
                  <c:v>0.75688657407407411</c:v>
                </c:pt>
                <c:pt idx="221">
                  <c:v>0.75688657407407411</c:v>
                </c:pt>
                <c:pt idx="222">
                  <c:v>0.75689814814814815</c:v>
                </c:pt>
                <c:pt idx="223">
                  <c:v>0.75689814814814815</c:v>
                </c:pt>
                <c:pt idx="224">
                  <c:v>0.75690972222222219</c:v>
                </c:pt>
                <c:pt idx="225">
                  <c:v>0.75690972222222219</c:v>
                </c:pt>
                <c:pt idx="226">
                  <c:v>0.75692129629629634</c:v>
                </c:pt>
                <c:pt idx="227">
                  <c:v>0.75692129629629634</c:v>
                </c:pt>
                <c:pt idx="228">
                  <c:v>0.75693287037037038</c:v>
                </c:pt>
                <c:pt idx="229">
                  <c:v>0.75693287037037038</c:v>
                </c:pt>
                <c:pt idx="230">
                  <c:v>0.75694444444444442</c:v>
                </c:pt>
                <c:pt idx="231">
                  <c:v>0.75694444444444442</c:v>
                </c:pt>
                <c:pt idx="232">
                  <c:v>0.75695601851851857</c:v>
                </c:pt>
                <c:pt idx="233">
                  <c:v>0.75696759259259261</c:v>
                </c:pt>
                <c:pt idx="234">
                  <c:v>0.75696759259259261</c:v>
                </c:pt>
                <c:pt idx="235">
                  <c:v>0.75697916666666665</c:v>
                </c:pt>
                <c:pt idx="236">
                  <c:v>0.75697916666666665</c:v>
                </c:pt>
                <c:pt idx="237">
                  <c:v>0.75699074074074069</c:v>
                </c:pt>
                <c:pt idx="238">
                  <c:v>0.75699074074074069</c:v>
                </c:pt>
                <c:pt idx="239">
                  <c:v>0.75700231481481484</c:v>
                </c:pt>
                <c:pt idx="240">
                  <c:v>0.75700231481481484</c:v>
                </c:pt>
                <c:pt idx="241">
                  <c:v>0.75701388888888888</c:v>
                </c:pt>
                <c:pt idx="242">
                  <c:v>0.75701388888888888</c:v>
                </c:pt>
                <c:pt idx="243">
                  <c:v>0.75702546296296291</c:v>
                </c:pt>
                <c:pt idx="244">
                  <c:v>0.75702546296296291</c:v>
                </c:pt>
                <c:pt idx="245">
                  <c:v>0.75703703703703706</c:v>
                </c:pt>
                <c:pt idx="246">
                  <c:v>0.75703703703703706</c:v>
                </c:pt>
                <c:pt idx="247">
                  <c:v>0.7570486111111111</c:v>
                </c:pt>
                <c:pt idx="248">
                  <c:v>0.7570486111111111</c:v>
                </c:pt>
                <c:pt idx="249">
                  <c:v>0.75706018518518514</c:v>
                </c:pt>
                <c:pt idx="250">
                  <c:v>0.75707175925925929</c:v>
                </c:pt>
                <c:pt idx="251">
                  <c:v>0.75707175925925929</c:v>
                </c:pt>
                <c:pt idx="252">
                  <c:v>0.75708333333333333</c:v>
                </c:pt>
                <c:pt idx="253">
                  <c:v>0.75708333333333333</c:v>
                </c:pt>
                <c:pt idx="254">
                  <c:v>0.75709490740740737</c:v>
                </c:pt>
                <c:pt idx="255">
                  <c:v>0.75709490740740737</c:v>
                </c:pt>
                <c:pt idx="256">
                  <c:v>0.75710648148148152</c:v>
                </c:pt>
                <c:pt idx="257">
                  <c:v>0.75710648148148152</c:v>
                </c:pt>
                <c:pt idx="258">
                  <c:v>0.75711805555555556</c:v>
                </c:pt>
                <c:pt idx="259">
                  <c:v>0.75711805555555556</c:v>
                </c:pt>
                <c:pt idx="260">
                  <c:v>0.7571296296296296</c:v>
                </c:pt>
                <c:pt idx="261">
                  <c:v>0.7571296296296296</c:v>
                </c:pt>
                <c:pt idx="262">
                  <c:v>0.75714120370370375</c:v>
                </c:pt>
                <c:pt idx="263">
                  <c:v>0.75714120370370375</c:v>
                </c:pt>
                <c:pt idx="264">
                  <c:v>0.75715277777777779</c:v>
                </c:pt>
                <c:pt idx="265">
                  <c:v>0.75715277777777779</c:v>
                </c:pt>
                <c:pt idx="266">
                  <c:v>0.75716435185185182</c:v>
                </c:pt>
                <c:pt idx="267">
                  <c:v>0.75717592592592597</c:v>
                </c:pt>
                <c:pt idx="268">
                  <c:v>0.75717592592592597</c:v>
                </c:pt>
                <c:pt idx="269">
                  <c:v>0.75718750000000001</c:v>
                </c:pt>
                <c:pt idx="270">
                  <c:v>0.75718750000000001</c:v>
                </c:pt>
                <c:pt idx="271">
                  <c:v>0.75719907407407405</c:v>
                </c:pt>
                <c:pt idx="272">
                  <c:v>0.75719907407407405</c:v>
                </c:pt>
                <c:pt idx="273">
                  <c:v>0.7572106481481482</c:v>
                </c:pt>
                <c:pt idx="274">
                  <c:v>0.7572106481481482</c:v>
                </c:pt>
                <c:pt idx="275">
                  <c:v>0.75722222222222224</c:v>
                </c:pt>
                <c:pt idx="276">
                  <c:v>0.75722222222222224</c:v>
                </c:pt>
                <c:pt idx="277">
                  <c:v>0.75723379629629628</c:v>
                </c:pt>
                <c:pt idx="278">
                  <c:v>0.75723379629629628</c:v>
                </c:pt>
                <c:pt idx="279">
                  <c:v>0.75724537037037032</c:v>
                </c:pt>
                <c:pt idx="280">
                  <c:v>0.75724537037037032</c:v>
                </c:pt>
                <c:pt idx="281">
                  <c:v>0.75725694444444447</c:v>
                </c:pt>
                <c:pt idx="282">
                  <c:v>0.75725694444444447</c:v>
                </c:pt>
                <c:pt idx="283">
                  <c:v>0.75726851851851851</c:v>
                </c:pt>
                <c:pt idx="284">
                  <c:v>0.75728009259259255</c:v>
                </c:pt>
                <c:pt idx="285">
                  <c:v>0.75728009259259255</c:v>
                </c:pt>
                <c:pt idx="286">
                  <c:v>0.7572916666666667</c:v>
                </c:pt>
                <c:pt idx="287">
                  <c:v>0.7572916666666667</c:v>
                </c:pt>
                <c:pt idx="288">
                  <c:v>0.75730324074074074</c:v>
                </c:pt>
                <c:pt idx="289">
                  <c:v>0.75730324074074074</c:v>
                </c:pt>
                <c:pt idx="290">
                  <c:v>0.75731481481481477</c:v>
                </c:pt>
                <c:pt idx="291">
                  <c:v>0.75731481481481477</c:v>
                </c:pt>
                <c:pt idx="292">
                  <c:v>0.75732638888888892</c:v>
                </c:pt>
                <c:pt idx="293">
                  <c:v>0.75732638888888892</c:v>
                </c:pt>
                <c:pt idx="294">
                  <c:v>0.75733796296296296</c:v>
                </c:pt>
                <c:pt idx="295">
                  <c:v>0.75733796296296296</c:v>
                </c:pt>
                <c:pt idx="296">
                  <c:v>0.757349537037037</c:v>
                </c:pt>
                <c:pt idx="297">
                  <c:v>0.757349537037037</c:v>
                </c:pt>
                <c:pt idx="298">
                  <c:v>0.75736111111111115</c:v>
                </c:pt>
                <c:pt idx="299">
                  <c:v>0.75736111111111115</c:v>
                </c:pt>
                <c:pt idx="300">
                  <c:v>0.75737268518518519</c:v>
                </c:pt>
                <c:pt idx="301">
                  <c:v>0.75738425925925923</c:v>
                </c:pt>
                <c:pt idx="302">
                  <c:v>0.75738425925925923</c:v>
                </c:pt>
                <c:pt idx="303">
                  <c:v>0.75739583333333338</c:v>
                </c:pt>
                <c:pt idx="304">
                  <c:v>0.75739583333333338</c:v>
                </c:pt>
                <c:pt idx="305">
                  <c:v>0.75740740740740742</c:v>
                </c:pt>
                <c:pt idx="306">
                  <c:v>0.75740740740740742</c:v>
                </c:pt>
                <c:pt idx="307">
                  <c:v>0.75741898148148146</c:v>
                </c:pt>
                <c:pt idx="308">
                  <c:v>0.75741898148148146</c:v>
                </c:pt>
                <c:pt idx="309">
                  <c:v>0.75743055555555561</c:v>
                </c:pt>
                <c:pt idx="310">
                  <c:v>0.75743055555555561</c:v>
                </c:pt>
                <c:pt idx="311">
                  <c:v>0.75744212962962965</c:v>
                </c:pt>
                <c:pt idx="312">
                  <c:v>0.75744212962962965</c:v>
                </c:pt>
                <c:pt idx="313">
                  <c:v>0.75745370370370368</c:v>
                </c:pt>
                <c:pt idx="314">
                  <c:v>0.75745370370370368</c:v>
                </c:pt>
                <c:pt idx="315">
                  <c:v>0.75746527777777772</c:v>
                </c:pt>
                <c:pt idx="316">
                  <c:v>0.75747685185185187</c:v>
                </c:pt>
                <c:pt idx="317">
                  <c:v>0.75747685185185187</c:v>
                </c:pt>
                <c:pt idx="318">
                  <c:v>0.75748842592592591</c:v>
                </c:pt>
                <c:pt idx="319">
                  <c:v>0.75748842592592591</c:v>
                </c:pt>
                <c:pt idx="320">
                  <c:v>0.75749999999999995</c:v>
                </c:pt>
                <c:pt idx="321">
                  <c:v>0.75749999999999995</c:v>
                </c:pt>
                <c:pt idx="322">
                  <c:v>0.7575115740740741</c:v>
                </c:pt>
                <c:pt idx="323">
                  <c:v>0.7575115740740741</c:v>
                </c:pt>
                <c:pt idx="324">
                  <c:v>0.75752314814814814</c:v>
                </c:pt>
                <c:pt idx="325">
                  <c:v>0.75752314814814814</c:v>
                </c:pt>
                <c:pt idx="326">
                  <c:v>0.75753472222222218</c:v>
                </c:pt>
                <c:pt idx="327">
                  <c:v>0.75753472222222218</c:v>
                </c:pt>
                <c:pt idx="328">
                  <c:v>0.75754629629629633</c:v>
                </c:pt>
                <c:pt idx="329">
                  <c:v>0.75754629629629633</c:v>
                </c:pt>
                <c:pt idx="330">
                  <c:v>0.75755787037037037</c:v>
                </c:pt>
                <c:pt idx="331">
                  <c:v>0.75755787037037037</c:v>
                </c:pt>
                <c:pt idx="332">
                  <c:v>0.75756944444444441</c:v>
                </c:pt>
                <c:pt idx="333">
                  <c:v>0.75758101851851856</c:v>
                </c:pt>
                <c:pt idx="334">
                  <c:v>0.75758101851851856</c:v>
                </c:pt>
                <c:pt idx="335">
                  <c:v>0.7575925925925926</c:v>
                </c:pt>
                <c:pt idx="336">
                  <c:v>0.7575925925925926</c:v>
                </c:pt>
                <c:pt idx="337">
                  <c:v>0.75760416666666663</c:v>
                </c:pt>
                <c:pt idx="338">
                  <c:v>0.75760416666666663</c:v>
                </c:pt>
                <c:pt idx="339">
                  <c:v>0.75761574074074078</c:v>
                </c:pt>
                <c:pt idx="340">
                  <c:v>0.75761574074074078</c:v>
                </c:pt>
                <c:pt idx="341">
                  <c:v>0.75762731481481482</c:v>
                </c:pt>
                <c:pt idx="342">
                  <c:v>0.75762731481481482</c:v>
                </c:pt>
                <c:pt idx="343">
                  <c:v>0.75763888888888886</c:v>
                </c:pt>
                <c:pt idx="344">
                  <c:v>0.75763888888888886</c:v>
                </c:pt>
                <c:pt idx="345">
                  <c:v>0.75765046296296301</c:v>
                </c:pt>
                <c:pt idx="346">
                  <c:v>0.75765046296296301</c:v>
                </c:pt>
                <c:pt idx="347">
                  <c:v>0.75766203703703705</c:v>
                </c:pt>
                <c:pt idx="348">
                  <c:v>0.75767361111111109</c:v>
                </c:pt>
                <c:pt idx="349">
                  <c:v>0.75767361111111109</c:v>
                </c:pt>
                <c:pt idx="350">
                  <c:v>0.75768518518518524</c:v>
                </c:pt>
                <c:pt idx="351">
                  <c:v>0.75768518518518524</c:v>
                </c:pt>
                <c:pt idx="352">
                  <c:v>0.75769675925925928</c:v>
                </c:pt>
                <c:pt idx="353">
                  <c:v>0.75769675925925928</c:v>
                </c:pt>
                <c:pt idx="354">
                  <c:v>0.75770833333333332</c:v>
                </c:pt>
                <c:pt idx="355">
                  <c:v>0.75770833333333332</c:v>
                </c:pt>
                <c:pt idx="356">
                  <c:v>0.75771990740740736</c:v>
                </c:pt>
                <c:pt idx="357">
                  <c:v>0.75771990740740736</c:v>
                </c:pt>
                <c:pt idx="358">
                  <c:v>0.75773148148148151</c:v>
                </c:pt>
                <c:pt idx="359">
                  <c:v>0.75773148148148151</c:v>
                </c:pt>
                <c:pt idx="360">
                  <c:v>0.75774305555555554</c:v>
                </c:pt>
                <c:pt idx="361">
                  <c:v>0.75774305555555554</c:v>
                </c:pt>
                <c:pt idx="362">
                  <c:v>0.75775462962962958</c:v>
                </c:pt>
                <c:pt idx="363">
                  <c:v>0.75775462962962958</c:v>
                </c:pt>
                <c:pt idx="364">
                  <c:v>0.75776620370370373</c:v>
                </c:pt>
                <c:pt idx="365">
                  <c:v>0.75777777777777777</c:v>
                </c:pt>
                <c:pt idx="366">
                  <c:v>0.75777777777777777</c:v>
                </c:pt>
                <c:pt idx="367">
                  <c:v>0.75778935185185181</c:v>
                </c:pt>
                <c:pt idx="368">
                  <c:v>0.75778935185185181</c:v>
                </c:pt>
                <c:pt idx="369">
                  <c:v>0.75780092592592596</c:v>
                </c:pt>
                <c:pt idx="370">
                  <c:v>0.75780092592592596</c:v>
                </c:pt>
                <c:pt idx="371">
                  <c:v>0.7578125</c:v>
                </c:pt>
                <c:pt idx="372">
                  <c:v>0.7578125</c:v>
                </c:pt>
                <c:pt idx="373">
                  <c:v>0.75782407407407404</c:v>
                </c:pt>
                <c:pt idx="374">
                  <c:v>0.75782407407407404</c:v>
                </c:pt>
                <c:pt idx="375">
                  <c:v>0.75783564814814819</c:v>
                </c:pt>
                <c:pt idx="376">
                  <c:v>0.75783564814814819</c:v>
                </c:pt>
                <c:pt idx="377">
                  <c:v>0.75784722222222223</c:v>
                </c:pt>
                <c:pt idx="378">
                  <c:v>0.75784722222222223</c:v>
                </c:pt>
                <c:pt idx="379">
                  <c:v>0.75785879629629627</c:v>
                </c:pt>
                <c:pt idx="380">
                  <c:v>0.75787037037037042</c:v>
                </c:pt>
                <c:pt idx="381">
                  <c:v>0.75787037037037042</c:v>
                </c:pt>
                <c:pt idx="382">
                  <c:v>0.75788194444444446</c:v>
                </c:pt>
                <c:pt idx="383">
                  <c:v>0.75788194444444446</c:v>
                </c:pt>
                <c:pt idx="384">
                  <c:v>0.75789351851851849</c:v>
                </c:pt>
                <c:pt idx="385">
                  <c:v>0.75789351851851849</c:v>
                </c:pt>
                <c:pt idx="386">
                  <c:v>0.75790509259259264</c:v>
                </c:pt>
                <c:pt idx="387">
                  <c:v>0.75790509259259264</c:v>
                </c:pt>
                <c:pt idx="388">
                  <c:v>0.75791666666666668</c:v>
                </c:pt>
                <c:pt idx="389">
                  <c:v>0.75791666666666668</c:v>
                </c:pt>
                <c:pt idx="390">
                  <c:v>0.75792824074074072</c:v>
                </c:pt>
                <c:pt idx="391">
                  <c:v>0.75792824074074072</c:v>
                </c:pt>
                <c:pt idx="392">
                  <c:v>0.75793981481481476</c:v>
                </c:pt>
                <c:pt idx="393">
                  <c:v>0.75793981481481476</c:v>
                </c:pt>
                <c:pt idx="394">
                  <c:v>0.75795138888888891</c:v>
                </c:pt>
                <c:pt idx="395">
                  <c:v>0.75795138888888891</c:v>
                </c:pt>
                <c:pt idx="396">
                  <c:v>0.75796296296296295</c:v>
                </c:pt>
                <c:pt idx="397">
                  <c:v>0.75797453703703699</c:v>
                </c:pt>
                <c:pt idx="398">
                  <c:v>0.75797453703703699</c:v>
                </c:pt>
                <c:pt idx="399">
                  <c:v>0.75798611111111114</c:v>
                </c:pt>
                <c:pt idx="400">
                  <c:v>0.75798611111111114</c:v>
                </c:pt>
                <c:pt idx="401">
                  <c:v>0.75799768518518518</c:v>
                </c:pt>
                <c:pt idx="402">
                  <c:v>0.75799768518518518</c:v>
                </c:pt>
                <c:pt idx="403">
                  <c:v>0.75800925925925922</c:v>
                </c:pt>
                <c:pt idx="404">
                  <c:v>0.75800925925925922</c:v>
                </c:pt>
                <c:pt idx="405">
                  <c:v>0.75802083333333337</c:v>
                </c:pt>
                <c:pt idx="406">
                  <c:v>0.75802083333333337</c:v>
                </c:pt>
                <c:pt idx="407">
                  <c:v>0.7580324074074074</c:v>
                </c:pt>
                <c:pt idx="408">
                  <c:v>0.7580324074074074</c:v>
                </c:pt>
                <c:pt idx="409">
                  <c:v>0.75804398148148144</c:v>
                </c:pt>
                <c:pt idx="410">
                  <c:v>0.75805555555555559</c:v>
                </c:pt>
                <c:pt idx="411">
                  <c:v>0.75805555555555559</c:v>
                </c:pt>
                <c:pt idx="412">
                  <c:v>0.75806712962962963</c:v>
                </c:pt>
                <c:pt idx="413">
                  <c:v>0.75806712962962963</c:v>
                </c:pt>
                <c:pt idx="414">
                  <c:v>0.75807870370370367</c:v>
                </c:pt>
                <c:pt idx="415">
                  <c:v>0.75807870370370367</c:v>
                </c:pt>
                <c:pt idx="416">
                  <c:v>0.75809027777777782</c:v>
                </c:pt>
                <c:pt idx="417">
                  <c:v>0.75809027777777782</c:v>
                </c:pt>
                <c:pt idx="418">
                  <c:v>0.75810185185185186</c:v>
                </c:pt>
                <c:pt idx="419">
                  <c:v>0.75810185185185186</c:v>
                </c:pt>
                <c:pt idx="420">
                  <c:v>0.7581134259259259</c:v>
                </c:pt>
                <c:pt idx="421">
                  <c:v>0.7581134259259259</c:v>
                </c:pt>
                <c:pt idx="422">
                  <c:v>0.75812500000000005</c:v>
                </c:pt>
                <c:pt idx="423">
                  <c:v>0.75812500000000005</c:v>
                </c:pt>
                <c:pt idx="424">
                  <c:v>0.75813657407407409</c:v>
                </c:pt>
                <c:pt idx="425">
                  <c:v>0.75813657407407409</c:v>
                </c:pt>
                <c:pt idx="426">
                  <c:v>0.75814814814814813</c:v>
                </c:pt>
                <c:pt idx="427">
                  <c:v>0.75815972222222228</c:v>
                </c:pt>
                <c:pt idx="428">
                  <c:v>0.75815972222222228</c:v>
                </c:pt>
                <c:pt idx="429">
                  <c:v>0.75817129629629632</c:v>
                </c:pt>
                <c:pt idx="430">
                  <c:v>0.75817129629629632</c:v>
                </c:pt>
                <c:pt idx="431">
                  <c:v>0.75818287037037035</c:v>
                </c:pt>
                <c:pt idx="432">
                  <c:v>0.75818287037037035</c:v>
                </c:pt>
                <c:pt idx="433">
                  <c:v>0.75819444444444439</c:v>
                </c:pt>
                <c:pt idx="434">
                  <c:v>0.75819444444444439</c:v>
                </c:pt>
                <c:pt idx="435">
                  <c:v>0.75820601851851854</c:v>
                </c:pt>
                <c:pt idx="436">
                  <c:v>0.75820601851851854</c:v>
                </c:pt>
                <c:pt idx="437">
                  <c:v>0.75821759259259258</c:v>
                </c:pt>
                <c:pt idx="438">
                  <c:v>0.75821759259259258</c:v>
                </c:pt>
                <c:pt idx="439">
                  <c:v>0.75822916666666662</c:v>
                </c:pt>
                <c:pt idx="440">
                  <c:v>0.75822916666666662</c:v>
                </c:pt>
                <c:pt idx="441">
                  <c:v>0.75824074074074077</c:v>
                </c:pt>
                <c:pt idx="442">
                  <c:v>0.75825231481481481</c:v>
                </c:pt>
                <c:pt idx="443">
                  <c:v>0.75825231481481481</c:v>
                </c:pt>
                <c:pt idx="444">
                  <c:v>0.75826388888888885</c:v>
                </c:pt>
                <c:pt idx="445">
                  <c:v>0.75826388888888885</c:v>
                </c:pt>
                <c:pt idx="446">
                  <c:v>0.758275462962963</c:v>
                </c:pt>
                <c:pt idx="447">
                  <c:v>0.758275462962963</c:v>
                </c:pt>
                <c:pt idx="448">
                  <c:v>0.75828703703703704</c:v>
                </c:pt>
                <c:pt idx="449">
                  <c:v>0.75828703703703704</c:v>
                </c:pt>
                <c:pt idx="450">
                  <c:v>0.75829861111111108</c:v>
                </c:pt>
                <c:pt idx="451">
                  <c:v>0.75829861111111108</c:v>
                </c:pt>
                <c:pt idx="452">
                  <c:v>0.75831018518518523</c:v>
                </c:pt>
                <c:pt idx="453">
                  <c:v>0.75831018518518523</c:v>
                </c:pt>
                <c:pt idx="454">
                  <c:v>0.75832175925925926</c:v>
                </c:pt>
                <c:pt idx="455">
                  <c:v>0.75832175925925926</c:v>
                </c:pt>
                <c:pt idx="456">
                  <c:v>0.7583333333333333</c:v>
                </c:pt>
                <c:pt idx="457">
                  <c:v>0.7583333333333333</c:v>
                </c:pt>
                <c:pt idx="458">
                  <c:v>0.75834490740740745</c:v>
                </c:pt>
                <c:pt idx="459">
                  <c:v>0.75835648148148149</c:v>
                </c:pt>
                <c:pt idx="460">
                  <c:v>0.75835648148148149</c:v>
                </c:pt>
                <c:pt idx="461">
                  <c:v>0.75836805555555553</c:v>
                </c:pt>
                <c:pt idx="462">
                  <c:v>0.75836805555555553</c:v>
                </c:pt>
                <c:pt idx="463">
                  <c:v>0.75837962962962968</c:v>
                </c:pt>
                <c:pt idx="464">
                  <c:v>0.75837962962962968</c:v>
                </c:pt>
                <c:pt idx="465">
                  <c:v>0.75839120370370372</c:v>
                </c:pt>
                <c:pt idx="466">
                  <c:v>0.75839120370370372</c:v>
                </c:pt>
                <c:pt idx="467">
                  <c:v>0.75840277777777776</c:v>
                </c:pt>
                <c:pt idx="468">
                  <c:v>0.75840277777777776</c:v>
                </c:pt>
                <c:pt idx="469">
                  <c:v>0.7584143518518518</c:v>
                </c:pt>
                <c:pt idx="470">
                  <c:v>0.7584143518518518</c:v>
                </c:pt>
                <c:pt idx="471">
                  <c:v>0.75842592592592595</c:v>
                </c:pt>
                <c:pt idx="472">
                  <c:v>0.75842592592592595</c:v>
                </c:pt>
                <c:pt idx="473">
                  <c:v>0.75843749999999999</c:v>
                </c:pt>
                <c:pt idx="474">
                  <c:v>0.75843749999999999</c:v>
                </c:pt>
                <c:pt idx="475">
                  <c:v>0.75844907407407403</c:v>
                </c:pt>
                <c:pt idx="476">
                  <c:v>0.75846064814814818</c:v>
                </c:pt>
                <c:pt idx="477">
                  <c:v>0.75846064814814818</c:v>
                </c:pt>
                <c:pt idx="478">
                  <c:v>0.75847222222222221</c:v>
                </c:pt>
                <c:pt idx="479">
                  <c:v>0.75847222222222221</c:v>
                </c:pt>
                <c:pt idx="480">
                  <c:v>0.75848379629629625</c:v>
                </c:pt>
                <c:pt idx="481">
                  <c:v>0.75848379629629625</c:v>
                </c:pt>
                <c:pt idx="482">
                  <c:v>0.7584953703703704</c:v>
                </c:pt>
                <c:pt idx="483">
                  <c:v>0.7584953703703704</c:v>
                </c:pt>
                <c:pt idx="484">
                  <c:v>0.75850694444444444</c:v>
                </c:pt>
                <c:pt idx="485">
                  <c:v>0.75850694444444444</c:v>
                </c:pt>
                <c:pt idx="486">
                  <c:v>0.75851851851851848</c:v>
                </c:pt>
                <c:pt idx="487">
                  <c:v>0.75851851851851848</c:v>
                </c:pt>
                <c:pt idx="488">
                  <c:v>0.75853009259259263</c:v>
                </c:pt>
                <c:pt idx="489">
                  <c:v>0.75853009259259263</c:v>
                </c:pt>
                <c:pt idx="490">
                  <c:v>0.75854166666666667</c:v>
                </c:pt>
                <c:pt idx="491">
                  <c:v>0.75855324074074071</c:v>
                </c:pt>
                <c:pt idx="492">
                  <c:v>0.75855324074074071</c:v>
                </c:pt>
                <c:pt idx="493">
                  <c:v>0.75856481481481486</c:v>
                </c:pt>
                <c:pt idx="494">
                  <c:v>0.75856481481481486</c:v>
                </c:pt>
                <c:pt idx="495">
                  <c:v>0.7585763888888889</c:v>
                </c:pt>
                <c:pt idx="496">
                  <c:v>0.7585763888888889</c:v>
                </c:pt>
                <c:pt idx="497">
                  <c:v>0.75858796296296294</c:v>
                </c:pt>
                <c:pt idx="498">
                  <c:v>0.75858796296296294</c:v>
                </c:pt>
                <c:pt idx="499">
                  <c:v>0.75859953703703709</c:v>
                </c:pt>
                <c:pt idx="500">
                  <c:v>0.75859953703703709</c:v>
                </c:pt>
                <c:pt idx="501">
                  <c:v>0.75861111111111112</c:v>
                </c:pt>
                <c:pt idx="502">
                  <c:v>0.75861111111111112</c:v>
                </c:pt>
                <c:pt idx="503">
                  <c:v>0.75862268518518516</c:v>
                </c:pt>
                <c:pt idx="504">
                  <c:v>0.75862268518518516</c:v>
                </c:pt>
                <c:pt idx="505">
                  <c:v>0.75863425925925931</c:v>
                </c:pt>
                <c:pt idx="506">
                  <c:v>0.75863425925925931</c:v>
                </c:pt>
                <c:pt idx="507">
                  <c:v>0.75864583333333335</c:v>
                </c:pt>
                <c:pt idx="508">
                  <c:v>0.75865740740740739</c:v>
                </c:pt>
                <c:pt idx="509">
                  <c:v>0.75865740740740739</c:v>
                </c:pt>
                <c:pt idx="510">
                  <c:v>0.75866898148148143</c:v>
                </c:pt>
                <c:pt idx="511">
                  <c:v>0.75866898148148143</c:v>
                </c:pt>
                <c:pt idx="512">
                  <c:v>0.75868055555555558</c:v>
                </c:pt>
                <c:pt idx="513">
                  <c:v>0.75868055555555558</c:v>
                </c:pt>
                <c:pt idx="514">
                  <c:v>0.75869212962962962</c:v>
                </c:pt>
                <c:pt idx="515">
                  <c:v>0.75869212962962962</c:v>
                </c:pt>
                <c:pt idx="516">
                  <c:v>0.75870370370370366</c:v>
                </c:pt>
                <c:pt idx="517">
                  <c:v>0.75870370370370366</c:v>
                </c:pt>
                <c:pt idx="518">
                  <c:v>0.75871527777777781</c:v>
                </c:pt>
                <c:pt idx="519">
                  <c:v>0.75871527777777781</c:v>
                </c:pt>
                <c:pt idx="520">
                  <c:v>0.75872685185185185</c:v>
                </c:pt>
                <c:pt idx="521">
                  <c:v>0.75872685185185185</c:v>
                </c:pt>
                <c:pt idx="522">
                  <c:v>0.75873842592592589</c:v>
                </c:pt>
                <c:pt idx="523">
                  <c:v>0.75875000000000004</c:v>
                </c:pt>
                <c:pt idx="524">
                  <c:v>0.75875000000000004</c:v>
                </c:pt>
                <c:pt idx="525">
                  <c:v>0.75876157407407407</c:v>
                </c:pt>
                <c:pt idx="526">
                  <c:v>0.75876157407407407</c:v>
                </c:pt>
                <c:pt idx="527">
                  <c:v>0.75877314814814811</c:v>
                </c:pt>
                <c:pt idx="528">
                  <c:v>0.75877314814814811</c:v>
                </c:pt>
                <c:pt idx="529">
                  <c:v>0.75878472222222226</c:v>
                </c:pt>
                <c:pt idx="530">
                  <c:v>0.75878472222222226</c:v>
                </c:pt>
                <c:pt idx="531">
                  <c:v>0.7587962962962963</c:v>
                </c:pt>
                <c:pt idx="532">
                  <c:v>0.7587962962962963</c:v>
                </c:pt>
                <c:pt idx="533">
                  <c:v>0.75880787037037034</c:v>
                </c:pt>
                <c:pt idx="534">
                  <c:v>0.75880787037037034</c:v>
                </c:pt>
                <c:pt idx="535">
                  <c:v>0.75881944444444449</c:v>
                </c:pt>
                <c:pt idx="536">
                  <c:v>0.75883101851851853</c:v>
                </c:pt>
                <c:pt idx="537">
                  <c:v>0.75883101851851853</c:v>
                </c:pt>
                <c:pt idx="538">
                  <c:v>0.75884259259259257</c:v>
                </c:pt>
                <c:pt idx="539">
                  <c:v>0.75884259259259257</c:v>
                </c:pt>
                <c:pt idx="540">
                  <c:v>0.75885416666666672</c:v>
                </c:pt>
                <c:pt idx="541">
                  <c:v>0.75885416666666672</c:v>
                </c:pt>
                <c:pt idx="542">
                  <c:v>0.75886574074074076</c:v>
                </c:pt>
                <c:pt idx="543">
                  <c:v>0.75886574074074076</c:v>
                </c:pt>
                <c:pt idx="544">
                  <c:v>0.7588773148148148</c:v>
                </c:pt>
                <c:pt idx="545">
                  <c:v>0.7588773148148148</c:v>
                </c:pt>
                <c:pt idx="546">
                  <c:v>0.75888888888888884</c:v>
                </c:pt>
                <c:pt idx="547">
                  <c:v>0.75888888888888884</c:v>
                </c:pt>
                <c:pt idx="548">
                  <c:v>0.75890046296296299</c:v>
                </c:pt>
                <c:pt idx="549">
                  <c:v>0.75890046296296299</c:v>
                </c:pt>
                <c:pt idx="550">
                  <c:v>0.75891203703703702</c:v>
                </c:pt>
                <c:pt idx="551">
                  <c:v>0.75891203703703702</c:v>
                </c:pt>
                <c:pt idx="552">
                  <c:v>0.75892361111111106</c:v>
                </c:pt>
                <c:pt idx="553">
                  <c:v>0.75892361111111106</c:v>
                </c:pt>
                <c:pt idx="554">
                  <c:v>0.75893518518518521</c:v>
                </c:pt>
                <c:pt idx="555">
                  <c:v>0.75893518518518521</c:v>
                </c:pt>
                <c:pt idx="556">
                  <c:v>0.75894675925925925</c:v>
                </c:pt>
                <c:pt idx="557">
                  <c:v>0.75894675925925925</c:v>
                </c:pt>
                <c:pt idx="558">
                  <c:v>0.75895833333333329</c:v>
                </c:pt>
                <c:pt idx="559">
                  <c:v>0.75896990740740744</c:v>
                </c:pt>
                <c:pt idx="560">
                  <c:v>0.75896990740740744</c:v>
                </c:pt>
                <c:pt idx="561">
                  <c:v>0.75898148148148148</c:v>
                </c:pt>
                <c:pt idx="562">
                  <c:v>0.75898148148148148</c:v>
                </c:pt>
                <c:pt idx="563">
                  <c:v>0.75899305555555552</c:v>
                </c:pt>
                <c:pt idx="564">
                  <c:v>0.75899305555555552</c:v>
                </c:pt>
                <c:pt idx="565">
                  <c:v>0.75900462962962967</c:v>
                </c:pt>
                <c:pt idx="566">
                  <c:v>0.75900462962962967</c:v>
                </c:pt>
                <c:pt idx="567">
                  <c:v>0.75901620370370371</c:v>
                </c:pt>
                <c:pt idx="568">
                  <c:v>0.75901620370370371</c:v>
                </c:pt>
                <c:pt idx="569">
                  <c:v>0.75902777777777775</c:v>
                </c:pt>
                <c:pt idx="570">
                  <c:v>0.75902777777777775</c:v>
                </c:pt>
                <c:pt idx="571">
                  <c:v>0.7590393518518519</c:v>
                </c:pt>
                <c:pt idx="572">
                  <c:v>0.7590393518518519</c:v>
                </c:pt>
                <c:pt idx="573">
                  <c:v>0.75905092592592593</c:v>
                </c:pt>
                <c:pt idx="574">
                  <c:v>0.75905092592592593</c:v>
                </c:pt>
                <c:pt idx="575">
                  <c:v>0.75906249999999997</c:v>
                </c:pt>
                <c:pt idx="576">
                  <c:v>0.75907407407407412</c:v>
                </c:pt>
                <c:pt idx="577">
                  <c:v>0.75907407407407412</c:v>
                </c:pt>
                <c:pt idx="578">
                  <c:v>0.75908564814814816</c:v>
                </c:pt>
                <c:pt idx="579">
                  <c:v>0.75908564814814816</c:v>
                </c:pt>
                <c:pt idx="580">
                  <c:v>0.7590972222222222</c:v>
                </c:pt>
                <c:pt idx="581">
                  <c:v>0.7590972222222222</c:v>
                </c:pt>
                <c:pt idx="582">
                  <c:v>0.75910879629629635</c:v>
                </c:pt>
                <c:pt idx="583">
                  <c:v>0.75910879629629635</c:v>
                </c:pt>
                <c:pt idx="584">
                  <c:v>0.75912037037037039</c:v>
                </c:pt>
                <c:pt idx="585">
                  <c:v>0.75912037037037039</c:v>
                </c:pt>
                <c:pt idx="586">
                  <c:v>0.75913194444444443</c:v>
                </c:pt>
                <c:pt idx="587">
                  <c:v>0.75913194444444443</c:v>
                </c:pt>
                <c:pt idx="588">
                  <c:v>0.75914351851851847</c:v>
                </c:pt>
                <c:pt idx="589">
                  <c:v>0.75914351851851847</c:v>
                </c:pt>
                <c:pt idx="590">
                  <c:v>0.75915509259259262</c:v>
                </c:pt>
                <c:pt idx="591">
                  <c:v>0.75915509259259262</c:v>
                </c:pt>
                <c:pt idx="592">
                  <c:v>0.75916666666666666</c:v>
                </c:pt>
                <c:pt idx="593">
                  <c:v>0.75916666666666666</c:v>
                </c:pt>
                <c:pt idx="594">
                  <c:v>0.7591782407407407</c:v>
                </c:pt>
                <c:pt idx="595">
                  <c:v>0.7591782407407407</c:v>
                </c:pt>
                <c:pt idx="596">
                  <c:v>0.75918981481481485</c:v>
                </c:pt>
                <c:pt idx="597">
                  <c:v>0.75920138888888888</c:v>
                </c:pt>
                <c:pt idx="598">
                  <c:v>0.75920138888888888</c:v>
                </c:pt>
                <c:pt idx="599">
                  <c:v>0.75921296296296292</c:v>
                </c:pt>
                <c:pt idx="600">
                  <c:v>0.75921296296296292</c:v>
                </c:pt>
                <c:pt idx="601">
                  <c:v>0.75922453703703707</c:v>
                </c:pt>
                <c:pt idx="602">
                  <c:v>0.75922453703703707</c:v>
                </c:pt>
                <c:pt idx="603">
                  <c:v>0.75923611111111111</c:v>
                </c:pt>
                <c:pt idx="604">
                  <c:v>0.75923611111111111</c:v>
                </c:pt>
                <c:pt idx="605">
                  <c:v>0.75924768518518515</c:v>
                </c:pt>
                <c:pt idx="606">
                  <c:v>0.75924768518518515</c:v>
                </c:pt>
                <c:pt idx="607">
                  <c:v>0.7592592592592593</c:v>
                </c:pt>
                <c:pt idx="608">
                  <c:v>0.7592592592592593</c:v>
                </c:pt>
                <c:pt idx="609">
                  <c:v>0.75927083333333334</c:v>
                </c:pt>
                <c:pt idx="610">
                  <c:v>0.75927083333333334</c:v>
                </c:pt>
                <c:pt idx="611">
                  <c:v>0.75928240740740738</c:v>
                </c:pt>
                <c:pt idx="612">
                  <c:v>0.75929398148148153</c:v>
                </c:pt>
                <c:pt idx="613">
                  <c:v>0.75929398148148153</c:v>
                </c:pt>
                <c:pt idx="614">
                  <c:v>0.75930555555555557</c:v>
                </c:pt>
                <c:pt idx="615">
                  <c:v>0.75930555555555557</c:v>
                </c:pt>
                <c:pt idx="616">
                  <c:v>0.75931712962962961</c:v>
                </c:pt>
                <c:pt idx="617">
                  <c:v>0.75931712962962961</c:v>
                </c:pt>
                <c:pt idx="618">
                  <c:v>0.75932870370370376</c:v>
                </c:pt>
                <c:pt idx="619">
                  <c:v>0.75932870370370376</c:v>
                </c:pt>
                <c:pt idx="620">
                  <c:v>0.75934027777777779</c:v>
                </c:pt>
                <c:pt idx="621">
                  <c:v>0.75934027777777779</c:v>
                </c:pt>
                <c:pt idx="622">
                  <c:v>0.75935185185185183</c:v>
                </c:pt>
                <c:pt idx="623">
                  <c:v>0.75935185185185183</c:v>
                </c:pt>
                <c:pt idx="624">
                  <c:v>0.75936342592592587</c:v>
                </c:pt>
                <c:pt idx="625">
                  <c:v>0.75936342592592587</c:v>
                </c:pt>
                <c:pt idx="626">
                  <c:v>0.75937500000000002</c:v>
                </c:pt>
                <c:pt idx="627">
                  <c:v>0.75937500000000002</c:v>
                </c:pt>
                <c:pt idx="628">
                  <c:v>0.75938657407407406</c:v>
                </c:pt>
                <c:pt idx="629">
                  <c:v>0.75938657407407406</c:v>
                </c:pt>
                <c:pt idx="630">
                  <c:v>0.7593981481481481</c:v>
                </c:pt>
                <c:pt idx="631">
                  <c:v>0.75940972222222225</c:v>
                </c:pt>
                <c:pt idx="632">
                  <c:v>0.75940972222222225</c:v>
                </c:pt>
                <c:pt idx="633">
                  <c:v>0.75942129629629629</c:v>
                </c:pt>
                <c:pt idx="634">
                  <c:v>0.75942129629629629</c:v>
                </c:pt>
                <c:pt idx="635">
                  <c:v>0.75943287037037033</c:v>
                </c:pt>
                <c:pt idx="636">
                  <c:v>0.75943287037037033</c:v>
                </c:pt>
                <c:pt idx="637">
                  <c:v>0.75944444444444448</c:v>
                </c:pt>
                <c:pt idx="638">
                  <c:v>0.75944444444444448</c:v>
                </c:pt>
                <c:pt idx="639">
                  <c:v>0.75945601851851852</c:v>
                </c:pt>
                <c:pt idx="640">
                  <c:v>0.75945601851851852</c:v>
                </c:pt>
                <c:pt idx="641">
                  <c:v>0.75946759259259256</c:v>
                </c:pt>
                <c:pt idx="642">
                  <c:v>0.75946759259259256</c:v>
                </c:pt>
                <c:pt idx="643">
                  <c:v>0.75947916666666671</c:v>
                </c:pt>
                <c:pt idx="644">
                  <c:v>0.75947916666666671</c:v>
                </c:pt>
                <c:pt idx="645">
                  <c:v>0.75949074074074074</c:v>
                </c:pt>
                <c:pt idx="646">
                  <c:v>0.75949074074074074</c:v>
                </c:pt>
                <c:pt idx="647">
                  <c:v>0.75950231481481478</c:v>
                </c:pt>
                <c:pt idx="648">
                  <c:v>0.75951388888888893</c:v>
                </c:pt>
                <c:pt idx="649">
                  <c:v>0.75951388888888893</c:v>
                </c:pt>
                <c:pt idx="650">
                  <c:v>0.75952546296296297</c:v>
                </c:pt>
                <c:pt idx="651">
                  <c:v>0.75952546296296297</c:v>
                </c:pt>
                <c:pt idx="652">
                  <c:v>0.75953703703703701</c:v>
                </c:pt>
                <c:pt idx="653">
                  <c:v>0.75953703703703701</c:v>
                </c:pt>
                <c:pt idx="654">
                  <c:v>0.75954861111111116</c:v>
                </c:pt>
                <c:pt idx="655">
                  <c:v>0.75954861111111116</c:v>
                </c:pt>
                <c:pt idx="656">
                  <c:v>0.7595601851851852</c:v>
                </c:pt>
                <c:pt idx="657">
                  <c:v>0.7595601851851852</c:v>
                </c:pt>
                <c:pt idx="658">
                  <c:v>0.75957175925925924</c:v>
                </c:pt>
                <c:pt idx="659">
                  <c:v>0.75957175925925924</c:v>
                </c:pt>
                <c:pt idx="660">
                  <c:v>0.75958333333333339</c:v>
                </c:pt>
                <c:pt idx="661">
                  <c:v>0.75958333333333339</c:v>
                </c:pt>
                <c:pt idx="662">
                  <c:v>0.75959490740740743</c:v>
                </c:pt>
                <c:pt idx="663">
                  <c:v>0.75960648148148147</c:v>
                </c:pt>
                <c:pt idx="664">
                  <c:v>0.75960648148148147</c:v>
                </c:pt>
                <c:pt idx="665">
                  <c:v>0.7596180555555555</c:v>
                </c:pt>
                <c:pt idx="666">
                  <c:v>0.7596180555555555</c:v>
                </c:pt>
                <c:pt idx="667">
                  <c:v>0.75962962962962965</c:v>
                </c:pt>
                <c:pt idx="668">
                  <c:v>0.75962962962962965</c:v>
                </c:pt>
                <c:pt idx="669">
                  <c:v>0.75964120370370369</c:v>
                </c:pt>
                <c:pt idx="670">
                  <c:v>0.75964120370370369</c:v>
                </c:pt>
                <c:pt idx="671">
                  <c:v>0.75965277777777773</c:v>
                </c:pt>
                <c:pt idx="672">
                  <c:v>0.75965277777777773</c:v>
                </c:pt>
                <c:pt idx="673">
                  <c:v>0.75966435185185188</c:v>
                </c:pt>
                <c:pt idx="674">
                  <c:v>0.75966435185185188</c:v>
                </c:pt>
                <c:pt idx="675">
                  <c:v>0.75967592592592592</c:v>
                </c:pt>
                <c:pt idx="676">
                  <c:v>0.75967592592592592</c:v>
                </c:pt>
                <c:pt idx="677">
                  <c:v>0.75968749999999996</c:v>
                </c:pt>
                <c:pt idx="678">
                  <c:v>0.75968749999999996</c:v>
                </c:pt>
                <c:pt idx="679">
                  <c:v>0.75969907407407411</c:v>
                </c:pt>
                <c:pt idx="680">
                  <c:v>0.75971064814814815</c:v>
                </c:pt>
                <c:pt idx="681">
                  <c:v>0.75971064814814815</c:v>
                </c:pt>
                <c:pt idx="682">
                  <c:v>0.75972222222222219</c:v>
                </c:pt>
                <c:pt idx="683">
                  <c:v>0.75972222222222219</c:v>
                </c:pt>
                <c:pt idx="684">
                  <c:v>0.75973379629629634</c:v>
                </c:pt>
                <c:pt idx="685">
                  <c:v>0.75973379629629634</c:v>
                </c:pt>
                <c:pt idx="686">
                  <c:v>0.75974537037037038</c:v>
                </c:pt>
                <c:pt idx="687">
                  <c:v>0.75974537037037038</c:v>
                </c:pt>
                <c:pt idx="688">
                  <c:v>0.75975694444444442</c:v>
                </c:pt>
                <c:pt idx="689">
                  <c:v>0.75975694444444442</c:v>
                </c:pt>
                <c:pt idx="690">
                  <c:v>0.75976851851851857</c:v>
                </c:pt>
                <c:pt idx="691">
                  <c:v>0.75976851851851857</c:v>
                </c:pt>
                <c:pt idx="692">
                  <c:v>0.7597800925925926</c:v>
                </c:pt>
                <c:pt idx="693">
                  <c:v>0.7597800925925926</c:v>
                </c:pt>
                <c:pt idx="694">
                  <c:v>0.75979166666666664</c:v>
                </c:pt>
                <c:pt idx="695">
                  <c:v>0.75979166666666664</c:v>
                </c:pt>
                <c:pt idx="696">
                  <c:v>0.75980324074074079</c:v>
                </c:pt>
                <c:pt idx="697">
                  <c:v>0.75981481481481483</c:v>
                </c:pt>
                <c:pt idx="698">
                  <c:v>0.75981481481481483</c:v>
                </c:pt>
                <c:pt idx="699">
                  <c:v>0.75982638888888887</c:v>
                </c:pt>
                <c:pt idx="700">
                  <c:v>0.75982638888888887</c:v>
                </c:pt>
                <c:pt idx="701">
                  <c:v>0.75983796296296291</c:v>
                </c:pt>
                <c:pt idx="702">
                  <c:v>0.75983796296296291</c:v>
                </c:pt>
                <c:pt idx="703">
                  <c:v>0.75984953703703706</c:v>
                </c:pt>
                <c:pt idx="704">
                  <c:v>0.75984953703703706</c:v>
                </c:pt>
                <c:pt idx="705">
                  <c:v>0.7598611111111111</c:v>
                </c:pt>
                <c:pt idx="706">
                  <c:v>0.7598611111111111</c:v>
                </c:pt>
                <c:pt idx="707">
                  <c:v>0.75987268518518514</c:v>
                </c:pt>
                <c:pt idx="708">
                  <c:v>0.75987268518518514</c:v>
                </c:pt>
                <c:pt idx="709">
                  <c:v>0.75988425925925929</c:v>
                </c:pt>
                <c:pt idx="710">
                  <c:v>0.75988425925925929</c:v>
                </c:pt>
                <c:pt idx="711">
                  <c:v>0.75989583333333333</c:v>
                </c:pt>
                <c:pt idx="712">
                  <c:v>0.75989583333333333</c:v>
                </c:pt>
                <c:pt idx="713">
                  <c:v>0.75990740740740736</c:v>
                </c:pt>
                <c:pt idx="714">
                  <c:v>0.75991898148148151</c:v>
                </c:pt>
                <c:pt idx="715">
                  <c:v>0.75991898148148151</c:v>
                </c:pt>
                <c:pt idx="716">
                  <c:v>0.75993055555555555</c:v>
                </c:pt>
                <c:pt idx="717">
                  <c:v>0.75993055555555555</c:v>
                </c:pt>
                <c:pt idx="718">
                  <c:v>0.75994212962962959</c:v>
                </c:pt>
                <c:pt idx="719">
                  <c:v>0.75994212962962959</c:v>
                </c:pt>
                <c:pt idx="720">
                  <c:v>0.75995370370370374</c:v>
                </c:pt>
                <c:pt idx="721">
                  <c:v>0.75995370370370374</c:v>
                </c:pt>
                <c:pt idx="722">
                  <c:v>0.75996527777777778</c:v>
                </c:pt>
                <c:pt idx="723">
                  <c:v>0.75996527777777778</c:v>
                </c:pt>
                <c:pt idx="724">
                  <c:v>0.75997685185185182</c:v>
                </c:pt>
                <c:pt idx="725">
                  <c:v>0.75997685185185182</c:v>
                </c:pt>
                <c:pt idx="726">
                  <c:v>0.75998842592592597</c:v>
                </c:pt>
                <c:pt idx="727">
                  <c:v>0.75998842592592597</c:v>
                </c:pt>
                <c:pt idx="728">
                  <c:v>0.76</c:v>
                </c:pt>
                <c:pt idx="729">
                  <c:v>0.76001157407407405</c:v>
                </c:pt>
                <c:pt idx="730">
                  <c:v>0.76001157407407405</c:v>
                </c:pt>
                <c:pt idx="731">
                  <c:v>0.7600231481481482</c:v>
                </c:pt>
                <c:pt idx="732">
                  <c:v>0.7600231481481482</c:v>
                </c:pt>
                <c:pt idx="733">
                  <c:v>0.76003472222222224</c:v>
                </c:pt>
                <c:pt idx="734">
                  <c:v>0.76003472222222224</c:v>
                </c:pt>
                <c:pt idx="735">
                  <c:v>0.76004629629629628</c:v>
                </c:pt>
                <c:pt idx="736">
                  <c:v>0.76004629629629628</c:v>
                </c:pt>
                <c:pt idx="737">
                  <c:v>0.76005787037037043</c:v>
                </c:pt>
                <c:pt idx="738">
                  <c:v>0.76005787037037043</c:v>
                </c:pt>
                <c:pt idx="739">
                  <c:v>0.76006944444444446</c:v>
                </c:pt>
                <c:pt idx="740">
                  <c:v>0.76006944444444446</c:v>
                </c:pt>
                <c:pt idx="741">
                  <c:v>0.7600810185185185</c:v>
                </c:pt>
                <c:pt idx="742">
                  <c:v>0.7600810185185185</c:v>
                </c:pt>
                <c:pt idx="743">
                  <c:v>0.76009259259259254</c:v>
                </c:pt>
                <c:pt idx="744">
                  <c:v>0.76010416666666669</c:v>
                </c:pt>
                <c:pt idx="745">
                  <c:v>0.76010416666666669</c:v>
                </c:pt>
                <c:pt idx="746">
                  <c:v>0.76011574074074073</c:v>
                </c:pt>
                <c:pt idx="747">
                  <c:v>0.76011574074074073</c:v>
                </c:pt>
                <c:pt idx="748">
                  <c:v>0.76012731481481477</c:v>
                </c:pt>
                <c:pt idx="749">
                  <c:v>0.76012731481481477</c:v>
                </c:pt>
                <c:pt idx="750">
                  <c:v>0.76013888888888892</c:v>
                </c:pt>
                <c:pt idx="751">
                  <c:v>0.76013888888888892</c:v>
                </c:pt>
                <c:pt idx="752">
                  <c:v>0.76015046296296296</c:v>
                </c:pt>
                <c:pt idx="753">
                  <c:v>0.76015046296296296</c:v>
                </c:pt>
                <c:pt idx="754">
                  <c:v>0.760162037037037</c:v>
                </c:pt>
                <c:pt idx="755">
                  <c:v>0.760162037037037</c:v>
                </c:pt>
                <c:pt idx="756">
                  <c:v>0.76017361111111115</c:v>
                </c:pt>
                <c:pt idx="757">
                  <c:v>0.76017361111111115</c:v>
                </c:pt>
                <c:pt idx="758">
                  <c:v>0.76018518518518519</c:v>
                </c:pt>
                <c:pt idx="759">
                  <c:v>0.76019675925925922</c:v>
                </c:pt>
                <c:pt idx="760">
                  <c:v>0.76019675925925922</c:v>
                </c:pt>
                <c:pt idx="761">
                  <c:v>0.76020833333333337</c:v>
                </c:pt>
                <c:pt idx="762">
                  <c:v>0.76020833333333337</c:v>
                </c:pt>
                <c:pt idx="763">
                  <c:v>0.76021990740740741</c:v>
                </c:pt>
                <c:pt idx="764">
                  <c:v>0.76021990740740741</c:v>
                </c:pt>
                <c:pt idx="765">
                  <c:v>0.76023148148148145</c:v>
                </c:pt>
                <c:pt idx="766">
                  <c:v>0.76023148148148145</c:v>
                </c:pt>
                <c:pt idx="767">
                  <c:v>0.7602430555555556</c:v>
                </c:pt>
                <c:pt idx="768">
                  <c:v>0.7602430555555556</c:v>
                </c:pt>
                <c:pt idx="769">
                  <c:v>0.76025462962962964</c:v>
                </c:pt>
                <c:pt idx="770">
                  <c:v>0.76025462962962964</c:v>
                </c:pt>
                <c:pt idx="771">
                  <c:v>0.76026620370370368</c:v>
                </c:pt>
                <c:pt idx="772">
                  <c:v>0.76026620370370368</c:v>
                </c:pt>
                <c:pt idx="773">
                  <c:v>0.76027777777777783</c:v>
                </c:pt>
                <c:pt idx="774">
                  <c:v>0.76027777777777783</c:v>
                </c:pt>
                <c:pt idx="775">
                  <c:v>0.76028935185185187</c:v>
                </c:pt>
                <c:pt idx="776">
                  <c:v>0.76030092592592591</c:v>
                </c:pt>
                <c:pt idx="777">
                  <c:v>0.76030092592592591</c:v>
                </c:pt>
                <c:pt idx="778">
                  <c:v>0.76031249999999995</c:v>
                </c:pt>
                <c:pt idx="779">
                  <c:v>0.76031249999999995</c:v>
                </c:pt>
                <c:pt idx="780">
                  <c:v>0.7603240740740741</c:v>
                </c:pt>
                <c:pt idx="781">
                  <c:v>0.7603240740740741</c:v>
                </c:pt>
                <c:pt idx="782">
                  <c:v>0.76033564814814814</c:v>
                </c:pt>
                <c:pt idx="783">
                  <c:v>0.76033564814814814</c:v>
                </c:pt>
                <c:pt idx="784">
                  <c:v>0.76034722222222217</c:v>
                </c:pt>
                <c:pt idx="785">
                  <c:v>0.76034722222222217</c:v>
                </c:pt>
                <c:pt idx="786">
                  <c:v>0.76035879629629632</c:v>
                </c:pt>
                <c:pt idx="787">
                  <c:v>0.76035879629629632</c:v>
                </c:pt>
                <c:pt idx="788">
                  <c:v>0.76037037037037036</c:v>
                </c:pt>
                <c:pt idx="789">
                  <c:v>0.76037037037037036</c:v>
                </c:pt>
                <c:pt idx="790">
                  <c:v>0.7603819444444444</c:v>
                </c:pt>
                <c:pt idx="791">
                  <c:v>0.7603819444444444</c:v>
                </c:pt>
                <c:pt idx="792">
                  <c:v>0.76039351851851855</c:v>
                </c:pt>
                <c:pt idx="793">
                  <c:v>0.76040509259259259</c:v>
                </c:pt>
                <c:pt idx="794">
                  <c:v>0.76040509259259259</c:v>
                </c:pt>
                <c:pt idx="795">
                  <c:v>0.76041666666666663</c:v>
                </c:pt>
                <c:pt idx="796">
                  <c:v>0.76041666666666663</c:v>
                </c:pt>
                <c:pt idx="797">
                  <c:v>0.76042824074074078</c:v>
                </c:pt>
                <c:pt idx="798">
                  <c:v>0.76042824074074078</c:v>
                </c:pt>
                <c:pt idx="799">
                  <c:v>0.76043981481481482</c:v>
                </c:pt>
                <c:pt idx="800">
                  <c:v>0.76043981481481482</c:v>
                </c:pt>
                <c:pt idx="801">
                  <c:v>0.76045138888888886</c:v>
                </c:pt>
                <c:pt idx="802">
                  <c:v>0.76045138888888886</c:v>
                </c:pt>
                <c:pt idx="803">
                  <c:v>0.76046296296296301</c:v>
                </c:pt>
                <c:pt idx="804">
                  <c:v>0.76046296296296301</c:v>
                </c:pt>
                <c:pt idx="805">
                  <c:v>0.76047453703703705</c:v>
                </c:pt>
                <c:pt idx="806">
                  <c:v>0.76047453703703705</c:v>
                </c:pt>
                <c:pt idx="807">
                  <c:v>0.76048611111111108</c:v>
                </c:pt>
                <c:pt idx="808">
                  <c:v>0.76048611111111108</c:v>
                </c:pt>
                <c:pt idx="809">
                  <c:v>0.76049768518518523</c:v>
                </c:pt>
                <c:pt idx="810">
                  <c:v>0.76050925925925927</c:v>
                </c:pt>
                <c:pt idx="811">
                  <c:v>0.76050925925925927</c:v>
                </c:pt>
                <c:pt idx="812">
                  <c:v>0.76052083333333331</c:v>
                </c:pt>
                <c:pt idx="813">
                  <c:v>0.76052083333333331</c:v>
                </c:pt>
                <c:pt idx="814">
                  <c:v>0.76053240740740746</c:v>
                </c:pt>
                <c:pt idx="815">
                  <c:v>0.76053240740740746</c:v>
                </c:pt>
                <c:pt idx="816">
                  <c:v>0.7605439814814815</c:v>
                </c:pt>
                <c:pt idx="817">
                  <c:v>0.7605439814814815</c:v>
                </c:pt>
                <c:pt idx="818">
                  <c:v>0.76055555555555554</c:v>
                </c:pt>
                <c:pt idx="819">
                  <c:v>0.76055555555555554</c:v>
                </c:pt>
                <c:pt idx="820">
                  <c:v>0.76056712962962958</c:v>
                </c:pt>
                <c:pt idx="821">
                  <c:v>0.76056712962962958</c:v>
                </c:pt>
                <c:pt idx="822">
                  <c:v>0.76057870370370373</c:v>
                </c:pt>
                <c:pt idx="823">
                  <c:v>0.76057870370370373</c:v>
                </c:pt>
                <c:pt idx="824">
                  <c:v>0.76059027777777777</c:v>
                </c:pt>
                <c:pt idx="825">
                  <c:v>0.76059027777777777</c:v>
                </c:pt>
                <c:pt idx="826">
                  <c:v>0.76060185185185181</c:v>
                </c:pt>
                <c:pt idx="827">
                  <c:v>0.76060185185185181</c:v>
                </c:pt>
                <c:pt idx="828">
                  <c:v>0.76061342592592596</c:v>
                </c:pt>
                <c:pt idx="829">
                  <c:v>0.76061342592592596</c:v>
                </c:pt>
                <c:pt idx="830">
                  <c:v>0.760625</c:v>
                </c:pt>
                <c:pt idx="831">
                  <c:v>0.76063657407407403</c:v>
                </c:pt>
                <c:pt idx="832">
                  <c:v>0.76063657407407403</c:v>
                </c:pt>
                <c:pt idx="833">
                  <c:v>0.76064814814814818</c:v>
                </c:pt>
                <c:pt idx="834">
                  <c:v>0.76064814814814818</c:v>
                </c:pt>
                <c:pt idx="835">
                  <c:v>0.76065972222222222</c:v>
                </c:pt>
                <c:pt idx="836">
                  <c:v>0.76065972222222222</c:v>
                </c:pt>
                <c:pt idx="837">
                  <c:v>0.76067129629629626</c:v>
                </c:pt>
                <c:pt idx="838">
                  <c:v>0.76067129629629626</c:v>
                </c:pt>
                <c:pt idx="839">
                  <c:v>0.76068287037037041</c:v>
                </c:pt>
                <c:pt idx="840">
                  <c:v>0.76068287037037041</c:v>
                </c:pt>
                <c:pt idx="841">
                  <c:v>0.76069444444444445</c:v>
                </c:pt>
                <c:pt idx="842">
                  <c:v>0.76069444444444445</c:v>
                </c:pt>
                <c:pt idx="843">
                  <c:v>0.76070601851851849</c:v>
                </c:pt>
                <c:pt idx="844">
                  <c:v>0.76071759259259264</c:v>
                </c:pt>
                <c:pt idx="845">
                  <c:v>0.76071759259259264</c:v>
                </c:pt>
                <c:pt idx="846">
                  <c:v>0.76072916666666668</c:v>
                </c:pt>
                <c:pt idx="847">
                  <c:v>0.76072916666666668</c:v>
                </c:pt>
                <c:pt idx="848">
                  <c:v>0.76074074074074072</c:v>
                </c:pt>
                <c:pt idx="849">
                  <c:v>0.76074074074074072</c:v>
                </c:pt>
                <c:pt idx="850">
                  <c:v>0.76075231481481487</c:v>
                </c:pt>
                <c:pt idx="851">
                  <c:v>0.76075231481481487</c:v>
                </c:pt>
                <c:pt idx="852">
                  <c:v>0.76076388888888891</c:v>
                </c:pt>
                <c:pt idx="853">
                  <c:v>0.76076388888888891</c:v>
                </c:pt>
                <c:pt idx="854">
                  <c:v>0.76077546296296295</c:v>
                </c:pt>
                <c:pt idx="855">
                  <c:v>0.76077546296296295</c:v>
                </c:pt>
                <c:pt idx="856">
                  <c:v>0.76078703703703698</c:v>
                </c:pt>
                <c:pt idx="857">
                  <c:v>0.76078703703703698</c:v>
                </c:pt>
                <c:pt idx="858">
                  <c:v>0.76079861111111113</c:v>
                </c:pt>
                <c:pt idx="859">
                  <c:v>0.76079861111111113</c:v>
                </c:pt>
                <c:pt idx="860">
                  <c:v>0.76081018518518517</c:v>
                </c:pt>
                <c:pt idx="861">
                  <c:v>0.76082175925925921</c:v>
                </c:pt>
                <c:pt idx="862">
                  <c:v>0.76082175925925921</c:v>
                </c:pt>
                <c:pt idx="863">
                  <c:v>0.76083333333333336</c:v>
                </c:pt>
                <c:pt idx="864">
                  <c:v>0.76083333333333336</c:v>
                </c:pt>
                <c:pt idx="865">
                  <c:v>0.7608449074074074</c:v>
                </c:pt>
                <c:pt idx="866">
                  <c:v>0.7608449074074074</c:v>
                </c:pt>
                <c:pt idx="867">
                  <c:v>0.76085648148148144</c:v>
                </c:pt>
                <c:pt idx="868">
                  <c:v>0.76085648148148144</c:v>
                </c:pt>
                <c:pt idx="869">
                  <c:v>0.76086805555555559</c:v>
                </c:pt>
                <c:pt idx="870">
                  <c:v>0.76086805555555559</c:v>
                </c:pt>
                <c:pt idx="871">
                  <c:v>0.76087962962962963</c:v>
                </c:pt>
                <c:pt idx="872">
                  <c:v>0.76087962962962963</c:v>
                </c:pt>
                <c:pt idx="873">
                  <c:v>0.76089120370370367</c:v>
                </c:pt>
                <c:pt idx="874">
                  <c:v>0.76089120370370367</c:v>
                </c:pt>
                <c:pt idx="875">
                  <c:v>0.76090277777777782</c:v>
                </c:pt>
                <c:pt idx="876">
                  <c:v>0.76091435185185186</c:v>
                </c:pt>
                <c:pt idx="877">
                  <c:v>0.76091435185185186</c:v>
                </c:pt>
                <c:pt idx="878">
                  <c:v>0.76092592592592589</c:v>
                </c:pt>
                <c:pt idx="879">
                  <c:v>0.76092592592592589</c:v>
                </c:pt>
                <c:pt idx="880">
                  <c:v>0.76093750000000004</c:v>
                </c:pt>
                <c:pt idx="881">
                  <c:v>0.76093750000000004</c:v>
                </c:pt>
                <c:pt idx="882">
                  <c:v>0.76094907407407408</c:v>
                </c:pt>
                <c:pt idx="883">
                  <c:v>0.76094907407407408</c:v>
                </c:pt>
                <c:pt idx="884">
                  <c:v>0.76096064814814812</c:v>
                </c:pt>
                <c:pt idx="885">
                  <c:v>0.76096064814814812</c:v>
                </c:pt>
                <c:pt idx="886">
                  <c:v>0.76097222222222227</c:v>
                </c:pt>
                <c:pt idx="887">
                  <c:v>0.76097222222222227</c:v>
                </c:pt>
                <c:pt idx="888">
                  <c:v>0.76098379629629631</c:v>
                </c:pt>
                <c:pt idx="889">
                  <c:v>0.76098379629629631</c:v>
                </c:pt>
                <c:pt idx="890">
                  <c:v>0.76099537037037035</c:v>
                </c:pt>
                <c:pt idx="891">
                  <c:v>0.76099537037037035</c:v>
                </c:pt>
                <c:pt idx="892">
                  <c:v>0.7610069444444445</c:v>
                </c:pt>
                <c:pt idx="893">
                  <c:v>0.76101851851851854</c:v>
                </c:pt>
                <c:pt idx="894">
                  <c:v>0.76101851851851854</c:v>
                </c:pt>
                <c:pt idx="895">
                  <c:v>0.76103009259259258</c:v>
                </c:pt>
                <c:pt idx="896">
                  <c:v>0.76103009259259258</c:v>
                </c:pt>
                <c:pt idx="897">
                  <c:v>0.76104166666666662</c:v>
                </c:pt>
                <c:pt idx="898">
                  <c:v>0.76104166666666662</c:v>
                </c:pt>
                <c:pt idx="899">
                  <c:v>0.76105324074074077</c:v>
                </c:pt>
                <c:pt idx="900">
                  <c:v>0.76105324074074077</c:v>
                </c:pt>
                <c:pt idx="901">
                  <c:v>0.76106481481481481</c:v>
                </c:pt>
                <c:pt idx="902">
                  <c:v>0.76106481481481481</c:v>
                </c:pt>
                <c:pt idx="903">
                  <c:v>0.76107638888888884</c:v>
                </c:pt>
                <c:pt idx="904">
                  <c:v>0.76107638888888884</c:v>
                </c:pt>
                <c:pt idx="905">
                  <c:v>0.76108796296296299</c:v>
                </c:pt>
                <c:pt idx="906">
                  <c:v>0.76108796296296299</c:v>
                </c:pt>
                <c:pt idx="907">
                  <c:v>0.76109953703703703</c:v>
                </c:pt>
                <c:pt idx="908">
                  <c:v>0.76109953703703703</c:v>
                </c:pt>
                <c:pt idx="909">
                  <c:v>0.76111111111111107</c:v>
                </c:pt>
                <c:pt idx="910">
                  <c:v>0.76112268518518522</c:v>
                </c:pt>
                <c:pt idx="911">
                  <c:v>0.76112268518518522</c:v>
                </c:pt>
                <c:pt idx="912">
                  <c:v>0.76113425925925926</c:v>
                </c:pt>
                <c:pt idx="913">
                  <c:v>0.76113425925925926</c:v>
                </c:pt>
                <c:pt idx="914">
                  <c:v>0.7611458333333333</c:v>
                </c:pt>
                <c:pt idx="915">
                  <c:v>0.7611458333333333</c:v>
                </c:pt>
                <c:pt idx="916">
                  <c:v>0.76115740740740745</c:v>
                </c:pt>
                <c:pt idx="917">
                  <c:v>0.76115740740740745</c:v>
                </c:pt>
                <c:pt idx="918">
                  <c:v>0.76116898148148149</c:v>
                </c:pt>
                <c:pt idx="919">
                  <c:v>0.76116898148148149</c:v>
                </c:pt>
                <c:pt idx="920">
                  <c:v>0.76118055555555553</c:v>
                </c:pt>
                <c:pt idx="921">
                  <c:v>0.76118055555555553</c:v>
                </c:pt>
                <c:pt idx="922">
                  <c:v>0.76119212962962968</c:v>
                </c:pt>
                <c:pt idx="923">
                  <c:v>0.76119212962962968</c:v>
                </c:pt>
                <c:pt idx="924">
                  <c:v>0.76120370370370372</c:v>
                </c:pt>
                <c:pt idx="925">
                  <c:v>0.76121527777777775</c:v>
                </c:pt>
                <c:pt idx="926">
                  <c:v>0.76121527777777775</c:v>
                </c:pt>
                <c:pt idx="927">
                  <c:v>0.7612268518518519</c:v>
                </c:pt>
                <c:pt idx="928">
                  <c:v>0.7612268518518519</c:v>
                </c:pt>
                <c:pt idx="929">
                  <c:v>0.76123842592592594</c:v>
                </c:pt>
                <c:pt idx="930">
                  <c:v>0.76123842592592594</c:v>
                </c:pt>
                <c:pt idx="931">
                  <c:v>0.76124999999999998</c:v>
                </c:pt>
                <c:pt idx="932">
                  <c:v>0.76124999999999998</c:v>
                </c:pt>
                <c:pt idx="933">
                  <c:v>0.76126157407407402</c:v>
                </c:pt>
                <c:pt idx="934">
                  <c:v>0.76126157407407402</c:v>
                </c:pt>
                <c:pt idx="935">
                  <c:v>0.76127314814814817</c:v>
                </c:pt>
                <c:pt idx="936">
                  <c:v>0.76127314814814817</c:v>
                </c:pt>
                <c:pt idx="937">
                  <c:v>0.76128472222222221</c:v>
                </c:pt>
                <c:pt idx="938">
                  <c:v>0.76128472222222221</c:v>
                </c:pt>
                <c:pt idx="939">
                  <c:v>0.76129629629629625</c:v>
                </c:pt>
                <c:pt idx="940">
                  <c:v>0.7613078703703704</c:v>
                </c:pt>
                <c:pt idx="941">
                  <c:v>0.7613078703703704</c:v>
                </c:pt>
                <c:pt idx="942">
                  <c:v>0.76131944444444444</c:v>
                </c:pt>
                <c:pt idx="943">
                  <c:v>0.76131944444444444</c:v>
                </c:pt>
                <c:pt idx="944">
                  <c:v>0.76133101851851848</c:v>
                </c:pt>
                <c:pt idx="945">
                  <c:v>0.76133101851851848</c:v>
                </c:pt>
                <c:pt idx="946">
                  <c:v>0.76134259259259263</c:v>
                </c:pt>
                <c:pt idx="947">
                  <c:v>0.76134259259259263</c:v>
                </c:pt>
                <c:pt idx="948">
                  <c:v>0.76135416666666667</c:v>
                </c:pt>
                <c:pt idx="949">
                  <c:v>0.76135416666666667</c:v>
                </c:pt>
                <c:pt idx="950">
                  <c:v>0.7613657407407407</c:v>
                </c:pt>
                <c:pt idx="951">
                  <c:v>0.7613657407407407</c:v>
                </c:pt>
                <c:pt idx="952">
                  <c:v>0.76137731481481485</c:v>
                </c:pt>
                <c:pt idx="953">
                  <c:v>0.76137731481481485</c:v>
                </c:pt>
                <c:pt idx="954">
                  <c:v>0.76138888888888889</c:v>
                </c:pt>
                <c:pt idx="955">
                  <c:v>0.76138888888888889</c:v>
                </c:pt>
                <c:pt idx="956">
                  <c:v>0.76140046296296293</c:v>
                </c:pt>
                <c:pt idx="957">
                  <c:v>0.76140046296296293</c:v>
                </c:pt>
                <c:pt idx="958">
                  <c:v>0.76141203703703708</c:v>
                </c:pt>
                <c:pt idx="959">
                  <c:v>0.76142361111111112</c:v>
                </c:pt>
                <c:pt idx="960">
                  <c:v>0.76142361111111112</c:v>
                </c:pt>
                <c:pt idx="961">
                  <c:v>0.76143518518518516</c:v>
                </c:pt>
                <c:pt idx="962">
                  <c:v>0.76143518518518516</c:v>
                </c:pt>
                <c:pt idx="963">
                  <c:v>0.76144675925925931</c:v>
                </c:pt>
                <c:pt idx="964">
                  <c:v>0.76144675925925931</c:v>
                </c:pt>
                <c:pt idx="965">
                  <c:v>0.76145833333333335</c:v>
                </c:pt>
                <c:pt idx="966">
                  <c:v>0.76145833333333335</c:v>
                </c:pt>
                <c:pt idx="967">
                  <c:v>0.76146990740740739</c:v>
                </c:pt>
                <c:pt idx="968">
                  <c:v>0.76146990740740739</c:v>
                </c:pt>
                <c:pt idx="969">
                  <c:v>0.76148148148148154</c:v>
                </c:pt>
                <c:pt idx="970">
                  <c:v>0.76148148148148154</c:v>
                </c:pt>
                <c:pt idx="971">
                  <c:v>0.76149305555555558</c:v>
                </c:pt>
                <c:pt idx="972">
                  <c:v>0.76149305555555558</c:v>
                </c:pt>
                <c:pt idx="973">
                  <c:v>0.76150462962962961</c:v>
                </c:pt>
                <c:pt idx="974">
                  <c:v>0.76151620370370365</c:v>
                </c:pt>
                <c:pt idx="975">
                  <c:v>0.76151620370370365</c:v>
                </c:pt>
                <c:pt idx="976">
                  <c:v>0.7615277777777778</c:v>
                </c:pt>
                <c:pt idx="977">
                  <c:v>0.7615277777777778</c:v>
                </c:pt>
                <c:pt idx="978">
                  <c:v>0.76153935185185184</c:v>
                </c:pt>
                <c:pt idx="979">
                  <c:v>0.76153935185185184</c:v>
                </c:pt>
                <c:pt idx="980">
                  <c:v>0.76155092592592588</c:v>
                </c:pt>
                <c:pt idx="981">
                  <c:v>0.76155092592592588</c:v>
                </c:pt>
                <c:pt idx="982">
                  <c:v>0.76156250000000003</c:v>
                </c:pt>
                <c:pt idx="983">
                  <c:v>0.76156250000000003</c:v>
                </c:pt>
                <c:pt idx="984">
                  <c:v>0.76157407407407407</c:v>
                </c:pt>
                <c:pt idx="985">
                  <c:v>0.76157407407407407</c:v>
                </c:pt>
                <c:pt idx="986">
                  <c:v>0.76158564814814811</c:v>
                </c:pt>
                <c:pt idx="987">
                  <c:v>0.76158564814814811</c:v>
                </c:pt>
                <c:pt idx="988">
                  <c:v>0.76159722222222226</c:v>
                </c:pt>
                <c:pt idx="989">
                  <c:v>0.7616087962962963</c:v>
                </c:pt>
                <c:pt idx="990">
                  <c:v>0.7616087962962963</c:v>
                </c:pt>
                <c:pt idx="991">
                  <c:v>0.76162037037037034</c:v>
                </c:pt>
                <c:pt idx="992">
                  <c:v>0.76162037037037034</c:v>
                </c:pt>
                <c:pt idx="993">
                  <c:v>0.76163194444444449</c:v>
                </c:pt>
                <c:pt idx="994">
                  <c:v>0.76163194444444449</c:v>
                </c:pt>
                <c:pt idx="995">
                  <c:v>0.76164351851851853</c:v>
                </c:pt>
                <c:pt idx="996">
                  <c:v>0.76164351851851853</c:v>
                </c:pt>
                <c:pt idx="997">
                  <c:v>0.76165509259259256</c:v>
                </c:pt>
                <c:pt idx="998">
                  <c:v>0.76165509259259256</c:v>
                </c:pt>
                <c:pt idx="999">
                  <c:v>0.76166666666666671</c:v>
                </c:pt>
                <c:pt idx="1000">
                  <c:v>0.76166666666666671</c:v>
                </c:pt>
                <c:pt idx="1001">
                  <c:v>0.76167824074074075</c:v>
                </c:pt>
                <c:pt idx="1002">
                  <c:v>0.76167824074074075</c:v>
                </c:pt>
                <c:pt idx="1003">
                  <c:v>0.76168981481481479</c:v>
                </c:pt>
                <c:pt idx="1004">
                  <c:v>0.76170138888888894</c:v>
                </c:pt>
                <c:pt idx="1005">
                  <c:v>0.76170138888888894</c:v>
                </c:pt>
                <c:pt idx="1006">
                  <c:v>0.76171296296296298</c:v>
                </c:pt>
                <c:pt idx="1007">
                  <c:v>0.76171296296296298</c:v>
                </c:pt>
                <c:pt idx="1008">
                  <c:v>0.76172453703703702</c:v>
                </c:pt>
                <c:pt idx="1009">
                  <c:v>0.76172453703703702</c:v>
                </c:pt>
                <c:pt idx="1010">
                  <c:v>0.76173611111111106</c:v>
                </c:pt>
                <c:pt idx="1011">
                  <c:v>0.76173611111111106</c:v>
                </c:pt>
                <c:pt idx="1012">
                  <c:v>0.76174768518518521</c:v>
                </c:pt>
                <c:pt idx="1013">
                  <c:v>0.76174768518518521</c:v>
                </c:pt>
                <c:pt idx="1014">
                  <c:v>0.76175925925925925</c:v>
                </c:pt>
                <c:pt idx="1015">
                  <c:v>0.76175925925925925</c:v>
                </c:pt>
                <c:pt idx="1016">
                  <c:v>0.76177083333333329</c:v>
                </c:pt>
                <c:pt idx="1017">
                  <c:v>0.76177083333333329</c:v>
                </c:pt>
                <c:pt idx="1018">
                  <c:v>0.76178240740740744</c:v>
                </c:pt>
                <c:pt idx="1019">
                  <c:v>0.76178240740740744</c:v>
                </c:pt>
                <c:pt idx="1020">
                  <c:v>0.76179398148148147</c:v>
                </c:pt>
                <c:pt idx="1021">
                  <c:v>0.76179398148148147</c:v>
                </c:pt>
                <c:pt idx="1022">
                  <c:v>0.76180555555555551</c:v>
                </c:pt>
                <c:pt idx="1023">
                  <c:v>0.76181712962962966</c:v>
                </c:pt>
                <c:pt idx="1024">
                  <c:v>0.76181712962962966</c:v>
                </c:pt>
                <c:pt idx="1025">
                  <c:v>0.7618287037037037</c:v>
                </c:pt>
                <c:pt idx="1026">
                  <c:v>0.7618287037037037</c:v>
                </c:pt>
                <c:pt idx="1027">
                  <c:v>0.76184027777777774</c:v>
                </c:pt>
                <c:pt idx="1028">
                  <c:v>0.76184027777777774</c:v>
                </c:pt>
                <c:pt idx="1029">
                  <c:v>0.76185185185185189</c:v>
                </c:pt>
                <c:pt idx="1030">
                  <c:v>0.76185185185185189</c:v>
                </c:pt>
                <c:pt idx="1031">
                  <c:v>0.76186342592592593</c:v>
                </c:pt>
                <c:pt idx="1032">
                  <c:v>0.76186342592592593</c:v>
                </c:pt>
                <c:pt idx="1033">
                  <c:v>0.76187499999999997</c:v>
                </c:pt>
                <c:pt idx="1034">
                  <c:v>0.76187499999999997</c:v>
                </c:pt>
                <c:pt idx="1035">
                  <c:v>0.76188657407407412</c:v>
                </c:pt>
                <c:pt idx="1036">
                  <c:v>0.76188657407407412</c:v>
                </c:pt>
                <c:pt idx="1037">
                  <c:v>0.76189814814814816</c:v>
                </c:pt>
                <c:pt idx="1038">
                  <c:v>0.7619097222222222</c:v>
                </c:pt>
                <c:pt idx="1039">
                  <c:v>0.7619097222222222</c:v>
                </c:pt>
                <c:pt idx="1040">
                  <c:v>0.76192129629629635</c:v>
                </c:pt>
                <c:pt idx="1041">
                  <c:v>0.76192129629629635</c:v>
                </c:pt>
                <c:pt idx="1042">
                  <c:v>0.76193287037037039</c:v>
                </c:pt>
                <c:pt idx="1043">
                  <c:v>0.76193287037037039</c:v>
                </c:pt>
                <c:pt idx="1044">
                  <c:v>0.76194444444444442</c:v>
                </c:pt>
                <c:pt idx="1045">
                  <c:v>0.76194444444444442</c:v>
                </c:pt>
                <c:pt idx="1046">
                  <c:v>0.76195601851851846</c:v>
                </c:pt>
                <c:pt idx="1047">
                  <c:v>0.76195601851851846</c:v>
                </c:pt>
                <c:pt idx="1048">
                  <c:v>0.76196759259259261</c:v>
                </c:pt>
                <c:pt idx="1049">
                  <c:v>0.76196759259259261</c:v>
                </c:pt>
                <c:pt idx="1050">
                  <c:v>0.76197916666666665</c:v>
                </c:pt>
                <c:pt idx="1051">
                  <c:v>0.76197916666666665</c:v>
                </c:pt>
                <c:pt idx="1052">
                  <c:v>0.76199074074074069</c:v>
                </c:pt>
                <c:pt idx="1053">
                  <c:v>0.76199074074074069</c:v>
                </c:pt>
                <c:pt idx="1054">
                  <c:v>0.76200231481481484</c:v>
                </c:pt>
                <c:pt idx="1055">
                  <c:v>0.76201388888888888</c:v>
                </c:pt>
                <c:pt idx="1056">
                  <c:v>0.76201388888888888</c:v>
                </c:pt>
                <c:pt idx="1057">
                  <c:v>0.76202546296296292</c:v>
                </c:pt>
                <c:pt idx="1058">
                  <c:v>0.76202546296296292</c:v>
                </c:pt>
                <c:pt idx="1059">
                  <c:v>0.76203703703703707</c:v>
                </c:pt>
                <c:pt idx="1060">
                  <c:v>0.76203703703703707</c:v>
                </c:pt>
                <c:pt idx="1061">
                  <c:v>0.76204861111111111</c:v>
                </c:pt>
                <c:pt idx="1062">
                  <c:v>0.76204861111111111</c:v>
                </c:pt>
                <c:pt idx="1063">
                  <c:v>0.76206018518518515</c:v>
                </c:pt>
                <c:pt idx="1064">
                  <c:v>0.76206018518518515</c:v>
                </c:pt>
                <c:pt idx="1065">
                  <c:v>0.7620717592592593</c:v>
                </c:pt>
                <c:pt idx="1066">
                  <c:v>0.7620717592592593</c:v>
                </c:pt>
                <c:pt idx="1067">
                  <c:v>0.76208333333333333</c:v>
                </c:pt>
                <c:pt idx="1068">
                  <c:v>0.76208333333333333</c:v>
                </c:pt>
                <c:pt idx="1069">
                  <c:v>0.76209490740740737</c:v>
                </c:pt>
                <c:pt idx="1070">
                  <c:v>0.76209490740740737</c:v>
                </c:pt>
                <c:pt idx="1071">
                  <c:v>0.76210648148148152</c:v>
                </c:pt>
                <c:pt idx="1072">
                  <c:v>0.76211805555555556</c:v>
                </c:pt>
                <c:pt idx="1073">
                  <c:v>0.76211805555555556</c:v>
                </c:pt>
                <c:pt idx="1074">
                  <c:v>0.7621296296296296</c:v>
                </c:pt>
                <c:pt idx="1075">
                  <c:v>0.7621296296296296</c:v>
                </c:pt>
                <c:pt idx="1076">
                  <c:v>0.76214120370370375</c:v>
                </c:pt>
                <c:pt idx="1077">
                  <c:v>0.76214120370370375</c:v>
                </c:pt>
                <c:pt idx="1078">
                  <c:v>0.76215277777777779</c:v>
                </c:pt>
                <c:pt idx="1079">
                  <c:v>0.76215277777777779</c:v>
                </c:pt>
                <c:pt idx="1080">
                  <c:v>0.76216435185185183</c:v>
                </c:pt>
                <c:pt idx="1081">
                  <c:v>0.76216435185185183</c:v>
                </c:pt>
                <c:pt idx="1082">
                  <c:v>0.76217592592592598</c:v>
                </c:pt>
                <c:pt idx="1083">
                  <c:v>0.76217592592592598</c:v>
                </c:pt>
                <c:pt idx="1084">
                  <c:v>0.76218750000000002</c:v>
                </c:pt>
                <c:pt idx="1085">
                  <c:v>0.76218750000000002</c:v>
                </c:pt>
                <c:pt idx="1086">
                  <c:v>0.76219907407407406</c:v>
                </c:pt>
                <c:pt idx="1087">
                  <c:v>0.76219907407407406</c:v>
                </c:pt>
                <c:pt idx="1088">
                  <c:v>0.7622106481481481</c:v>
                </c:pt>
                <c:pt idx="1089">
                  <c:v>0.7622106481481481</c:v>
                </c:pt>
                <c:pt idx="1090">
                  <c:v>0.76222222222222225</c:v>
                </c:pt>
                <c:pt idx="1091">
                  <c:v>0.76223379629629628</c:v>
                </c:pt>
                <c:pt idx="1092">
                  <c:v>0.76223379629629628</c:v>
                </c:pt>
                <c:pt idx="1093">
                  <c:v>0.76224537037037032</c:v>
                </c:pt>
                <c:pt idx="1094">
                  <c:v>0.76224537037037032</c:v>
                </c:pt>
                <c:pt idx="1095">
                  <c:v>0.76225694444444447</c:v>
                </c:pt>
                <c:pt idx="1096">
                  <c:v>0.76225694444444447</c:v>
                </c:pt>
                <c:pt idx="1097">
                  <c:v>0.76226851851851851</c:v>
                </c:pt>
                <c:pt idx="1098">
                  <c:v>0.76226851851851851</c:v>
                </c:pt>
                <c:pt idx="1099">
                  <c:v>0.76228009259259255</c:v>
                </c:pt>
                <c:pt idx="1100">
                  <c:v>0.76228009259259255</c:v>
                </c:pt>
                <c:pt idx="1101">
                  <c:v>0.7622916666666667</c:v>
                </c:pt>
                <c:pt idx="1102">
                  <c:v>0.7622916666666667</c:v>
                </c:pt>
                <c:pt idx="1103">
                  <c:v>0.76231481481481478</c:v>
                </c:pt>
                <c:pt idx="1104">
                  <c:v>0.76231481481481478</c:v>
                </c:pt>
                <c:pt idx="1105">
                  <c:v>0.76232638888888893</c:v>
                </c:pt>
                <c:pt idx="1106">
                  <c:v>0.76232638888888893</c:v>
                </c:pt>
                <c:pt idx="1107">
                  <c:v>0.76233796296296297</c:v>
                </c:pt>
                <c:pt idx="1108">
                  <c:v>0.76233796296296297</c:v>
                </c:pt>
                <c:pt idx="1109">
                  <c:v>0.76234953703703701</c:v>
                </c:pt>
                <c:pt idx="1110">
                  <c:v>0.76234953703703701</c:v>
                </c:pt>
                <c:pt idx="1111">
                  <c:v>0.76236111111111116</c:v>
                </c:pt>
                <c:pt idx="1112">
                  <c:v>0.76236111111111116</c:v>
                </c:pt>
                <c:pt idx="1113">
                  <c:v>0.76237268518518519</c:v>
                </c:pt>
                <c:pt idx="1114">
                  <c:v>0.76237268518518519</c:v>
                </c:pt>
                <c:pt idx="1115">
                  <c:v>0.76238425925925923</c:v>
                </c:pt>
                <c:pt idx="1116">
                  <c:v>0.76238425925925923</c:v>
                </c:pt>
                <c:pt idx="1117">
                  <c:v>0.76239583333333338</c:v>
                </c:pt>
                <c:pt idx="1118">
                  <c:v>0.76239583333333338</c:v>
                </c:pt>
                <c:pt idx="1119">
                  <c:v>0.76240740740740742</c:v>
                </c:pt>
                <c:pt idx="1120">
                  <c:v>0.76240740740740742</c:v>
                </c:pt>
                <c:pt idx="1121">
                  <c:v>0.76241898148148146</c:v>
                </c:pt>
                <c:pt idx="1122">
                  <c:v>0.7624305555555555</c:v>
                </c:pt>
                <c:pt idx="1123">
                  <c:v>0.7624305555555555</c:v>
                </c:pt>
                <c:pt idx="1124">
                  <c:v>0.76244212962962965</c:v>
                </c:pt>
                <c:pt idx="1125">
                  <c:v>0.76244212962962965</c:v>
                </c:pt>
                <c:pt idx="1126">
                  <c:v>0.76245370370370369</c:v>
                </c:pt>
                <c:pt idx="1127">
                  <c:v>0.76245370370370369</c:v>
                </c:pt>
                <c:pt idx="1128">
                  <c:v>0.76246527777777773</c:v>
                </c:pt>
                <c:pt idx="1129">
                  <c:v>0.76246527777777773</c:v>
                </c:pt>
                <c:pt idx="1130">
                  <c:v>0.76247685185185188</c:v>
                </c:pt>
                <c:pt idx="1131">
                  <c:v>0.76247685185185188</c:v>
                </c:pt>
                <c:pt idx="1132">
                  <c:v>0.76248842592592592</c:v>
                </c:pt>
                <c:pt idx="1133">
                  <c:v>0.76248842592592592</c:v>
                </c:pt>
                <c:pt idx="1134">
                  <c:v>0.76249999999999996</c:v>
                </c:pt>
                <c:pt idx="1135">
                  <c:v>0.76249999999999996</c:v>
                </c:pt>
                <c:pt idx="1136">
                  <c:v>0.76251157407407411</c:v>
                </c:pt>
                <c:pt idx="1137">
                  <c:v>0.76252314814814814</c:v>
                </c:pt>
                <c:pt idx="1138">
                  <c:v>0.76252314814814814</c:v>
                </c:pt>
                <c:pt idx="1139">
                  <c:v>0.76253472222222218</c:v>
                </c:pt>
                <c:pt idx="1140">
                  <c:v>0.76253472222222218</c:v>
                </c:pt>
                <c:pt idx="1141">
                  <c:v>0.76254629629629633</c:v>
                </c:pt>
                <c:pt idx="1142">
                  <c:v>0.76254629629629633</c:v>
                </c:pt>
                <c:pt idx="1143">
                  <c:v>0.76255787037037037</c:v>
                </c:pt>
                <c:pt idx="1144">
                  <c:v>0.76255787037037037</c:v>
                </c:pt>
                <c:pt idx="1145">
                  <c:v>0.76256944444444441</c:v>
                </c:pt>
                <c:pt idx="1146">
                  <c:v>0.76256944444444441</c:v>
                </c:pt>
                <c:pt idx="1147">
                  <c:v>0.76258101851851856</c:v>
                </c:pt>
                <c:pt idx="1148">
                  <c:v>0.76258101851851856</c:v>
                </c:pt>
                <c:pt idx="1149">
                  <c:v>0.7625925925925926</c:v>
                </c:pt>
                <c:pt idx="1150">
                  <c:v>0.7625925925925926</c:v>
                </c:pt>
                <c:pt idx="1151">
                  <c:v>0.76260416666666664</c:v>
                </c:pt>
                <c:pt idx="1152">
                  <c:v>0.76260416666666664</c:v>
                </c:pt>
                <c:pt idx="1153">
                  <c:v>0.76261574074074079</c:v>
                </c:pt>
                <c:pt idx="1154">
                  <c:v>0.76261574074074079</c:v>
                </c:pt>
                <c:pt idx="1155">
                  <c:v>0.76262731481481483</c:v>
                </c:pt>
                <c:pt idx="1156">
                  <c:v>0.76263888888888887</c:v>
                </c:pt>
                <c:pt idx="1157">
                  <c:v>0.76263888888888887</c:v>
                </c:pt>
                <c:pt idx="1158">
                  <c:v>0.76265046296296302</c:v>
                </c:pt>
                <c:pt idx="1159">
                  <c:v>0.76265046296296302</c:v>
                </c:pt>
                <c:pt idx="1160">
                  <c:v>0.76266203703703705</c:v>
                </c:pt>
                <c:pt idx="1161">
                  <c:v>0.76266203703703705</c:v>
                </c:pt>
                <c:pt idx="1162">
                  <c:v>0.76267361111111109</c:v>
                </c:pt>
                <c:pt idx="1163">
                  <c:v>0.76267361111111109</c:v>
                </c:pt>
                <c:pt idx="1164">
                  <c:v>0.76268518518518513</c:v>
                </c:pt>
                <c:pt idx="1165">
                  <c:v>0.76268518518518513</c:v>
                </c:pt>
                <c:pt idx="1166">
                  <c:v>0.76269675925925928</c:v>
                </c:pt>
                <c:pt idx="1167">
                  <c:v>0.76269675925925928</c:v>
                </c:pt>
                <c:pt idx="1168">
                  <c:v>0.76270833333333332</c:v>
                </c:pt>
                <c:pt idx="1169">
                  <c:v>0.76270833333333332</c:v>
                </c:pt>
                <c:pt idx="1170">
                  <c:v>0.76271990740740736</c:v>
                </c:pt>
                <c:pt idx="1171">
                  <c:v>0.76271990740740736</c:v>
                </c:pt>
                <c:pt idx="1172">
                  <c:v>0.76273148148148151</c:v>
                </c:pt>
                <c:pt idx="1173">
                  <c:v>0.76274305555555555</c:v>
                </c:pt>
                <c:pt idx="1174">
                  <c:v>0.76274305555555555</c:v>
                </c:pt>
                <c:pt idx="1175">
                  <c:v>0.76275462962962959</c:v>
                </c:pt>
                <c:pt idx="1176">
                  <c:v>0.76275462962962959</c:v>
                </c:pt>
                <c:pt idx="1177">
                  <c:v>0.76276620370370374</c:v>
                </c:pt>
                <c:pt idx="1178">
                  <c:v>0.76276620370370374</c:v>
                </c:pt>
                <c:pt idx="1179">
                  <c:v>0.76277777777777778</c:v>
                </c:pt>
                <c:pt idx="1180">
                  <c:v>0.76277777777777778</c:v>
                </c:pt>
                <c:pt idx="1181">
                  <c:v>0.76278935185185182</c:v>
                </c:pt>
                <c:pt idx="1182">
                  <c:v>0.76278935185185182</c:v>
                </c:pt>
                <c:pt idx="1183">
                  <c:v>0.76280092592592597</c:v>
                </c:pt>
                <c:pt idx="1184">
                  <c:v>0.76280092592592597</c:v>
                </c:pt>
                <c:pt idx="1185">
                  <c:v>0.7628125</c:v>
                </c:pt>
                <c:pt idx="1186">
                  <c:v>0.7628125</c:v>
                </c:pt>
                <c:pt idx="1187">
                  <c:v>0.76282407407407404</c:v>
                </c:pt>
                <c:pt idx="1188">
                  <c:v>0.76282407407407404</c:v>
                </c:pt>
                <c:pt idx="1189">
                  <c:v>0.76283564814814819</c:v>
                </c:pt>
                <c:pt idx="1190">
                  <c:v>0.76284722222222223</c:v>
                </c:pt>
                <c:pt idx="1191">
                  <c:v>0.76284722222222223</c:v>
                </c:pt>
                <c:pt idx="1192">
                  <c:v>0.76285879629629627</c:v>
                </c:pt>
                <c:pt idx="1193">
                  <c:v>0.76285879629629627</c:v>
                </c:pt>
                <c:pt idx="1194">
                  <c:v>0.76287037037037042</c:v>
                </c:pt>
                <c:pt idx="1195">
                  <c:v>0.76287037037037042</c:v>
                </c:pt>
                <c:pt idx="1196">
                  <c:v>0.76288194444444446</c:v>
                </c:pt>
                <c:pt idx="1197">
                  <c:v>0.76288194444444446</c:v>
                </c:pt>
                <c:pt idx="1198">
                  <c:v>0.7628935185185185</c:v>
                </c:pt>
                <c:pt idx="1199">
                  <c:v>0.76290509259259254</c:v>
                </c:pt>
                <c:pt idx="1200">
                  <c:v>0.76290509259259254</c:v>
                </c:pt>
                <c:pt idx="1201">
                  <c:v>0.76291666666666669</c:v>
                </c:pt>
                <c:pt idx="1202">
                  <c:v>0.76291666666666669</c:v>
                </c:pt>
                <c:pt idx="1203">
                  <c:v>0.76292824074074073</c:v>
                </c:pt>
                <c:pt idx="1204">
                  <c:v>0.76292824074074073</c:v>
                </c:pt>
                <c:pt idx="1205">
                  <c:v>0.76293981481481477</c:v>
                </c:pt>
                <c:pt idx="1206">
                  <c:v>0.76293981481481477</c:v>
                </c:pt>
                <c:pt idx="1207">
                  <c:v>0.76295138888888892</c:v>
                </c:pt>
                <c:pt idx="1208">
                  <c:v>0.76295138888888892</c:v>
                </c:pt>
                <c:pt idx="1209">
                  <c:v>0.76296296296296295</c:v>
                </c:pt>
                <c:pt idx="1210">
                  <c:v>0.76296296296296295</c:v>
                </c:pt>
                <c:pt idx="1211">
                  <c:v>0.76297453703703699</c:v>
                </c:pt>
                <c:pt idx="1212">
                  <c:v>0.76297453703703699</c:v>
                </c:pt>
                <c:pt idx="1213">
                  <c:v>0.76298611111111114</c:v>
                </c:pt>
                <c:pt idx="1214">
                  <c:v>0.76299768518518518</c:v>
                </c:pt>
                <c:pt idx="1215">
                  <c:v>0.76299768518518518</c:v>
                </c:pt>
                <c:pt idx="1216">
                  <c:v>0.76300925925925922</c:v>
                </c:pt>
                <c:pt idx="1217">
                  <c:v>0.76300925925925922</c:v>
                </c:pt>
                <c:pt idx="1218">
                  <c:v>0.76302083333333337</c:v>
                </c:pt>
                <c:pt idx="1219">
                  <c:v>0.76302083333333337</c:v>
                </c:pt>
                <c:pt idx="1220">
                  <c:v>0.76303240740740741</c:v>
                </c:pt>
                <c:pt idx="1221">
                  <c:v>0.76303240740740741</c:v>
                </c:pt>
                <c:pt idx="1222">
                  <c:v>0.76304398148148145</c:v>
                </c:pt>
                <c:pt idx="1223">
                  <c:v>0.76304398148148145</c:v>
                </c:pt>
                <c:pt idx="1224">
                  <c:v>0.7630555555555556</c:v>
                </c:pt>
                <c:pt idx="1225">
                  <c:v>0.7630555555555556</c:v>
                </c:pt>
                <c:pt idx="1226">
                  <c:v>0.76306712962962964</c:v>
                </c:pt>
                <c:pt idx="1227">
                  <c:v>0.76306712962962964</c:v>
                </c:pt>
                <c:pt idx="1228">
                  <c:v>0.76307870370370368</c:v>
                </c:pt>
                <c:pt idx="1229">
                  <c:v>0.76309027777777783</c:v>
                </c:pt>
                <c:pt idx="1230">
                  <c:v>0.76309027777777783</c:v>
                </c:pt>
                <c:pt idx="1231">
                  <c:v>0.76310185185185186</c:v>
                </c:pt>
                <c:pt idx="1232">
                  <c:v>0.76310185185185186</c:v>
                </c:pt>
                <c:pt idx="1233">
                  <c:v>0.7631134259259259</c:v>
                </c:pt>
                <c:pt idx="1234">
                  <c:v>0.7631134259259259</c:v>
                </c:pt>
                <c:pt idx="1235">
                  <c:v>0.76312500000000005</c:v>
                </c:pt>
                <c:pt idx="1236">
                  <c:v>0.76312500000000005</c:v>
                </c:pt>
                <c:pt idx="1237">
                  <c:v>0.76313657407407409</c:v>
                </c:pt>
                <c:pt idx="1238">
                  <c:v>0.76313657407407409</c:v>
                </c:pt>
                <c:pt idx="1239">
                  <c:v>0.76314814814814813</c:v>
                </c:pt>
                <c:pt idx="1240">
                  <c:v>0.76314814814814813</c:v>
                </c:pt>
                <c:pt idx="1241">
                  <c:v>0.76315972222222217</c:v>
                </c:pt>
                <c:pt idx="1242">
                  <c:v>0.76315972222222217</c:v>
                </c:pt>
                <c:pt idx="1243">
                  <c:v>0.76317129629629632</c:v>
                </c:pt>
                <c:pt idx="1244">
                  <c:v>0.76318287037037036</c:v>
                </c:pt>
                <c:pt idx="1245">
                  <c:v>0.76318287037037036</c:v>
                </c:pt>
                <c:pt idx="1246">
                  <c:v>0.7631944444444444</c:v>
                </c:pt>
                <c:pt idx="1247">
                  <c:v>0.7631944444444444</c:v>
                </c:pt>
                <c:pt idx="1248">
                  <c:v>0.76320601851851855</c:v>
                </c:pt>
                <c:pt idx="1249">
                  <c:v>0.76320601851851855</c:v>
                </c:pt>
                <c:pt idx="1250">
                  <c:v>0.76321759259259259</c:v>
                </c:pt>
                <c:pt idx="1251">
                  <c:v>0.76321759259259259</c:v>
                </c:pt>
                <c:pt idx="1252">
                  <c:v>0.76322916666666663</c:v>
                </c:pt>
                <c:pt idx="1253">
                  <c:v>0.76322916666666663</c:v>
                </c:pt>
                <c:pt idx="1254">
                  <c:v>0.76324074074074078</c:v>
                </c:pt>
                <c:pt idx="1255">
                  <c:v>0.76324074074074078</c:v>
                </c:pt>
                <c:pt idx="1256">
                  <c:v>0.76325231481481481</c:v>
                </c:pt>
                <c:pt idx="1257">
                  <c:v>0.76325231481481481</c:v>
                </c:pt>
                <c:pt idx="1258">
                  <c:v>0.76326388888888885</c:v>
                </c:pt>
                <c:pt idx="1259">
                  <c:v>0.76326388888888885</c:v>
                </c:pt>
                <c:pt idx="1260">
                  <c:v>0.763275462962963</c:v>
                </c:pt>
                <c:pt idx="1261">
                  <c:v>0.76328703703703704</c:v>
                </c:pt>
                <c:pt idx="1262">
                  <c:v>0.76328703703703704</c:v>
                </c:pt>
                <c:pt idx="1263">
                  <c:v>0.76329861111111108</c:v>
                </c:pt>
                <c:pt idx="1264">
                  <c:v>0.76329861111111108</c:v>
                </c:pt>
                <c:pt idx="1265">
                  <c:v>0.76331018518518523</c:v>
                </c:pt>
                <c:pt idx="1266">
                  <c:v>0.76331018518518523</c:v>
                </c:pt>
                <c:pt idx="1267">
                  <c:v>0.76332175925925927</c:v>
                </c:pt>
                <c:pt idx="1268">
                  <c:v>0.76332175925925927</c:v>
                </c:pt>
                <c:pt idx="1269">
                  <c:v>0.76333333333333331</c:v>
                </c:pt>
                <c:pt idx="1270">
                  <c:v>0.76333333333333331</c:v>
                </c:pt>
                <c:pt idx="1271">
                  <c:v>0.76334490740740746</c:v>
                </c:pt>
                <c:pt idx="1272">
                  <c:v>0.76334490740740746</c:v>
                </c:pt>
                <c:pt idx="1273">
                  <c:v>0.7633564814814815</c:v>
                </c:pt>
                <c:pt idx="1274">
                  <c:v>0.7633564814814815</c:v>
                </c:pt>
                <c:pt idx="1275">
                  <c:v>0.76336805555555554</c:v>
                </c:pt>
                <c:pt idx="1276">
                  <c:v>0.76337962962962957</c:v>
                </c:pt>
                <c:pt idx="1277">
                  <c:v>0.76337962962962957</c:v>
                </c:pt>
                <c:pt idx="1278">
                  <c:v>0.76339120370370372</c:v>
                </c:pt>
                <c:pt idx="1279">
                  <c:v>0.76339120370370372</c:v>
                </c:pt>
                <c:pt idx="1280">
                  <c:v>0.76340277777777776</c:v>
                </c:pt>
                <c:pt idx="1281">
                  <c:v>0.76340277777777776</c:v>
                </c:pt>
                <c:pt idx="1282">
                  <c:v>0.7634143518518518</c:v>
                </c:pt>
                <c:pt idx="1283">
                  <c:v>0.7634143518518518</c:v>
                </c:pt>
                <c:pt idx="1284">
                  <c:v>0.76342592592592595</c:v>
                </c:pt>
                <c:pt idx="1285">
                  <c:v>0.76342592592592595</c:v>
                </c:pt>
                <c:pt idx="1286">
                  <c:v>0.76343749999999999</c:v>
                </c:pt>
                <c:pt idx="1287">
                  <c:v>0.76343749999999999</c:v>
                </c:pt>
                <c:pt idx="1288">
                  <c:v>0.76344907407407403</c:v>
                </c:pt>
                <c:pt idx="1289">
                  <c:v>0.76344907407407403</c:v>
                </c:pt>
                <c:pt idx="1290">
                  <c:v>0.76346064814814818</c:v>
                </c:pt>
                <c:pt idx="1291">
                  <c:v>0.76347222222222222</c:v>
                </c:pt>
                <c:pt idx="1292">
                  <c:v>0.76347222222222222</c:v>
                </c:pt>
                <c:pt idx="1293">
                  <c:v>0.76348379629629626</c:v>
                </c:pt>
                <c:pt idx="1294">
                  <c:v>0.76348379629629626</c:v>
                </c:pt>
                <c:pt idx="1295">
                  <c:v>0.76349537037037041</c:v>
                </c:pt>
                <c:pt idx="1296">
                  <c:v>0.76349537037037041</c:v>
                </c:pt>
                <c:pt idx="1297">
                  <c:v>0.76350694444444445</c:v>
                </c:pt>
                <c:pt idx="1298">
                  <c:v>0.76350694444444445</c:v>
                </c:pt>
                <c:pt idx="1299">
                  <c:v>0.76351851851851849</c:v>
                </c:pt>
                <c:pt idx="1300">
                  <c:v>0.76351851851851849</c:v>
                </c:pt>
                <c:pt idx="1301">
                  <c:v>0.76353009259259264</c:v>
                </c:pt>
                <c:pt idx="1302">
                  <c:v>0.76353009259259264</c:v>
                </c:pt>
                <c:pt idx="1303">
                  <c:v>0.76354166666666667</c:v>
                </c:pt>
                <c:pt idx="1304">
                  <c:v>0.76354166666666667</c:v>
                </c:pt>
                <c:pt idx="1305">
                  <c:v>0.76355324074074071</c:v>
                </c:pt>
                <c:pt idx="1306">
                  <c:v>0.76356481481481486</c:v>
                </c:pt>
                <c:pt idx="1307">
                  <c:v>0.76356481481481486</c:v>
                </c:pt>
                <c:pt idx="1308">
                  <c:v>0.7635763888888889</c:v>
                </c:pt>
                <c:pt idx="1309">
                  <c:v>0.7635763888888889</c:v>
                </c:pt>
                <c:pt idx="1310">
                  <c:v>0.76358796296296294</c:v>
                </c:pt>
                <c:pt idx="1311">
                  <c:v>0.76358796296296294</c:v>
                </c:pt>
                <c:pt idx="1312">
                  <c:v>0.76359953703703709</c:v>
                </c:pt>
                <c:pt idx="1313">
                  <c:v>0.76359953703703709</c:v>
                </c:pt>
                <c:pt idx="1314">
                  <c:v>0.76361111111111113</c:v>
                </c:pt>
                <c:pt idx="1315">
                  <c:v>0.76361111111111113</c:v>
                </c:pt>
                <c:pt idx="1316">
                  <c:v>0.76362268518518517</c:v>
                </c:pt>
                <c:pt idx="1317">
                  <c:v>0.76362268518518517</c:v>
                </c:pt>
                <c:pt idx="1318">
                  <c:v>0.76363425925925921</c:v>
                </c:pt>
                <c:pt idx="1319">
                  <c:v>0.76364583333333336</c:v>
                </c:pt>
                <c:pt idx="1320">
                  <c:v>0.76364583333333336</c:v>
                </c:pt>
                <c:pt idx="1321">
                  <c:v>0.7636574074074074</c:v>
                </c:pt>
                <c:pt idx="1322">
                  <c:v>0.7636574074074074</c:v>
                </c:pt>
                <c:pt idx="1323">
                  <c:v>0.76366898148148143</c:v>
                </c:pt>
                <c:pt idx="1324">
                  <c:v>0.76366898148148143</c:v>
                </c:pt>
                <c:pt idx="1325">
                  <c:v>0.76368055555555558</c:v>
                </c:pt>
                <c:pt idx="1326">
                  <c:v>0.76368055555555558</c:v>
                </c:pt>
                <c:pt idx="1327">
                  <c:v>0.76369212962962962</c:v>
                </c:pt>
                <c:pt idx="1328">
                  <c:v>0.76369212962962962</c:v>
                </c:pt>
                <c:pt idx="1329">
                  <c:v>0.76370370370370366</c:v>
                </c:pt>
                <c:pt idx="1330">
                  <c:v>0.76370370370370366</c:v>
                </c:pt>
                <c:pt idx="1331">
                  <c:v>0.76371527777777781</c:v>
                </c:pt>
                <c:pt idx="1332">
                  <c:v>0.76371527777777781</c:v>
                </c:pt>
                <c:pt idx="1333">
                  <c:v>0.76372685185185185</c:v>
                </c:pt>
                <c:pt idx="1334">
                  <c:v>0.76372685185185185</c:v>
                </c:pt>
                <c:pt idx="1335">
                  <c:v>0.76373842592592589</c:v>
                </c:pt>
                <c:pt idx="1336">
                  <c:v>0.76373842592592589</c:v>
                </c:pt>
                <c:pt idx="1337">
                  <c:v>0.76375000000000004</c:v>
                </c:pt>
                <c:pt idx="1338">
                  <c:v>0.76375000000000004</c:v>
                </c:pt>
                <c:pt idx="1339">
                  <c:v>0.76376157407407408</c:v>
                </c:pt>
                <c:pt idx="1340">
                  <c:v>0.76377314814814812</c:v>
                </c:pt>
                <c:pt idx="1341">
                  <c:v>0.76377314814814812</c:v>
                </c:pt>
                <c:pt idx="1342">
                  <c:v>0.76378472222222227</c:v>
                </c:pt>
                <c:pt idx="1343">
                  <c:v>0.76378472222222227</c:v>
                </c:pt>
                <c:pt idx="1344">
                  <c:v>0.76379629629629631</c:v>
                </c:pt>
                <c:pt idx="1345">
                  <c:v>0.76379629629629631</c:v>
                </c:pt>
                <c:pt idx="1346">
                  <c:v>0.76380787037037035</c:v>
                </c:pt>
                <c:pt idx="1347">
                  <c:v>0.76380787037037035</c:v>
                </c:pt>
                <c:pt idx="1348">
                  <c:v>0.7638194444444445</c:v>
                </c:pt>
                <c:pt idx="1349">
                  <c:v>0.7638194444444445</c:v>
                </c:pt>
                <c:pt idx="1350">
                  <c:v>0.76383101851851853</c:v>
                </c:pt>
                <c:pt idx="1351">
                  <c:v>0.76383101851851853</c:v>
                </c:pt>
                <c:pt idx="1352">
                  <c:v>0.76384259259259257</c:v>
                </c:pt>
                <c:pt idx="1353">
                  <c:v>0.76384259259259257</c:v>
                </c:pt>
                <c:pt idx="1354">
                  <c:v>0.76385416666666661</c:v>
                </c:pt>
                <c:pt idx="1355">
                  <c:v>0.76385416666666661</c:v>
                </c:pt>
                <c:pt idx="1356">
                  <c:v>0.76386574074074076</c:v>
                </c:pt>
                <c:pt idx="1357">
                  <c:v>0.76386574074074076</c:v>
                </c:pt>
                <c:pt idx="1358">
                  <c:v>0.7638773148148148</c:v>
                </c:pt>
                <c:pt idx="1359">
                  <c:v>0.7638773148148148</c:v>
                </c:pt>
                <c:pt idx="1360">
                  <c:v>0.76388888888888884</c:v>
                </c:pt>
                <c:pt idx="1361">
                  <c:v>0.76388888888888884</c:v>
                </c:pt>
                <c:pt idx="1362">
                  <c:v>0.76390046296296299</c:v>
                </c:pt>
                <c:pt idx="1363">
                  <c:v>0.76391203703703703</c:v>
                </c:pt>
                <c:pt idx="1364">
                  <c:v>0.76391203703703703</c:v>
                </c:pt>
                <c:pt idx="1365">
                  <c:v>0.76392361111111107</c:v>
                </c:pt>
                <c:pt idx="1366">
                  <c:v>0.76392361111111107</c:v>
                </c:pt>
                <c:pt idx="1367">
                  <c:v>0.76393518518518522</c:v>
                </c:pt>
                <c:pt idx="1368">
                  <c:v>0.76393518518518522</c:v>
                </c:pt>
                <c:pt idx="1369">
                  <c:v>0.76394675925925926</c:v>
                </c:pt>
                <c:pt idx="1370">
                  <c:v>0.76394675925925926</c:v>
                </c:pt>
                <c:pt idx="1371">
                  <c:v>0.76395833333333329</c:v>
                </c:pt>
                <c:pt idx="1372">
                  <c:v>0.76395833333333329</c:v>
                </c:pt>
                <c:pt idx="1373">
                  <c:v>0.76396990740740744</c:v>
                </c:pt>
                <c:pt idx="1374">
                  <c:v>0.76396990740740744</c:v>
                </c:pt>
                <c:pt idx="1375">
                  <c:v>0.76398148148148148</c:v>
                </c:pt>
                <c:pt idx="1376">
                  <c:v>0.76398148148148148</c:v>
                </c:pt>
                <c:pt idx="1377">
                  <c:v>0.76399305555555552</c:v>
                </c:pt>
                <c:pt idx="1378">
                  <c:v>0.76399305555555552</c:v>
                </c:pt>
                <c:pt idx="1379">
                  <c:v>0.76400462962962967</c:v>
                </c:pt>
                <c:pt idx="1380">
                  <c:v>0.76400462962962967</c:v>
                </c:pt>
                <c:pt idx="1381">
                  <c:v>0.76401620370370371</c:v>
                </c:pt>
                <c:pt idx="1382">
                  <c:v>0.76401620370370371</c:v>
                </c:pt>
                <c:pt idx="1383">
                  <c:v>0.76402777777777775</c:v>
                </c:pt>
                <c:pt idx="1384">
                  <c:v>0.7640393518518519</c:v>
                </c:pt>
                <c:pt idx="1385">
                  <c:v>0.7640393518518519</c:v>
                </c:pt>
                <c:pt idx="1386">
                  <c:v>0.76405092592592594</c:v>
                </c:pt>
                <c:pt idx="1387">
                  <c:v>0.76405092592592594</c:v>
                </c:pt>
                <c:pt idx="1388">
                  <c:v>0.76406249999999998</c:v>
                </c:pt>
                <c:pt idx="1389">
                  <c:v>0.76406249999999998</c:v>
                </c:pt>
                <c:pt idx="1390">
                  <c:v>0.76407407407407413</c:v>
                </c:pt>
                <c:pt idx="1391">
                  <c:v>0.76407407407407413</c:v>
                </c:pt>
                <c:pt idx="1392">
                  <c:v>0.76408564814814817</c:v>
                </c:pt>
                <c:pt idx="1393">
                  <c:v>0.76408564814814817</c:v>
                </c:pt>
                <c:pt idx="1394">
                  <c:v>0.76409722222222221</c:v>
                </c:pt>
                <c:pt idx="1395">
                  <c:v>0.76409722222222221</c:v>
                </c:pt>
                <c:pt idx="1396">
                  <c:v>0.76410879629629624</c:v>
                </c:pt>
                <c:pt idx="1397">
                  <c:v>0.76410879629629624</c:v>
                </c:pt>
                <c:pt idx="1398">
                  <c:v>0.76412037037037039</c:v>
                </c:pt>
                <c:pt idx="1399">
                  <c:v>0.76413194444444443</c:v>
                </c:pt>
                <c:pt idx="1400">
                  <c:v>0.76413194444444443</c:v>
                </c:pt>
                <c:pt idx="1401">
                  <c:v>0.76414351851851847</c:v>
                </c:pt>
                <c:pt idx="1402">
                  <c:v>0.76414351851851847</c:v>
                </c:pt>
                <c:pt idx="1403">
                  <c:v>0.76415509259259262</c:v>
                </c:pt>
                <c:pt idx="1404">
                  <c:v>0.76415509259259262</c:v>
                </c:pt>
                <c:pt idx="1405">
                  <c:v>0.76416666666666666</c:v>
                </c:pt>
                <c:pt idx="1406">
                  <c:v>0.76416666666666666</c:v>
                </c:pt>
                <c:pt idx="1407">
                  <c:v>0.7641782407407407</c:v>
                </c:pt>
                <c:pt idx="1408">
                  <c:v>0.7641782407407407</c:v>
                </c:pt>
                <c:pt idx="1409">
                  <c:v>0.76418981481481485</c:v>
                </c:pt>
                <c:pt idx="1410">
                  <c:v>0.76418981481481485</c:v>
                </c:pt>
                <c:pt idx="1411">
                  <c:v>0.76420138888888889</c:v>
                </c:pt>
                <c:pt idx="1412">
                  <c:v>0.76420138888888889</c:v>
                </c:pt>
                <c:pt idx="1413">
                  <c:v>0.76421296296296293</c:v>
                </c:pt>
                <c:pt idx="1414">
                  <c:v>0.76421296296296293</c:v>
                </c:pt>
                <c:pt idx="1415">
                  <c:v>0.76422453703703708</c:v>
                </c:pt>
                <c:pt idx="1416">
                  <c:v>0.76422453703703708</c:v>
                </c:pt>
                <c:pt idx="1417">
                  <c:v>0.76423611111111112</c:v>
                </c:pt>
                <c:pt idx="1418">
                  <c:v>0.76424768518518515</c:v>
                </c:pt>
                <c:pt idx="1419">
                  <c:v>0.76424768518518515</c:v>
                </c:pt>
                <c:pt idx="1420">
                  <c:v>0.7642592592592593</c:v>
                </c:pt>
                <c:pt idx="1421">
                  <c:v>0.7642592592592593</c:v>
                </c:pt>
                <c:pt idx="1422">
                  <c:v>0.76427083333333334</c:v>
                </c:pt>
                <c:pt idx="1423">
                  <c:v>0.76427083333333334</c:v>
                </c:pt>
                <c:pt idx="1424">
                  <c:v>0.76428240740740738</c:v>
                </c:pt>
                <c:pt idx="1425">
                  <c:v>0.76428240740740738</c:v>
                </c:pt>
                <c:pt idx="1426">
                  <c:v>0.76429398148148153</c:v>
                </c:pt>
                <c:pt idx="1427">
                  <c:v>0.76429398148148153</c:v>
                </c:pt>
                <c:pt idx="1428">
                  <c:v>0.76430555555555557</c:v>
                </c:pt>
                <c:pt idx="1429">
                  <c:v>0.76430555555555557</c:v>
                </c:pt>
                <c:pt idx="1430">
                  <c:v>0.76431712962962961</c:v>
                </c:pt>
                <c:pt idx="1431">
                  <c:v>0.76431712962962961</c:v>
                </c:pt>
                <c:pt idx="1432">
                  <c:v>0.76432870370370365</c:v>
                </c:pt>
                <c:pt idx="1433">
                  <c:v>0.76432870370370365</c:v>
                </c:pt>
                <c:pt idx="1434">
                  <c:v>0.7643402777777778</c:v>
                </c:pt>
                <c:pt idx="1435">
                  <c:v>0.76435185185185184</c:v>
                </c:pt>
                <c:pt idx="1436">
                  <c:v>0.76435185185185184</c:v>
                </c:pt>
                <c:pt idx="1437">
                  <c:v>0.76436342592592588</c:v>
                </c:pt>
                <c:pt idx="1438">
                  <c:v>0.76436342592592588</c:v>
                </c:pt>
                <c:pt idx="1439">
                  <c:v>0.76437500000000003</c:v>
                </c:pt>
                <c:pt idx="1440">
                  <c:v>0.76437500000000003</c:v>
                </c:pt>
                <c:pt idx="1441">
                  <c:v>0.76438657407407407</c:v>
                </c:pt>
                <c:pt idx="1442">
                  <c:v>0.76438657407407407</c:v>
                </c:pt>
                <c:pt idx="1443">
                  <c:v>0.7643981481481481</c:v>
                </c:pt>
                <c:pt idx="1444">
                  <c:v>0.7643981481481481</c:v>
                </c:pt>
                <c:pt idx="1445">
                  <c:v>0.76440972222222225</c:v>
                </c:pt>
                <c:pt idx="1446">
                  <c:v>0.76440972222222225</c:v>
                </c:pt>
                <c:pt idx="1447">
                  <c:v>0.76442129629629629</c:v>
                </c:pt>
                <c:pt idx="1448">
                  <c:v>0.76442129629629629</c:v>
                </c:pt>
                <c:pt idx="1449">
                  <c:v>0.76443287037037033</c:v>
                </c:pt>
                <c:pt idx="1450">
                  <c:v>0.76444444444444448</c:v>
                </c:pt>
                <c:pt idx="1451">
                  <c:v>0.76444444444444448</c:v>
                </c:pt>
                <c:pt idx="1452">
                  <c:v>0.76445601851851852</c:v>
                </c:pt>
                <c:pt idx="1453">
                  <c:v>0.76445601851851852</c:v>
                </c:pt>
                <c:pt idx="1454">
                  <c:v>0.76446759259259256</c:v>
                </c:pt>
                <c:pt idx="1455">
                  <c:v>0.76446759259259256</c:v>
                </c:pt>
                <c:pt idx="1456">
                  <c:v>0.76447916666666671</c:v>
                </c:pt>
                <c:pt idx="1457">
                  <c:v>0.76447916666666671</c:v>
                </c:pt>
                <c:pt idx="1458">
                  <c:v>0.76449074074074075</c:v>
                </c:pt>
                <c:pt idx="1459">
                  <c:v>0.76449074074074075</c:v>
                </c:pt>
                <c:pt idx="1460">
                  <c:v>0.76450231481481479</c:v>
                </c:pt>
                <c:pt idx="1461">
                  <c:v>0.76450231481481479</c:v>
                </c:pt>
                <c:pt idx="1462">
                  <c:v>0.76451388888888894</c:v>
                </c:pt>
                <c:pt idx="1463">
                  <c:v>0.76451388888888894</c:v>
                </c:pt>
                <c:pt idx="1464">
                  <c:v>0.76452546296296298</c:v>
                </c:pt>
                <c:pt idx="1465">
                  <c:v>0.76452546296296298</c:v>
                </c:pt>
                <c:pt idx="1466">
                  <c:v>0.76453703703703701</c:v>
                </c:pt>
                <c:pt idx="1467">
                  <c:v>0.76454861111111116</c:v>
                </c:pt>
                <c:pt idx="1468">
                  <c:v>0.76454861111111116</c:v>
                </c:pt>
                <c:pt idx="1469">
                  <c:v>0.7645601851851852</c:v>
                </c:pt>
                <c:pt idx="1470">
                  <c:v>0.7645601851851852</c:v>
                </c:pt>
                <c:pt idx="1471">
                  <c:v>0.76457175925925924</c:v>
                </c:pt>
                <c:pt idx="1472">
                  <c:v>0.76457175925925924</c:v>
                </c:pt>
                <c:pt idx="1473">
                  <c:v>0.76458333333333328</c:v>
                </c:pt>
                <c:pt idx="1474">
                  <c:v>0.76458333333333328</c:v>
                </c:pt>
                <c:pt idx="1475">
                  <c:v>0.76459490740740743</c:v>
                </c:pt>
                <c:pt idx="1476">
                  <c:v>0.76459490740740743</c:v>
                </c:pt>
                <c:pt idx="1477">
                  <c:v>0.76460648148148147</c:v>
                </c:pt>
                <c:pt idx="1478">
                  <c:v>0.76460648148148147</c:v>
                </c:pt>
                <c:pt idx="1479">
                  <c:v>0.76461805555555551</c:v>
                </c:pt>
                <c:pt idx="1480">
                  <c:v>0.76461805555555551</c:v>
                </c:pt>
                <c:pt idx="1481">
                  <c:v>0.76462962962962966</c:v>
                </c:pt>
                <c:pt idx="1482">
                  <c:v>0.76462962962962966</c:v>
                </c:pt>
                <c:pt idx="1483">
                  <c:v>0.7646412037037037</c:v>
                </c:pt>
                <c:pt idx="1484">
                  <c:v>0.76465277777777774</c:v>
                </c:pt>
                <c:pt idx="1485">
                  <c:v>0.76465277777777774</c:v>
                </c:pt>
                <c:pt idx="1486">
                  <c:v>0.76466435185185189</c:v>
                </c:pt>
                <c:pt idx="1487">
                  <c:v>0.76466435185185189</c:v>
                </c:pt>
                <c:pt idx="1488">
                  <c:v>0.76467592592592593</c:v>
                </c:pt>
                <c:pt idx="1489">
                  <c:v>0.76467592592592593</c:v>
                </c:pt>
                <c:pt idx="1490">
                  <c:v>0.76468749999999996</c:v>
                </c:pt>
                <c:pt idx="1491">
                  <c:v>0.76468749999999996</c:v>
                </c:pt>
                <c:pt idx="1492">
                  <c:v>0.76469907407407411</c:v>
                </c:pt>
                <c:pt idx="1493">
                  <c:v>0.76469907407407411</c:v>
                </c:pt>
                <c:pt idx="1494">
                  <c:v>0.76471064814814815</c:v>
                </c:pt>
                <c:pt idx="1495">
                  <c:v>0.76471064814814815</c:v>
                </c:pt>
                <c:pt idx="1496">
                  <c:v>0.76472222222222219</c:v>
                </c:pt>
                <c:pt idx="1497">
                  <c:v>0.76472222222222219</c:v>
                </c:pt>
                <c:pt idx="1498">
                  <c:v>0.76473379629629634</c:v>
                </c:pt>
                <c:pt idx="1499">
                  <c:v>0.76473379629629634</c:v>
                </c:pt>
                <c:pt idx="1500">
                  <c:v>0.76474537037037038</c:v>
                </c:pt>
                <c:pt idx="1501">
                  <c:v>0.76474537037037038</c:v>
                </c:pt>
                <c:pt idx="1502">
                  <c:v>0.76475694444444442</c:v>
                </c:pt>
                <c:pt idx="1503">
                  <c:v>0.76476851851851857</c:v>
                </c:pt>
                <c:pt idx="1504">
                  <c:v>0.76476851851851857</c:v>
                </c:pt>
                <c:pt idx="1505">
                  <c:v>0.76478009259259261</c:v>
                </c:pt>
                <c:pt idx="1506">
                  <c:v>0.76478009259259261</c:v>
                </c:pt>
                <c:pt idx="1507">
                  <c:v>0.76479166666666665</c:v>
                </c:pt>
                <c:pt idx="1508">
                  <c:v>0.76479166666666665</c:v>
                </c:pt>
                <c:pt idx="1509">
                  <c:v>0.76480324074074069</c:v>
                </c:pt>
                <c:pt idx="1510">
                  <c:v>0.76480324074074069</c:v>
                </c:pt>
                <c:pt idx="1511">
                  <c:v>0.76481481481481484</c:v>
                </c:pt>
                <c:pt idx="1512">
                  <c:v>0.76481481481481484</c:v>
                </c:pt>
                <c:pt idx="1513">
                  <c:v>0.76482638888888888</c:v>
                </c:pt>
                <c:pt idx="1514">
                  <c:v>0.76482638888888888</c:v>
                </c:pt>
                <c:pt idx="1515">
                  <c:v>0.76483796296296291</c:v>
                </c:pt>
                <c:pt idx="1516">
                  <c:v>0.76483796296296291</c:v>
                </c:pt>
                <c:pt idx="1517">
                  <c:v>0.76484953703703706</c:v>
                </c:pt>
                <c:pt idx="1518">
                  <c:v>0.7648611111111111</c:v>
                </c:pt>
                <c:pt idx="1519">
                  <c:v>0.7648611111111111</c:v>
                </c:pt>
                <c:pt idx="1520">
                  <c:v>0.76487268518518514</c:v>
                </c:pt>
                <c:pt idx="1521">
                  <c:v>0.76487268518518514</c:v>
                </c:pt>
                <c:pt idx="1522">
                  <c:v>0.76488425925925929</c:v>
                </c:pt>
                <c:pt idx="1523">
                  <c:v>0.76488425925925929</c:v>
                </c:pt>
                <c:pt idx="1524">
                  <c:v>0.76489583333333333</c:v>
                </c:pt>
                <c:pt idx="1525">
                  <c:v>0.76489583333333333</c:v>
                </c:pt>
                <c:pt idx="1526">
                  <c:v>0.76490740740740737</c:v>
                </c:pt>
                <c:pt idx="1527">
                  <c:v>0.76490740740740737</c:v>
                </c:pt>
                <c:pt idx="1528">
                  <c:v>0.76491898148148152</c:v>
                </c:pt>
                <c:pt idx="1529">
                  <c:v>0.76491898148148152</c:v>
                </c:pt>
                <c:pt idx="1530">
                  <c:v>0.76493055555555556</c:v>
                </c:pt>
                <c:pt idx="1531">
                  <c:v>0.76493055555555556</c:v>
                </c:pt>
                <c:pt idx="1532">
                  <c:v>0.7649421296296296</c:v>
                </c:pt>
                <c:pt idx="1533">
                  <c:v>0.7649421296296296</c:v>
                </c:pt>
                <c:pt idx="1534">
                  <c:v>0.76495370370370375</c:v>
                </c:pt>
                <c:pt idx="1535">
                  <c:v>0.76496527777777779</c:v>
                </c:pt>
                <c:pt idx="1536">
                  <c:v>0.76496527777777779</c:v>
                </c:pt>
                <c:pt idx="1537">
                  <c:v>0.76497685185185182</c:v>
                </c:pt>
                <c:pt idx="1538">
                  <c:v>0.76497685185185182</c:v>
                </c:pt>
                <c:pt idx="1539">
                  <c:v>0.76498842592592597</c:v>
                </c:pt>
                <c:pt idx="1540">
                  <c:v>0.76498842592592597</c:v>
                </c:pt>
                <c:pt idx="1541">
                  <c:v>0.76500000000000001</c:v>
                </c:pt>
                <c:pt idx="1542">
                  <c:v>0.76500000000000001</c:v>
                </c:pt>
                <c:pt idx="1543">
                  <c:v>0.76501157407407405</c:v>
                </c:pt>
                <c:pt idx="1544">
                  <c:v>0.76501157407407405</c:v>
                </c:pt>
                <c:pt idx="1545">
                  <c:v>0.7650231481481482</c:v>
                </c:pt>
                <c:pt idx="1546">
                  <c:v>0.7650231481481482</c:v>
                </c:pt>
                <c:pt idx="1547">
                  <c:v>0.76503472222222224</c:v>
                </c:pt>
                <c:pt idx="1548">
                  <c:v>0.76503472222222224</c:v>
                </c:pt>
                <c:pt idx="1549">
                  <c:v>0.76504629629629628</c:v>
                </c:pt>
                <c:pt idx="1550">
                  <c:v>0.76505787037037032</c:v>
                </c:pt>
                <c:pt idx="1551">
                  <c:v>0.76505787037037032</c:v>
                </c:pt>
                <c:pt idx="1552">
                  <c:v>0.76506944444444447</c:v>
                </c:pt>
                <c:pt idx="1553">
                  <c:v>0.76506944444444447</c:v>
                </c:pt>
                <c:pt idx="1554">
                  <c:v>0.76508101851851851</c:v>
                </c:pt>
                <c:pt idx="1555">
                  <c:v>0.76508101851851851</c:v>
                </c:pt>
                <c:pt idx="1556">
                  <c:v>0.76509259259259255</c:v>
                </c:pt>
                <c:pt idx="1557">
                  <c:v>0.76509259259259255</c:v>
                </c:pt>
                <c:pt idx="1558">
                  <c:v>0.7651041666666667</c:v>
                </c:pt>
                <c:pt idx="1559">
                  <c:v>0.7651041666666667</c:v>
                </c:pt>
                <c:pt idx="1560">
                  <c:v>0.76511574074074074</c:v>
                </c:pt>
                <c:pt idx="1561">
                  <c:v>0.76511574074074074</c:v>
                </c:pt>
                <c:pt idx="1562">
                  <c:v>0.76512731481481477</c:v>
                </c:pt>
                <c:pt idx="1563">
                  <c:v>0.76512731481481477</c:v>
                </c:pt>
                <c:pt idx="1564">
                  <c:v>0.76513888888888892</c:v>
                </c:pt>
                <c:pt idx="1565">
                  <c:v>0.76513888888888892</c:v>
                </c:pt>
                <c:pt idx="1566">
                  <c:v>0.76515046296296296</c:v>
                </c:pt>
                <c:pt idx="1567">
                  <c:v>0.76515046296296296</c:v>
                </c:pt>
                <c:pt idx="1568">
                  <c:v>0.765162037037037</c:v>
                </c:pt>
                <c:pt idx="1569">
                  <c:v>0.76517361111111115</c:v>
                </c:pt>
                <c:pt idx="1570">
                  <c:v>0.76517361111111115</c:v>
                </c:pt>
                <c:pt idx="1571">
                  <c:v>0.76518518518518519</c:v>
                </c:pt>
                <c:pt idx="1572">
                  <c:v>0.76518518518518519</c:v>
                </c:pt>
                <c:pt idx="1573">
                  <c:v>0.76519675925925923</c:v>
                </c:pt>
                <c:pt idx="1574">
                  <c:v>0.76519675925925923</c:v>
                </c:pt>
                <c:pt idx="1575">
                  <c:v>0.76520833333333338</c:v>
                </c:pt>
                <c:pt idx="1576">
                  <c:v>0.76520833333333338</c:v>
                </c:pt>
                <c:pt idx="1577">
                  <c:v>0.76521990740740742</c:v>
                </c:pt>
                <c:pt idx="1578">
                  <c:v>0.76521990740740742</c:v>
                </c:pt>
                <c:pt idx="1579">
                  <c:v>0.76523148148148146</c:v>
                </c:pt>
                <c:pt idx="1580">
                  <c:v>0.76523148148148146</c:v>
                </c:pt>
                <c:pt idx="1581">
                  <c:v>0.76524305555555561</c:v>
                </c:pt>
                <c:pt idx="1582">
                  <c:v>0.76524305555555561</c:v>
                </c:pt>
                <c:pt idx="1583">
                  <c:v>0.76525462962962965</c:v>
                </c:pt>
                <c:pt idx="1584">
                  <c:v>0.76526620370370368</c:v>
                </c:pt>
                <c:pt idx="1585">
                  <c:v>0.76526620370370368</c:v>
                </c:pt>
                <c:pt idx="1586">
                  <c:v>0.76527777777777772</c:v>
                </c:pt>
                <c:pt idx="1587">
                  <c:v>0.76527777777777772</c:v>
                </c:pt>
                <c:pt idx="1588">
                  <c:v>0.76528935185185187</c:v>
                </c:pt>
                <c:pt idx="1589">
                  <c:v>0.76528935185185187</c:v>
                </c:pt>
                <c:pt idx="1590">
                  <c:v>0.76530092592592591</c:v>
                </c:pt>
                <c:pt idx="1591">
                  <c:v>0.76530092592592591</c:v>
                </c:pt>
                <c:pt idx="1592">
                  <c:v>0.76531249999999995</c:v>
                </c:pt>
                <c:pt idx="1593">
                  <c:v>0.76531249999999995</c:v>
                </c:pt>
                <c:pt idx="1594">
                  <c:v>0.7653240740740741</c:v>
                </c:pt>
                <c:pt idx="1595">
                  <c:v>0.7653240740740741</c:v>
                </c:pt>
                <c:pt idx="1596">
                  <c:v>0.76533564814814814</c:v>
                </c:pt>
                <c:pt idx="1597">
                  <c:v>0.76533564814814814</c:v>
                </c:pt>
                <c:pt idx="1598">
                  <c:v>0.76534722222222218</c:v>
                </c:pt>
                <c:pt idx="1599">
                  <c:v>0.76534722222222218</c:v>
                </c:pt>
                <c:pt idx="1600">
                  <c:v>0.76535879629629633</c:v>
                </c:pt>
                <c:pt idx="1601">
                  <c:v>0.76537037037037037</c:v>
                </c:pt>
                <c:pt idx="1602">
                  <c:v>0.76537037037037037</c:v>
                </c:pt>
                <c:pt idx="1603">
                  <c:v>0.76538194444444441</c:v>
                </c:pt>
                <c:pt idx="1604">
                  <c:v>0.76538194444444441</c:v>
                </c:pt>
                <c:pt idx="1605">
                  <c:v>0.76539351851851856</c:v>
                </c:pt>
                <c:pt idx="1606">
                  <c:v>0.76539351851851856</c:v>
                </c:pt>
                <c:pt idx="1607">
                  <c:v>0.7654050925925926</c:v>
                </c:pt>
                <c:pt idx="1608">
                  <c:v>0.7654050925925926</c:v>
                </c:pt>
                <c:pt idx="1609">
                  <c:v>0.76541666666666663</c:v>
                </c:pt>
                <c:pt idx="1610">
                  <c:v>0.76541666666666663</c:v>
                </c:pt>
                <c:pt idx="1611">
                  <c:v>0.76542824074074078</c:v>
                </c:pt>
                <c:pt idx="1612">
                  <c:v>0.76542824074074078</c:v>
                </c:pt>
                <c:pt idx="1613">
                  <c:v>0.76543981481481482</c:v>
                </c:pt>
                <c:pt idx="1614">
                  <c:v>0.76543981481481482</c:v>
                </c:pt>
                <c:pt idx="1615">
                  <c:v>0.76545138888888886</c:v>
                </c:pt>
                <c:pt idx="1616">
                  <c:v>0.76545138888888886</c:v>
                </c:pt>
                <c:pt idx="1617">
                  <c:v>0.76546296296296301</c:v>
                </c:pt>
                <c:pt idx="1618">
                  <c:v>0.76547453703703705</c:v>
                </c:pt>
                <c:pt idx="1619">
                  <c:v>0.76547453703703705</c:v>
                </c:pt>
                <c:pt idx="1620">
                  <c:v>0.76548611111111109</c:v>
                </c:pt>
                <c:pt idx="1621">
                  <c:v>0.76548611111111109</c:v>
                </c:pt>
                <c:pt idx="1622">
                  <c:v>0.76549768518518524</c:v>
                </c:pt>
                <c:pt idx="1623">
                  <c:v>0.76549768518518524</c:v>
                </c:pt>
                <c:pt idx="1624">
                  <c:v>0.76550925925925928</c:v>
                </c:pt>
                <c:pt idx="1625">
                  <c:v>0.76550925925925928</c:v>
                </c:pt>
                <c:pt idx="1626">
                  <c:v>0.76552083333333332</c:v>
                </c:pt>
                <c:pt idx="1627">
                  <c:v>0.76552083333333332</c:v>
                </c:pt>
                <c:pt idx="1628">
                  <c:v>0.76553240740740736</c:v>
                </c:pt>
                <c:pt idx="1629">
                  <c:v>0.76553240740740736</c:v>
                </c:pt>
                <c:pt idx="1630">
                  <c:v>0.76554398148148151</c:v>
                </c:pt>
                <c:pt idx="1631">
                  <c:v>0.76554398148148151</c:v>
                </c:pt>
                <c:pt idx="1632">
                  <c:v>0.76555555555555554</c:v>
                </c:pt>
                <c:pt idx="1633">
                  <c:v>0.76556712962962958</c:v>
                </c:pt>
                <c:pt idx="1634">
                  <c:v>0.76556712962962958</c:v>
                </c:pt>
                <c:pt idx="1635">
                  <c:v>0.76557870370370373</c:v>
                </c:pt>
                <c:pt idx="1636">
                  <c:v>0.76557870370370373</c:v>
                </c:pt>
                <c:pt idx="1637">
                  <c:v>0.76559027777777777</c:v>
                </c:pt>
                <c:pt idx="1638">
                  <c:v>0.76559027777777777</c:v>
                </c:pt>
                <c:pt idx="1639">
                  <c:v>0.76560185185185181</c:v>
                </c:pt>
                <c:pt idx="1640">
                  <c:v>0.76560185185185181</c:v>
                </c:pt>
                <c:pt idx="1641">
                  <c:v>0.76561342592592596</c:v>
                </c:pt>
                <c:pt idx="1642">
                  <c:v>0.76561342592592596</c:v>
                </c:pt>
                <c:pt idx="1643">
                  <c:v>0.765625</c:v>
                </c:pt>
                <c:pt idx="1644">
                  <c:v>0.765625</c:v>
                </c:pt>
                <c:pt idx="1645">
                  <c:v>0.76563657407407404</c:v>
                </c:pt>
                <c:pt idx="1646">
                  <c:v>0.76563657407407404</c:v>
                </c:pt>
                <c:pt idx="1647">
                  <c:v>0.76564814814814819</c:v>
                </c:pt>
                <c:pt idx="1648">
                  <c:v>0.76565972222222223</c:v>
                </c:pt>
                <c:pt idx="1649">
                  <c:v>0.76565972222222223</c:v>
                </c:pt>
                <c:pt idx="1650">
                  <c:v>0.76567129629629627</c:v>
                </c:pt>
                <c:pt idx="1651">
                  <c:v>0.76567129629629627</c:v>
                </c:pt>
                <c:pt idx="1652">
                  <c:v>0.76568287037037042</c:v>
                </c:pt>
                <c:pt idx="1653">
                  <c:v>0.76568287037037042</c:v>
                </c:pt>
                <c:pt idx="1654">
                  <c:v>0.76569444444444446</c:v>
                </c:pt>
                <c:pt idx="1655">
                  <c:v>0.76569444444444446</c:v>
                </c:pt>
                <c:pt idx="1656">
                  <c:v>0.76570601851851849</c:v>
                </c:pt>
                <c:pt idx="1657">
                  <c:v>0.76570601851851849</c:v>
                </c:pt>
                <c:pt idx="1658">
                  <c:v>0.76571759259259264</c:v>
                </c:pt>
                <c:pt idx="1659">
                  <c:v>0.76571759259259264</c:v>
                </c:pt>
                <c:pt idx="1660">
                  <c:v>0.76572916666666668</c:v>
                </c:pt>
                <c:pt idx="1661">
                  <c:v>0.76572916666666668</c:v>
                </c:pt>
                <c:pt idx="1662">
                  <c:v>0.76574074074074072</c:v>
                </c:pt>
                <c:pt idx="1663">
                  <c:v>0.76574074074074072</c:v>
                </c:pt>
                <c:pt idx="1664">
                  <c:v>0.76575231481481476</c:v>
                </c:pt>
                <c:pt idx="1665">
                  <c:v>0.76576388888888891</c:v>
                </c:pt>
                <c:pt idx="1666">
                  <c:v>0.76576388888888891</c:v>
                </c:pt>
                <c:pt idx="1667">
                  <c:v>0.76577546296296295</c:v>
                </c:pt>
                <c:pt idx="1668">
                  <c:v>0.76577546296296295</c:v>
                </c:pt>
                <c:pt idx="1669">
                  <c:v>0.76578703703703699</c:v>
                </c:pt>
                <c:pt idx="1670">
                  <c:v>0.76578703703703699</c:v>
                </c:pt>
                <c:pt idx="1671">
                  <c:v>0.76579861111111114</c:v>
                </c:pt>
                <c:pt idx="1672">
                  <c:v>0.76579861111111114</c:v>
                </c:pt>
                <c:pt idx="1673">
                  <c:v>0.76581018518518518</c:v>
                </c:pt>
                <c:pt idx="1674">
                  <c:v>0.76581018518518518</c:v>
                </c:pt>
                <c:pt idx="1675">
                  <c:v>0.76582175925925922</c:v>
                </c:pt>
                <c:pt idx="1676">
                  <c:v>0.76582175925925922</c:v>
                </c:pt>
                <c:pt idx="1677">
                  <c:v>0.76583333333333337</c:v>
                </c:pt>
                <c:pt idx="1678">
                  <c:v>0.76583333333333337</c:v>
                </c:pt>
                <c:pt idx="1679">
                  <c:v>0.7658449074074074</c:v>
                </c:pt>
                <c:pt idx="1680">
                  <c:v>0.7658449074074074</c:v>
                </c:pt>
                <c:pt idx="1681">
                  <c:v>0.76585648148148144</c:v>
                </c:pt>
                <c:pt idx="1682">
                  <c:v>0.76586805555555559</c:v>
                </c:pt>
                <c:pt idx="1683">
                  <c:v>0.76586805555555559</c:v>
                </c:pt>
                <c:pt idx="1684">
                  <c:v>0.76587962962962963</c:v>
                </c:pt>
                <c:pt idx="1685">
                  <c:v>0.76587962962962963</c:v>
                </c:pt>
                <c:pt idx="1686">
                  <c:v>0.76589120370370367</c:v>
                </c:pt>
                <c:pt idx="1687">
                  <c:v>0.76589120370370367</c:v>
                </c:pt>
                <c:pt idx="1688">
                  <c:v>0.76590277777777782</c:v>
                </c:pt>
                <c:pt idx="1689">
                  <c:v>0.76590277777777782</c:v>
                </c:pt>
                <c:pt idx="1690">
                  <c:v>0.76591435185185186</c:v>
                </c:pt>
                <c:pt idx="1691">
                  <c:v>0.76591435185185186</c:v>
                </c:pt>
                <c:pt idx="1692">
                  <c:v>0.7659259259259259</c:v>
                </c:pt>
                <c:pt idx="1693">
                  <c:v>0.7659259259259259</c:v>
                </c:pt>
                <c:pt idx="1694">
                  <c:v>0.76593750000000005</c:v>
                </c:pt>
                <c:pt idx="1695">
                  <c:v>0.76593750000000005</c:v>
                </c:pt>
                <c:pt idx="1696">
                  <c:v>0.76594907407407409</c:v>
                </c:pt>
                <c:pt idx="1697">
                  <c:v>0.76596064814814813</c:v>
                </c:pt>
                <c:pt idx="1698">
                  <c:v>0.76596064814814813</c:v>
                </c:pt>
                <c:pt idx="1699">
                  <c:v>0.76597222222222228</c:v>
                </c:pt>
                <c:pt idx="1700">
                  <c:v>0.76597222222222228</c:v>
                </c:pt>
                <c:pt idx="1701">
                  <c:v>0.76598379629629632</c:v>
                </c:pt>
                <c:pt idx="1702">
                  <c:v>0.76598379629629632</c:v>
                </c:pt>
                <c:pt idx="1703">
                  <c:v>0.76599537037037035</c:v>
                </c:pt>
                <c:pt idx="1704">
                  <c:v>0.76599537037037035</c:v>
                </c:pt>
                <c:pt idx="1705">
                  <c:v>0.76600694444444439</c:v>
                </c:pt>
                <c:pt idx="1706">
                  <c:v>0.76600694444444439</c:v>
                </c:pt>
                <c:pt idx="1707">
                  <c:v>0.76601851851851854</c:v>
                </c:pt>
                <c:pt idx="1708">
                  <c:v>0.76601851851851854</c:v>
                </c:pt>
                <c:pt idx="1709">
                  <c:v>0.76603009259259258</c:v>
                </c:pt>
                <c:pt idx="1710">
                  <c:v>0.76603009259259258</c:v>
                </c:pt>
                <c:pt idx="1711">
                  <c:v>0.76604166666666662</c:v>
                </c:pt>
                <c:pt idx="1712">
                  <c:v>0.76605324074074077</c:v>
                </c:pt>
                <c:pt idx="1713">
                  <c:v>0.76605324074074077</c:v>
                </c:pt>
                <c:pt idx="1714">
                  <c:v>0.76606481481481481</c:v>
                </c:pt>
                <c:pt idx="1715">
                  <c:v>0.76606481481481481</c:v>
                </c:pt>
                <c:pt idx="1716">
                  <c:v>0.76607638888888885</c:v>
                </c:pt>
                <c:pt idx="1717">
                  <c:v>0.76607638888888885</c:v>
                </c:pt>
                <c:pt idx="1718">
                  <c:v>0.766087962962963</c:v>
                </c:pt>
                <c:pt idx="1719">
                  <c:v>0.766087962962963</c:v>
                </c:pt>
                <c:pt idx="1720">
                  <c:v>0.76609953703703704</c:v>
                </c:pt>
                <c:pt idx="1721">
                  <c:v>0.76609953703703704</c:v>
                </c:pt>
                <c:pt idx="1722">
                  <c:v>0.76611111111111108</c:v>
                </c:pt>
                <c:pt idx="1723">
                  <c:v>0.76611111111111108</c:v>
                </c:pt>
                <c:pt idx="1724">
                  <c:v>0.76612268518518523</c:v>
                </c:pt>
                <c:pt idx="1725">
                  <c:v>0.76612268518518523</c:v>
                </c:pt>
                <c:pt idx="1726">
                  <c:v>0.76613425925925926</c:v>
                </c:pt>
                <c:pt idx="1727">
                  <c:v>0.76613425925925926</c:v>
                </c:pt>
                <c:pt idx="1728">
                  <c:v>0.7661458333333333</c:v>
                </c:pt>
                <c:pt idx="1729">
                  <c:v>0.76615740740740745</c:v>
                </c:pt>
                <c:pt idx="1730">
                  <c:v>0.76615740740740745</c:v>
                </c:pt>
                <c:pt idx="1731">
                  <c:v>0.76616898148148149</c:v>
                </c:pt>
                <c:pt idx="1732">
                  <c:v>0.76616898148148149</c:v>
                </c:pt>
                <c:pt idx="1733">
                  <c:v>0.76618055555555553</c:v>
                </c:pt>
                <c:pt idx="1734">
                  <c:v>0.76618055555555553</c:v>
                </c:pt>
                <c:pt idx="1735">
                  <c:v>0.76619212962962968</c:v>
                </c:pt>
                <c:pt idx="1736">
                  <c:v>0.76619212962962968</c:v>
                </c:pt>
                <c:pt idx="1737">
                  <c:v>0.76620370370370372</c:v>
                </c:pt>
                <c:pt idx="1738">
                  <c:v>0.76620370370370372</c:v>
                </c:pt>
                <c:pt idx="1739">
                  <c:v>0.76621527777777776</c:v>
                </c:pt>
                <c:pt idx="1740">
                  <c:v>0.76621527777777776</c:v>
                </c:pt>
                <c:pt idx="1741">
                  <c:v>0.7662268518518518</c:v>
                </c:pt>
                <c:pt idx="1742">
                  <c:v>0.7662268518518518</c:v>
                </c:pt>
                <c:pt idx="1743">
                  <c:v>0.76623842592592595</c:v>
                </c:pt>
                <c:pt idx="1744">
                  <c:v>0.76624999999999999</c:v>
                </c:pt>
                <c:pt idx="1745">
                  <c:v>0.76624999999999999</c:v>
                </c:pt>
                <c:pt idx="1746">
                  <c:v>0.76626157407407403</c:v>
                </c:pt>
                <c:pt idx="1747">
                  <c:v>0.76626157407407403</c:v>
                </c:pt>
                <c:pt idx="1748">
                  <c:v>0.76627314814814818</c:v>
                </c:pt>
                <c:pt idx="1749">
                  <c:v>0.76627314814814818</c:v>
                </c:pt>
                <c:pt idx="1750">
                  <c:v>0.76628472222222221</c:v>
                </c:pt>
                <c:pt idx="1751">
                  <c:v>0.76628472222222221</c:v>
                </c:pt>
                <c:pt idx="1752">
                  <c:v>0.76629629629629625</c:v>
                </c:pt>
                <c:pt idx="1753">
                  <c:v>0.76629629629629625</c:v>
                </c:pt>
                <c:pt idx="1754">
                  <c:v>0.7663078703703704</c:v>
                </c:pt>
                <c:pt idx="1755">
                  <c:v>0.7663078703703704</c:v>
                </c:pt>
                <c:pt idx="1756">
                  <c:v>0.76631944444444444</c:v>
                </c:pt>
                <c:pt idx="1757">
                  <c:v>0.76631944444444444</c:v>
                </c:pt>
                <c:pt idx="1758">
                  <c:v>0.76633101851851848</c:v>
                </c:pt>
                <c:pt idx="1759">
                  <c:v>0.76633101851851848</c:v>
                </c:pt>
                <c:pt idx="1760">
                  <c:v>0.76634259259259263</c:v>
                </c:pt>
                <c:pt idx="1761">
                  <c:v>0.76635416666666667</c:v>
                </c:pt>
                <c:pt idx="1762">
                  <c:v>0.76635416666666667</c:v>
                </c:pt>
                <c:pt idx="1763">
                  <c:v>0.76636574074074071</c:v>
                </c:pt>
                <c:pt idx="1764">
                  <c:v>0.76636574074074071</c:v>
                </c:pt>
                <c:pt idx="1765">
                  <c:v>0.76637731481481486</c:v>
                </c:pt>
                <c:pt idx="1766">
                  <c:v>0.76637731481481486</c:v>
                </c:pt>
                <c:pt idx="1767">
                  <c:v>0.7663888888888889</c:v>
                </c:pt>
                <c:pt idx="1768">
                  <c:v>0.7663888888888889</c:v>
                </c:pt>
                <c:pt idx="1769">
                  <c:v>0.76640046296296294</c:v>
                </c:pt>
                <c:pt idx="1770">
                  <c:v>0.76640046296296294</c:v>
                </c:pt>
                <c:pt idx="1771">
                  <c:v>0.76641203703703709</c:v>
                </c:pt>
                <c:pt idx="1772">
                  <c:v>0.76641203703703709</c:v>
                </c:pt>
                <c:pt idx="1773">
                  <c:v>0.76642361111111112</c:v>
                </c:pt>
                <c:pt idx="1774">
                  <c:v>0.76642361111111112</c:v>
                </c:pt>
                <c:pt idx="1775">
                  <c:v>0.76643518518518516</c:v>
                </c:pt>
                <c:pt idx="1776">
                  <c:v>0.76643518518518516</c:v>
                </c:pt>
                <c:pt idx="1777">
                  <c:v>0.76644675925925931</c:v>
                </c:pt>
                <c:pt idx="1778">
                  <c:v>0.76645833333333335</c:v>
                </c:pt>
                <c:pt idx="1779">
                  <c:v>0.76645833333333335</c:v>
                </c:pt>
                <c:pt idx="1780">
                  <c:v>0.76646990740740739</c:v>
                </c:pt>
                <c:pt idx="1781">
                  <c:v>0.76646990740740739</c:v>
                </c:pt>
                <c:pt idx="1782">
                  <c:v>0.76648148148148143</c:v>
                </c:pt>
                <c:pt idx="1783">
                  <c:v>0.76648148148148143</c:v>
                </c:pt>
                <c:pt idx="1784">
                  <c:v>0.76649305555555558</c:v>
                </c:pt>
                <c:pt idx="1785">
                  <c:v>0.76649305555555558</c:v>
                </c:pt>
                <c:pt idx="1786">
                  <c:v>0.76650462962962962</c:v>
                </c:pt>
                <c:pt idx="1787">
                  <c:v>0.76650462962962962</c:v>
                </c:pt>
                <c:pt idx="1788">
                  <c:v>0.76651620370370366</c:v>
                </c:pt>
                <c:pt idx="1789">
                  <c:v>0.76651620370370366</c:v>
                </c:pt>
                <c:pt idx="1790">
                  <c:v>0.76652777777777781</c:v>
                </c:pt>
                <c:pt idx="1791">
                  <c:v>0.76652777777777781</c:v>
                </c:pt>
                <c:pt idx="1792">
                  <c:v>0.76653935185185185</c:v>
                </c:pt>
                <c:pt idx="1793">
                  <c:v>0.76655092592592589</c:v>
                </c:pt>
                <c:pt idx="1794">
                  <c:v>0.76655092592592589</c:v>
                </c:pt>
                <c:pt idx="1795">
                  <c:v>0.76656250000000004</c:v>
                </c:pt>
                <c:pt idx="1796">
                  <c:v>0.76656250000000004</c:v>
                </c:pt>
                <c:pt idx="1797">
                  <c:v>0.76657407407407407</c:v>
                </c:pt>
                <c:pt idx="1798">
                  <c:v>0.76657407407407407</c:v>
                </c:pt>
                <c:pt idx="1799">
                  <c:v>0.76658564814814811</c:v>
                </c:pt>
                <c:pt idx="1800">
                  <c:v>0.76658564814814811</c:v>
                </c:pt>
                <c:pt idx="1801">
                  <c:v>0.76659722222222226</c:v>
                </c:pt>
                <c:pt idx="1802">
                  <c:v>0.76659722222222226</c:v>
                </c:pt>
                <c:pt idx="1803">
                  <c:v>0.7666087962962963</c:v>
                </c:pt>
                <c:pt idx="1804">
                  <c:v>0.7666087962962963</c:v>
                </c:pt>
                <c:pt idx="1805">
                  <c:v>0.76662037037037034</c:v>
                </c:pt>
                <c:pt idx="1806">
                  <c:v>0.76662037037037034</c:v>
                </c:pt>
                <c:pt idx="1807">
                  <c:v>0.76663194444444449</c:v>
                </c:pt>
                <c:pt idx="1808">
                  <c:v>0.76664351851851853</c:v>
                </c:pt>
                <c:pt idx="1809">
                  <c:v>0.76664351851851853</c:v>
                </c:pt>
                <c:pt idx="1810">
                  <c:v>0.76665509259259257</c:v>
                </c:pt>
                <c:pt idx="1811">
                  <c:v>0.76665509259259257</c:v>
                </c:pt>
                <c:pt idx="1812">
                  <c:v>0.76666666666666672</c:v>
                </c:pt>
                <c:pt idx="1813">
                  <c:v>0.76666666666666672</c:v>
                </c:pt>
                <c:pt idx="1814">
                  <c:v>0.76667824074074076</c:v>
                </c:pt>
                <c:pt idx="1815">
                  <c:v>0.76667824074074076</c:v>
                </c:pt>
                <c:pt idx="1816">
                  <c:v>0.7666898148148148</c:v>
                </c:pt>
                <c:pt idx="1817">
                  <c:v>0.7666898148148148</c:v>
                </c:pt>
                <c:pt idx="1818">
                  <c:v>0.76670138888888884</c:v>
                </c:pt>
                <c:pt idx="1819">
                  <c:v>0.76670138888888884</c:v>
                </c:pt>
                <c:pt idx="1820">
                  <c:v>0.76671296296296299</c:v>
                </c:pt>
                <c:pt idx="1821">
                  <c:v>0.76671296296296299</c:v>
                </c:pt>
                <c:pt idx="1822">
                  <c:v>0.76672453703703702</c:v>
                </c:pt>
                <c:pt idx="1823">
                  <c:v>0.76672453703703702</c:v>
                </c:pt>
                <c:pt idx="1824">
                  <c:v>0.76673611111111106</c:v>
                </c:pt>
                <c:pt idx="1825">
                  <c:v>0.76673611111111106</c:v>
                </c:pt>
                <c:pt idx="1826">
                  <c:v>0.76674768518518521</c:v>
                </c:pt>
                <c:pt idx="1827">
                  <c:v>0.76675925925925925</c:v>
                </c:pt>
                <c:pt idx="1828">
                  <c:v>0.76675925925925925</c:v>
                </c:pt>
                <c:pt idx="1829">
                  <c:v>0.76677083333333329</c:v>
                </c:pt>
                <c:pt idx="1830">
                  <c:v>0.76677083333333329</c:v>
                </c:pt>
                <c:pt idx="1831">
                  <c:v>0.76678240740740744</c:v>
                </c:pt>
                <c:pt idx="1832">
                  <c:v>0.76678240740740744</c:v>
                </c:pt>
                <c:pt idx="1833">
                  <c:v>0.76679398148148148</c:v>
                </c:pt>
                <c:pt idx="1834">
                  <c:v>0.76679398148148148</c:v>
                </c:pt>
                <c:pt idx="1835">
                  <c:v>0.76680555555555552</c:v>
                </c:pt>
                <c:pt idx="1836">
                  <c:v>0.76680555555555552</c:v>
                </c:pt>
                <c:pt idx="1837">
                  <c:v>0.76681712962962967</c:v>
                </c:pt>
                <c:pt idx="1838">
                  <c:v>0.76681712962962967</c:v>
                </c:pt>
                <c:pt idx="1839">
                  <c:v>0.76682870370370371</c:v>
                </c:pt>
                <c:pt idx="1840">
                  <c:v>0.76682870370370371</c:v>
                </c:pt>
                <c:pt idx="1841">
                  <c:v>0.76684027777777775</c:v>
                </c:pt>
                <c:pt idx="1842">
                  <c:v>0.76684027777777775</c:v>
                </c:pt>
                <c:pt idx="1843">
                  <c:v>0.7668518518518519</c:v>
                </c:pt>
                <c:pt idx="1844">
                  <c:v>0.76686342592592593</c:v>
                </c:pt>
                <c:pt idx="1845">
                  <c:v>0.76686342592592593</c:v>
                </c:pt>
                <c:pt idx="1846">
                  <c:v>0.76687499999999997</c:v>
                </c:pt>
                <c:pt idx="1847">
                  <c:v>0.76687499999999997</c:v>
                </c:pt>
                <c:pt idx="1848">
                  <c:v>0.76688657407407412</c:v>
                </c:pt>
                <c:pt idx="1849">
                  <c:v>0.76688657407407412</c:v>
                </c:pt>
                <c:pt idx="1850">
                  <c:v>0.76689814814814816</c:v>
                </c:pt>
                <c:pt idx="1851">
                  <c:v>0.76689814814814816</c:v>
                </c:pt>
                <c:pt idx="1852">
                  <c:v>0.7669097222222222</c:v>
                </c:pt>
                <c:pt idx="1853">
                  <c:v>0.7669097222222222</c:v>
                </c:pt>
                <c:pt idx="1854">
                  <c:v>0.76692129629629635</c:v>
                </c:pt>
                <c:pt idx="1855">
                  <c:v>0.76692129629629635</c:v>
                </c:pt>
                <c:pt idx="1856">
                  <c:v>0.76693287037037039</c:v>
                </c:pt>
                <c:pt idx="1857">
                  <c:v>0.76693287037037039</c:v>
                </c:pt>
                <c:pt idx="1858">
                  <c:v>0.76694444444444443</c:v>
                </c:pt>
                <c:pt idx="1859">
                  <c:v>0.76695601851851847</c:v>
                </c:pt>
                <c:pt idx="1860">
                  <c:v>0.76695601851851847</c:v>
                </c:pt>
                <c:pt idx="1861">
                  <c:v>0.76696759259259262</c:v>
                </c:pt>
                <c:pt idx="1862">
                  <c:v>0.76696759259259262</c:v>
                </c:pt>
                <c:pt idx="1863">
                  <c:v>0.76697916666666666</c:v>
                </c:pt>
                <c:pt idx="1864">
                  <c:v>0.76697916666666666</c:v>
                </c:pt>
                <c:pt idx="1865">
                  <c:v>0.7669907407407407</c:v>
                </c:pt>
                <c:pt idx="1866">
                  <c:v>0.7669907407407407</c:v>
                </c:pt>
                <c:pt idx="1867">
                  <c:v>0.76700231481481485</c:v>
                </c:pt>
                <c:pt idx="1868">
                  <c:v>0.76700231481481485</c:v>
                </c:pt>
                <c:pt idx="1869">
                  <c:v>0.76701388888888888</c:v>
                </c:pt>
                <c:pt idx="1870">
                  <c:v>0.76701388888888888</c:v>
                </c:pt>
                <c:pt idx="1871">
                  <c:v>0.76702546296296292</c:v>
                </c:pt>
                <c:pt idx="1872">
                  <c:v>0.76702546296296292</c:v>
                </c:pt>
                <c:pt idx="1873">
                  <c:v>0.76703703703703707</c:v>
                </c:pt>
                <c:pt idx="1874">
                  <c:v>0.76704861111111111</c:v>
                </c:pt>
                <c:pt idx="1875">
                  <c:v>0.76704861111111111</c:v>
                </c:pt>
                <c:pt idx="1876">
                  <c:v>0.76706018518518515</c:v>
                </c:pt>
                <c:pt idx="1877">
                  <c:v>0.76706018518518515</c:v>
                </c:pt>
                <c:pt idx="1878">
                  <c:v>0.7670717592592593</c:v>
                </c:pt>
                <c:pt idx="1879">
                  <c:v>0.7670717592592593</c:v>
                </c:pt>
                <c:pt idx="1880">
                  <c:v>0.76708333333333334</c:v>
                </c:pt>
                <c:pt idx="1881">
                  <c:v>0.76708333333333334</c:v>
                </c:pt>
                <c:pt idx="1882">
                  <c:v>0.76709490740740738</c:v>
                </c:pt>
                <c:pt idx="1883">
                  <c:v>0.76709490740740738</c:v>
                </c:pt>
                <c:pt idx="1884">
                  <c:v>0.76710648148148153</c:v>
                </c:pt>
                <c:pt idx="1885">
                  <c:v>0.76710648148148153</c:v>
                </c:pt>
                <c:pt idx="1886">
                  <c:v>0.76711805555555557</c:v>
                </c:pt>
                <c:pt idx="1887">
                  <c:v>0.76711805555555557</c:v>
                </c:pt>
                <c:pt idx="1888">
                  <c:v>0.76712962962962961</c:v>
                </c:pt>
                <c:pt idx="1889">
                  <c:v>0.76714120370370376</c:v>
                </c:pt>
                <c:pt idx="1890">
                  <c:v>0.76714120370370376</c:v>
                </c:pt>
                <c:pt idx="1891">
                  <c:v>0.76715277777777779</c:v>
                </c:pt>
                <c:pt idx="1892">
                  <c:v>0.76715277777777779</c:v>
                </c:pt>
                <c:pt idx="1893">
                  <c:v>0.76716435185185183</c:v>
                </c:pt>
                <c:pt idx="1894">
                  <c:v>0.76716435185185183</c:v>
                </c:pt>
                <c:pt idx="1895">
                  <c:v>0.76717592592592587</c:v>
                </c:pt>
                <c:pt idx="1896">
                  <c:v>0.76717592592592587</c:v>
                </c:pt>
                <c:pt idx="1897">
                  <c:v>0.76718750000000002</c:v>
                </c:pt>
                <c:pt idx="1898">
                  <c:v>0.76718750000000002</c:v>
                </c:pt>
                <c:pt idx="1899">
                  <c:v>0.76719907407407406</c:v>
                </c:pt>
                <c:pt idx="1900">
                  <c:v>0.76719907407407406</c:v>
                </c:pt>
                <c:pt idx="1901">
                  <c:v>0.7672106481481481</c:v>
                </c:pt>
                <c:pt idx="1902">
                  <c:v>0.7672106481481481</c:v>
                </c:pt>
                <c:pt idx="1903">
                  <c:v>0.76722222222222225</c:v>
                </c:pt>
                <c:pt idx="1904">
                  <c:v>0.76723379629629629</c:v>
                </c:pt>
                <c:pt idx="1905">
                  <c:v>0.76723379629629629</c:v>
                </c:pt>
                <c:pt idx="1906">
                  <c:v>0.76724537037037033</c:v>
                </c:pt>
                <c:pt idx="1907">
                  <c:v>0.76724537037037033</c:v>
                </c:pt>
                <c:pt idx="1908">
                  <c:v>0.76725694444444448</c:v>
                </c:pt>
                <c:pt idx="1909">
                  <c:v>0.76725694444444448</c:v>
                </c:pt>
                <c:pt idx="1910">
                  <c:v>0.76726851851851852</c:v>
                </c:pt>
                <c:pt idx="1911">
                  <c:v>0.76726851851851852</c:v>
                </c:pt>
                <c:pt idx="1912">
                  <c:v>0.76728009259259256</c:v>
                </c:pt>
                <c:pt idx="1913">
                  <c:v>0.76728009259259256</c:v>
                </c:pt>
                <c:pt idx="1914">
                  <c:v>0.76729166666666671</c:v>
                </c:pt>
                <c:pt idx="1915">
                  <c:v>0.76729166666666671</c:v>
                </c:pt>
                <c:pt idx="1916">
                  <c:v>0.76730324074074074</c:v>
                </c:pt>
                <c:pt idx="1917">
                  <c:v>0.76730324074074074</c:v>
                </c:pt>
                <c:pt idx="1918">
                  <c:v>0.76731481481481478</c:v>
                </c:pt>
                <c:pt idx="1919">
                  <c:v>0.76732638888888893</c:v>
                </c:pt>
                <c:pt idx="1920">
                  <c:v>0.76732638888888893</c:v>
                </c:pt>
                <c:pt idx="1921">
                  <c:v>0.76733796296296297</c:v>
                </c:pt>
                <c:pt idx="1922">
                  <c:v>0.76733796296296297</c:v>
                </c:pt>
                <c:pt idx="1923">
                  <c:v>0.76734953703703701</c:v>
                </c:pt>
                <c:pt idx="1924">
                  <c:v>0.76734953703703701</c:v>
                </c:pt>
                <c:pt idx="1925">
                  <c:v>0.76736111111111116</c:v>
                </c:pt>
                <c:pt idx="1926">
                  <c:v>0.76736111111111116</c:v>
                </c:pt>
                <c:pt idx="1927">
                  <c:v>0.7673726851851852</c:v>
                </c:pt>
                <c:pt idx="1928">
                  <c:v>0.7673726851851852</c:v>
                </c:pt>
                <c:pt idx="1929">
                  <c:v>0.76738425925925924</c:v>
                </c:pt>
                <c:pt idx="1930">
                  <c:v>0.76738425925925924</c:v>
                </c:pt>
                <c:pt idx="1931">
                  <c:v>0.76739583333333339</c:v>
                </c:pt>
                <c:pt idx="1932">
                  <c:v>0.76739583333333339</c:v>
                </c:pt>
                <c:pt idx="1933">
                  <c:v>0.76740740740740743</c:v>
                </c:pt>
                <c:pt idx="1934">
                  <c:v>0.76740740740740743</c:v>
                </c:pt>
                <c:pt idx="1935">
                  <c:v>0.76741898148148147</c:v>
                </c:pt>
                <c:pt idx="1936">
                  <c:v>0.7674305555555555</c:v>
                </c:pt>
                <c:pt idx="1937">
                  <c:v>0.7674305555555555</c:v>
                </c:pt>
                <c:pt idx="1938">
                  <c:v>0.76744212962962965</c:v>
                </c:pt>
                <c:pt idx="1939">
                  <c:v>0.76744212962962965</c:v>
                </c:pt>
                <c:pt idx="1940">
                  <c:v>0.76745370370370369</c:v>
                </c:pt>
                <c:pt idx="1941">
                  <c:v>0.76745370370370369</c:v>
                </c:pt>
                <c:pt idx="1942">
                  <c:v>0.76746527777777773</c:v>
                </c:pt>
                <c:pt idx="1943">
                  <c:v>0.76746527777777773</c:v>
                </c:pt>
                <c:pt idx="1944">
                  <c:v>0.76747685185185188</c:v>
                </c:pt>
                <c:pt idx="1945">
                  <c:v>0.76747685185185188</c:v>
                </c:pt>
                <c:pt idx="1946">
                  <c:v>0.76748842592592592</c:v>
                </c:pt>
                <c:pt idx="1947">
                  <c:v>0.76748842592592592</c:v>
                </c:pt>
                <c:pt idx="1948">
                  <c:v>0.76749999999999996</c:v>
                </c:pt>
                <c:pt idx="1949">
                  <c:v>0.76749999999999996</c:v>
                </c:pt>
                <c:pt idx="1950">
                  <c:v>0.76751157407407411</c:v>
                </c:pt>
                <c:pt idx="1951">
                  <c:v>0.76751157407407411</c:v>
                </c:pt>
                <c:pt idx="1952">
                  <c:v>0.76752314814814815</c:v>
                </c:pt>
                <c:pt idx="1953">
                  <c:v>0.76753472222222219</c:v>
                </c:pt>
                <c:pt idx="1954">
                  <c:v>0.76753472222222219</c:v>
                </c:pt>
                <c:pt idx="1955">
                  <c:v>0.76754629629629634</c:v>
                </c:pt>
                <c:pt idx="1956">
                  <c:v>0.76754629629629634</c:v>
                </c:pt>
                <c:pt idx="1957">
                  <c:v>0.76755787037037038</c:v>
                </c:pt>
                <c:pt idx="1958">
                  <c:v>0.76755787037037038</c:v>
                </c:pt>
                <c:pt idx="1959">
                  <c:v>0.76756944444444442</c:v>
                </c:pt>
                <c:pt idx="1960">
                  <c:v>0.76756944444444442</c:v>
                </c:pt>
                <c:pt idx="1961">
                  <c:v>0.76758101851851857</c:v>
                </c:pt>
                <c:pt idx="1962">
                  <c:v>0.76758101851851857</c:v>
                </c:pt>
                <c:pt idx="1963">
                  <c:v>0.7675925925925926</c:v>
                </c:pt>
                <c:pt idx="1964">
                  <c:v>0.7675925925925926</c:v>
                </c:pt>
                <c:pt idx="1965">
                  <c:v>0.76760416666666664</c:v>
                </c:pt>
                <c:pt idx="1966">
                  <c:v>0.76760416666666664</c:v>
                </c:pt>
                <c:pt idx="1967">
                  <c:v>0.76761574074074079</c:v>
                </c:pt>
                <c:pt idx="1968">
                  <c:v>0.76761574074074079</c:v>
                </c:pt>
                <c:pt idx="1969">
                  <c:v>0.76762731481481483</c:v>
                </c:pt>
                <c:pt idx="1970">
                  <c:v>0.76763888888888887</c:v>
                </c:pt>
                <c:pt idx="1971">
                  <c:v>0.76763888888888887</c:v>
                </c:pt>
                <c:pt idx="1972">
                  <c:v>0.76765046296296291</c:v>
                </c:pt>
                <c:pt idx="1973">
                  <c:v>0.76765046296296291</c:v>
                </c:pt>
                <c:pt idx="1974">
                  <c:v>0.76766203703703706</c:v>
                </c:pt>
                <c:pt idx="1975">
                  <c:v>0.76766203703703706</c:v>
                </c:pt>
                <c:pt idx="1976">
                  <c:v>0.7676736111111111</c:v>
                </c:pt>
                <c:pt idx="1977">
                  <c:v>0.7676736111111111</c:v>
                </c:pt>
                <c:pt idx="1978">
                  <c:v>0.76768518518518514</c:v>
                </c:pt>
                <c:pt idx="1979">
                  <c:v>0.76768518518518514</c:v>
                </c:pt>
                <c:pt idx="1980">
                  <c:v>0.76769675925925929</c:v>
                </c:pt>
                <c:pt idx="1981">
                  <c:v>0.76769675925925929</c:v>
                </c:pt>
                <c:pt idx="1982">
                  <c:v>0.76770833333333333</c:v>
                </c:pt>
                <c:pt idx="1983">
                  <c:v>0.76770833333333333</c:v>
                </c:pt>
                <c:pt idx="1984">
                  <c:v>0.76771990740740736</c:v>
                </c:pt>
                <c:pt idx="1985">
                  <c:v>0.76771990740740736</c:v>
                </c:pt>
                <c:pt idx="1986">
                  <c:v>0.76773148148148151</c:v>
                </c:pt>
                <c:pt idx="1987">
                  <c:v>0.76774305555555555</c:v>
                </c:pt>
                <c:pt idx="1988">
                  <c:v>0.76774305555555555</c:v>
                </c:pt>
                <c:pt idx="1989">
                  <c:v>0.76775462962962959</c:v>
                </c:pt>
                <c:pt idx="1990">
                  <c:v>0.76775462962962959</c:v>
                </c:pt>
                <c:pt idx="1991">
                  <c:v>0.76776620370370374</c:v>
                </c:pt>
                <c:pt idx="1992">
                  <c:v>0.76776620370370374</c:v>
                </c:pt>
                <c:pt idx="1993">
                  <c:v>0.76777777777777778</c:v>
                </c:pt>
                <c:pt idx="1994">
                  <c:v>0.76777777777777778</c:v>
                </c:pt>
                <c:pt idx="1995">
                  <c:v>0.76778935185185182</c:v>
                </c:pt>
                <c:pt idx="1996">
                  <c:v>0.76778935185185182</c:v>
                </c:pt>
                <c:pt idx="1997">
                  <c:v>0.76780092592592597</c:v>
                </c:pt>
                <c:pt idx="1998">
                  <c:v>0.76780092592592597</c:v>
                </c:pt>
                <c:pt idx="1999">
                  <c:v>0.76781250000000001</c:v>
                </c:pt>
                <c:pt idx="2000">
                  <c:v>0.76781250000000001</c:v>
                </c:pt>
                <c:pt idx="2001">
                  <c:v>0.76782407407407405</c:v>
                </c:pt>
                <c:pt idx="2002">
                  <c:v>0.76782407407407405</c:v>
                </c:pt>
                <c:pt idx="2003">
                  <c:v>0.7678356481481482</c:v>
                </c:pt>
                <c:pt idx="2004">
                  <c:v>0.76784722222222224</c:v>
                </c:pt>
                <c:pt idx="2005">
                  <c:v>0.76784722222222224</c:v>
                </c:pt>
                <c:pt idx="2006">
                  <c:v>0.76785879629629628</c:v>
                </c:pt>
                <c:pt idx="2007">
                  <c:v>0.76785879629629628</c:v>
                </c:pt>
                <c:pt idx="2008">
                  <c:v>0.76787037037037043</c:v>
                </c:pt>
                <c:pt idx="2009">
                  <c:v>0.76787037037037043</c:v>
                </c:pt>
                <c:pt idx="2010">
                  <c:v>0.76788194444444446</c:v>
                </c:pt>
                <c:pt idx="2011">
                  <c:v>0.76788194444444446</c:v>
                </c:pt>
                <c:pt idx="2012">
                  <c:v>0.7678935185185185</c:v>
                </c:pt>
                <c:pt idx="2013">
                  <c:v>0.7678935185185185</c:v>
                </c:pt>
                <c:pt idx="2014">
                  <c:v>0.76790509259259254</c:v>
                </c:pt>
                <c:pt idx="2015">
                  <c:v>0.76790509259259254</c:v>
                </c:pt>
                <c:pt idx="2016">
                  <c:v>0.76791666666666669</c:v>
                </c:pt>
                <c:pt idx="2017">
                  <c:v>0.76791666666666669</c:v>
                </c:pt>
                <c:pt idx="2018">
                  <c:v>0.76792824074074073</c:v>
                </c:pt>
                <c:pt idx="2019">
                  <c:v>0.76793981481481477</c:v>
                </c:pt>
                <c:pt idx="2020">
                  <c:v>0.76793981481481477</c:v>
                </c:pt>
                <c:pt idx="2021">
                  <c:v>0.76795138888888892</c:v>
                </c:pt>
                <c:pt idx="2022">
                  <c:v>0.76795138888888892</c:v>
                </c:pt>
                <c:pt idx="2023">
                  <c:v>0.76796296296296296</c:v>
                </c:pt>
                <c:pt idx="2024">
                  <c:v>0.76796296296296296</c:v>
                </c:pt>
                <c:pt idx="2025">
                  <c:v>0.767974537037037</c:v>
                </c:pt>
                <c:pt idx="2026">
                  <c:v>0.767974537037037</c:v>
                </c:pt>
                <c:pt idx="2027">
                  <c:v>0.76798611111111115</c:v>
                </c:pt>
                <c:pt idx="2028">
                  <c:v>0.76798611111111115</c:v>
                </c:pt>
                <c:pt idx="2029">
                  <c:v>0.76799768518518519</c:v>
                </c:pt>
                <c:pt idx="2030">
                  <c:v>0.76799768518518519</c:v>
                </c:pt>
                <c:pt idx="2031">
                  <c:v>0.76800925925925922</c:v>
                </c:pt>
                <c:pt idx="2032">
                  <c:v>0.76800925925925922</c:v>
                </c:pt>
                <c:pt idx="2033">
                  <c:v>0.76802083333333337</c:v>
                </c:pt>
                <c:pt idx="2034">
                  <c:v>0.76802083333333337</c:v>
                </c:pt>
                <c:pt idx="2035">
                  <c:v>0.76803240740740741</c:v>
                </c:pt>
                <c:pt idx="2036">
                  <c:v>0.76803240740740741</c:v>
                </c:pt>
                <c:pt idx="2037">
                  <c:v>0.76804398148148145</c:v>
                </c:pt>
                <c:pt idx="2038">
                  <c:v>0.7680555555555556</c:v>
                </c:pt>
                <c:pt idx="2039">
                  <c:v>0.7680555555555556</c:v>
                </c:pt>
                <c:pt idx="2040">
                  <c:v>0.76806712962962964</c:v>
                </c:pt>
                <c:pt idx="2041">
                  <c:v>0.76806712962962964</c:v>
                </c:pt>
                <c:pt idx="2042">
                  <c:v>0.76807870370370368</c:v>
                </c:pt>
                <c:pt idx="2043">
                  <c:v>0.76807870370370368</c:v>
                </c:pt>
                <c:pt idx="2044">
                  <c:v>0.76809027777777783</c:v>
                </c:pt>
                <c:pt idx="2045">
                  <c:v>0.76809027777777783</c:v>
                </c:pt>
                <c:pt idx="2046">
                  <c:v>0.76810185185185187</c:v>
                </c:pt>
                <c:pt idx="2047">
                  <c:v>0.76810185185185187</c:v>
                </c:pt>
                <c:pt idx="2048">
                  <c:v>0.76811342592592591</c:v>
                </c:pt>
                <c:pt idx="2049">
                  <c:v>0.76811342592592591</c:v>
                </c:pt>
                <c:pt idx="2050">
                  <c:v>0.76812499999999995</c:v>
                </c:pt>
                <c:pt idx="2051">
                  <c:v>0.76812499999999995</c:v>
                </c:pt>
                <c:pt idx="2052">
                  <c:v>0.7681365740740741</c:v>
                </c:pt>
                <c:pt idx="2053">
                  <c:v>0.76814814814814814</c:v>
                </c:pt>
                <c:pt idx="2054">
                  <c:v>0.76814814814814814</c:v>
                </c:pt>
                <c:pt idx="2055">
                  <c:v>0.76815972222222217</c:v>
                </c:pt>
                <c:pt idx="2056">
                  <c:v>0.76815972222222217</c:v>
                </c:pt>
                <c:pt idx="2057">
                  <c:v>0.76817129629629632</c:v>
                </c:pt>
                <c:pt idx="2058">
                  <c:v>0.76817129629629632</c:v>
                </c:pt>
                <c:pt idx="2059">
                  <c:v>0.76818287037037036</c:v>
                </c:pt>
                <c:pt idx="2060">
                  <c:v>0.76818287037037036</c:v>
                </c:pt>
                <c:pt idx="2061">
                  <c:v>0.7681944444444444</c:v>
                </c:pt>
                <c:pt idx="2062">
                  <c:v>0.7681944444444444</c:v>
                </c:pt>
                <c:pt idx="2063">
                  <c:v>0.76820601851851855</c:v>
                </c:pt>
                <c:pt idx="2064">
                  <c:v>0.76820601851851855</c:v>
                </c:pt>
                <c:pt idx="2065">
                  <c:v>0.76821759259259259</c:v>
                </c:pt>
                <c:pt idx="2066">
                  <c:v>0.76821759259259259</c:v>
                </c:pt>
                <c:pt idx="2067">
                  <c:v>0.76822916666666663</c:v>
                </c:pt>
                <c:pt idx="2068">
                  <c:v>0.76822916666666663</c:v>
                </c:pt>
                <c:pt idx="2069">
                  <c:v>0.76824074074074078</c:v>
                </c:pt>
                <c:pt idx="2070">
                  <c:v>0.76825231481481482</c:v>
                </c:pt>
                <c:pt idx="2071">
                  <c:v>0.76825231481481482</c:v>
                </c:pt>
                <c:pt idx="2072">
                  <c:v>0.76826388888888886</c:v>
                </c:pt>
                <c:pt idx="2073">
                  <c:v>0.76826388888888886</c:v>
                </c:pt>
                <c:pt idx="2074">
                  <c:v>0.76827546296296301</c:v>
                </c:pt>
                <c:pt idx="2075">
                  <c:v>0.76827546296296301</c:v>
                </c:pt>
                <c:pt idx="2076">
                  <c:v>0.76828703703703705</c:v>
                </c:pt>
                <c:pt idx="2077">
                  <c:v>0.76828703703703705</c:v>
                </c:pt>
                <c:pt idx="2078">
                  <c:v>0.76829861111111108</c:v>
                </c:pt>
                <c:pt idx="2079">
                  <c:v>0.76829861111111108</c:v>
                </c:pt>
                <c:pt idx="2080">
                  <c:v>0.76831018518518523</c:v>
                </c:pt>
                <c:pt idx="2081">
                  <c:v>0.76831018518518523</c:v>
                </c:pt>
                <c:pt idx="2082">
                  <c:v>0.76832175925925927</c:v>
                </c:pt>
                <c:pt idx="2083">
                  <c:v>0.76832175925925927</c:v>
                </c:pt>
                <c:pt idx="2084">
                  <c:v>0.76833333333333331</c:v>
                </c:pt>
                <c:pt idx="2085">
                  <c:v>0.76834490740740746</c:v>
                </c:pt>
                <c:pt idx="2086">
                  <c:v>0.76834490740740746</c:v>
                </c:pt>
                <c:pt idx="2087">
                  <c:v>0.7683564814814815</c:v>
                </c:pt>
                <c:pt idx="2088">
                  <c:v>0.7683564814814815</c:v>
                </c:pt>
                <c:pt idx="2089">
                  <c:v>0.76836805555555554</c:v>
                </c:pt>
                <c:pt idx="2090">
                  <c:v>0.76836805555555554</c:v>
                </c:pt>
                <c:pt idx="2091">
                  <c:v>0.76837962962962958</c:v>
                </c:pt>
                <c:pt idx="2092">
                  <c:v>0.76837962962962958</c:v>
                </c:pt>
                <c:pt idx="2093">
                  <c:v>0.76839120370370373</c:v>
                </c:pt>
                <c:pt idx="2094">
                  <c:v>0.76839120370370373</c:v>
                </c:pt>
                <c:pt idx="2095">
                  <c:v>0.76840277777777777</c:v>
                </c:pt>
                <c:pt idx="2096">
                  <c:v>0.76840277777777777</c:v>
                </c:pt>
                <c:pt idx="2097">
                  <c:v>0.76841435185185181</c:v>
                </c:pt>
                <c:pt idx="2098">
                  <c:v>0.76841435185185181</c:v>
                </c:pt>
                <c:pt idx="2099">
                  <c:v>0.76842592592592596</c:v>
                </c:pt>
                <c:pt idx="2100">
                  <c:v>0.76842592592592596</c:v>
                </c:pt>
                <c:pt idx="2101">
                  <c:v>0.7684375</c:v>
                </c:pt>
                <c:pt idx="2102">
                  <c:v>0.76844907407407403</c:v>
                </c:pt>
                <c:pt idx="2103">
                  <c:v>0.76844907407407403</c:v>
                </c:pt>
                <c:pt idx="2104">
                  <c:v>0.76846064814814818</c:v>
                </c:pt>
                <c:pt idx="2105">
                  <c:v>0.76846064814814818</c:v>
                </c:pt>
                <c:pt idx="2106">
                  <c:v>0.76847222222222222</c:v>
                </c:pt>
                <c:pt idx="2107">
                  <c:v>0.76847222222222222</c:v>
                </c:pt>
                <c:pt idx="2108">
                  <c:v>0.76848379629629626</c:v>
                </c:pt>
                <c:pt idx="2109">
                  <c:v>0.76848379629629626</c:v>
                </c:pt>
                <c:pt idx="2110">
                  <c:v>0.76849537037037041</c:v>
                </c:pt>
                <c:pt idx="2111">
                  <c:v>0.76849537037037041</c:v>
                </c:pt>
                <c:pt idx="2112">
                  <c:v>0.76850694444444445</c:v>
                </c:pt>
                <c:pt idx="2113">
                  <c:v>0.76850694444444445</c:v>
                </c:pt>
                <c:pt idx="2114">
                  <c:v>0.76851851851851849</c:v>
                </c:pt>
                <c:pt idx="2115">
                  <c:v>0.76851851851851849</c:v>
                </c:pt>
                <c:pt idx="2116">
                  <c:v>0.76853009259259264</c:v>
                </c:pt>
                <c:pt idx="2117">
                  <c:v>0.76854166666666668</c:v>
                </c:pt>
                <c:pt idx="2118">
                  <c:v>0.76854166666666668</c:v>
                </c:pt>
                <c:pt idx="2119">
                  <c:v>0.76855324074074072</c:v>
                </c:pt>
                <c:pt idx="2120">
                  <c:v>0.76855324074074072</c:v>
                </c:pt>
                <c:pt idx="2121">
                  <c:v>0.76856481481481487</c:v>
                </c:pt>
                <c:pt idx="2122">
                  <c:v>0.76856481481481487</c:v>
                </c:pt>
                <c:pt idx="2123">
                  <c:v>0.76857638888888891</c:v>
                </c:pt>
                <c:pt idx="2124">
                  <c:v>0.76857638888888891</c:v>
                </c:pt>
                <c:pt idx="2125">
                  <c:v>0.76858796296296295</c:v>
                </c:pt>
                <c:pt idx="2126">
                  <c:v>0.76858796296296295</c:v>
                </c:pt>
                <c:pt idx="2127">
                  <c:v>0.76859953703703698</c:v>
                </c:pt>
                <c:pt idx="2128">
                  <c:v>0.76859953703703698</c:v>
                </c:pt>
                <c:pt idx="2129">
                  <c:v>0.76861111111111113</c:v>
                </c:pt>
                <c:pt idx="2130">
                  <c:v>0.76861111111111113</c:v>
                </c:pt>
                <c:pt idx="2131">
                  <c:v>0.76862268518518517</c:v>
                </c:pt>
                <c:pt idx="2132">
                  <c:v>0.76863425925925921</c:v>
                </c:pt>
                <c:pt idx="2133">
                  <c:v>0.76863425925925921</c:v>
                </c:pt>
                <c:pt idx="2134">
                  <c:v>0.76864583333333336</c:v>
                </c:pt>
                <c:pt idx="2135">
                  <c:v>0.76864583333333336</c:v>
                </c:pt>
                <c:pt idx="2136">
                  <c:v>0.7686574074074074</c:v>
                </c:pt>
                <c:pt idx="2137">
                  <c:v>0.7686574074074074</c:v>
                </c:pt>
                <c:pt idx="2138">
                  <c:v>0.76866898148148144</c:v>
                </c:pt>
                <c:pt idx="2139">
                  <c:v>0.76866898148148144</c:v>
                </c:pt>
                <c:pt idx="2140">
                  <c:v>0.76868055555555559</c:v>
                </c:pt>
                <c:pt idx="2141">
                  <c:v>0.76868055555555559</c:v>
                </c:pt>
                <c:pt idx="2142">
                  <c:v>0.76869212962962963</c:v>
                </c:pt>
                <c:pt idx="2143">
                  <c:v>0.76869212962962963</c:v>
                </c:pt>
                <c:pt idx="2144">
                  <c:v>0.76870370370370367</c:v>
                </c:pt>
                <c:pt idx="2145">
                  <c:v>0.76870370370370367</c:v>
                </c:pt>
                <c:pt idx="2146">
                  <c:v>0.76871527777777782</c:v>
                </c:pt>
                <c:pt idx="2147">
                  <c:v>0.76871527777777782</c:v>
                </c:pt>
                <c:pt idx="2148">
                  <c:v>0.76872685185185186</c:v>
                </c:pt>
                <c:pt idx="2149">
                  <c:v>0.76873842592592589</c:v>
                </c:pt>
                <c:pt idx="2150">
                  <c:v>0.76873842592592589</c:v>
                </c:pt>
                <c:pt idx="2151">
                  <c:v>0.76875000000000004</c:v>
                </c:pt>
                <c:pt idx="2152">
                  <c:v>0.76875000000000004</c:v>
                </c:pt>
                <c:pt idx="2153">
                  <c:v>0.76876157407407408</c:v>
                </c:pt>
                <c:pt idx="2154">
                  <c:v>0.76876157407407408</c:v>
                </c:pt>
                <c:pt idx="2155">
                  <c:v>0.76877314814814812</c:v>
                </c:pt>
                <c:pt idx="2156">
                  <c:v>0.76877314814814812</c:v>
                </c:pt>
                <c:pt idx="2157">
                  <c:v>0.76878472222222227</c:v>
                </c:pt>
                <c:pt idx="2158">
                  <c:v>0.76878472222222227</c:v>
                </c:pt>
                <c:pt idx="2159">
                  <c:v>0.76879629629629631</c:v>
                </c:pt>
                <c:pt idx="2160">
                  <c:v>0.76879629629629631</c:v>
                </c:pt>
                <c:pt idx="2161">
                  <c:v>0.76880787037037035</c:v>
                </c:pt>
                <c:pt idx="2162">
                  <c:v>0.76880787037037035</c:v>
                </c:pt>
                <c:pt idx="2163">
                  <c:v>0.7688194444444445</c:v>
                </c:pt>
                <c:pt idx="2164">
                  <c:v>0.76883101851851854</c:v>
                </c:pt>
                <c:pt idx="2165">
                  <c:v>0.76883101851851854</c:v>
                </c:pt>
                <c:pt idx="2166">
                  <c:v>0.76884259259259258</c:v>
                </c:pt>
                <c:pt idx="2167">
                  <c:v>0.76884259259259258</c:v>
                </c:pt>
                <c:pt idx="2168">
                  <c:v>0.76885416666666662</c:v>
                </c:pt>
                <c:pt idx="2169">
                  <c:v>0.76885416666666662</c:v>
                </c:pt>
                <c:pt idx="2170">
                  <c:v>0.76886574074074077</c:v>
                </c:pt>
                <c:pt idx="2171">
                  <c:v>0.76886574074074077</c:v>
                </c:pt>
                <c:pt idx="2172">
                  <c:v>0.76887731481481481</c:v>
                </c:pt>
                <c:pt idx="2173">
                  <c:v>0.76887731481481481</c:v>
                </c:pt>
                <c:pt idx="2174">
                  <c:v>0.76888888888888884</c:v>
                </c:pt>
                <c:pt idx="2175">
                  <c:v>0.76888888888888884</c:v>
                </c:pt>
                <c:pt idx="2176">
                  <c:v>0.76890046296296299</c:v>
                </c:pt>
                <c:pt idx="2177">
                  <c:v>0.76890046296296299</c:v>
                </c:pt>
                <c:pt idx="2178">
                  <c:v>0.76891203703703703</c:v>
                </c:pt>
                <c:pt idx="2179">
                  <c:v>0.76892361111111107</c:v>
                </c:pt>
                <c:pt idx="2180">
                  <c:v>0.76892361111111107</c:v>
                </c:pt>
                <c:pt idx="2181">
                  <c:v>0.76893518518518522</c:v>
                </c:pt>
                <c:pt idx="2182">
                  <c:v>0.76893518518518522</c:v>
                </c:pt>
                <c:pt idx="2183">
                  <c:v>0.76894675925925926</c:v>
                </c:pt>
                <c:pt idx="2184">
                  <c:v>0.76894675925925926</c:v>
                </c:pt>
                <c:pt idx="2185">
                  <c:v>0.7689583333333333</c:v>
                </c:pt>
                <c:pt idx="2186">
                  <c:v>0.7689583333333333</c:v>
                </c:pt>
                <c:pt idx="2187">
                  <c:v>0.76896990740740745</c:v>
                </c:pt>
                <c:pt idx="2188">
                  <c:v>0.76896990740740745</c:v>
                </c:pt>
                <c:pt idx="2189">
                  <c:v>0.76898148148148149</c:v>
                </c:pt>
                <c:pt idx="2190">
                  <c:v>0.76898148148148149</c:v>
                </c:pt>
                <c:pt idx="2191">
                  <c:v>0.76899305555555553</c:v>
                </c:pt>
                <c:pt idx="2192">
                  <c:v>0.76899305555555553</c:v>
                </c:pt>
                <c:pt idx="2193">
                  <c:v>0.76900462962962968</c:v>
                </c:pt>
                <c:pt idx="2194">
                  <c:v>0.76900462962962968</c:v>
                </c:pt>
                <c:pt idx="2195">
                  <c:v>0.76901620370370372</c:v>
                </c:pt>
                <c:pt idx="2196">
                  <c:v>0.76902777777777775</c:v>
                </c:pt>
                <c:pt idx="2197">
                  <c:v>0.76902777777777775</c:v>
                </c:pt>
                <c:pt idx="2198">
                  <c:v>0.7690393518518519</c:v>
                </c:pt>
                <c:pt idx="2199">
                  <c:v>0.7690393518518519</c:v>
                </c:pt>
                <c:pt idx="2200">
                  <c:v>0.76905092592592594</c:v>
                </c:pt>
                <c:pt idx="2201">
                  <c:v>0.76905092592592594</c:v>
                </c:pt>
                <c:pt idx="2202">
                  <c:v>0.76906249999999998</c:v>
                </c:pt>
                <c:pt idx="2203">
                  <c:v>0.76906249999999998</c:v>
                </c:pt>
                <c:pt idx="2204">
                  <c:v>0.76907407407407402</c:v>
                </c:pt>
                <c:pt idx="2205">
                  <c:v>0.76907407407407402</c:v>
                </c:pt>
                <c:pt idx="2206">
                  <c:v>0.76908564814814817</c:v>
                </c:pt>
                <c:pt idx="2207">
                  <c:v>0.76908564814814817</c:v>
                </c:pt>
                <c:pt idx="2208">
                  <c:v>0.76909722222222221</c:v>
                </c:pt>
                <c:pt idx="2209">
                  <c:v>0.76909722222222221</c:v>
                </c:pt>
                <c:pt idx="2210">
                  <c:v>0.76910879629629625</c:v>
                </c:pt>
                <c:pt idx="2211">
                  <c:v>0.7691203703703704</c:v>
                </c:pt>
                <c:pt idx="2212">
                  <c:v>0.7691203703703704</c:v>
                </c:pt>
                <c:pt idx="2213">
                  <c:v>0.76913194444444444</c:v>
                </c:pt>
                <c:pt idx="2214">
                  <c:v>0.76913194444444444</c:v>
                </c:pt>
                <c:pt idx="2215">
                  <c:v>0.76914351851851848</c:v>
                </c:pt>
                <c:pt idx="2216">
                  <c:v>0.76914351851851848</c:v>
                </c:pt>
                <c:pt idx="2217">
                  <c:v>0.76915509259259263</c:v>
                </c:pt>
                <c:pt idx="2218">
                  <c:v>0.76915509259259263</c:v>
                </c:pt>
                <c:pt idx="2219">
                  <c:v>0.76916666666666667</c:v>
                </c:pt>
                <c:pt idx="2220">
                  <c:v>0.76916666666666667</c:v>
                </c:pt>
                <c:pt idx="2221">
                  <c:v>0.7691782407407407</c:v>
                </c:pt>
                <c:pt idx="2222">
                  <c:v>0.7691782407407407</c:v>
                </c:pt>
                <c:pt idx="2223">
                  <c:v>0.76918981481481485</c:v>
                </c:pt>
                <c:pt idx="2224">
                  <c:v>0.76918981481481485</c:v>
                </c:pt>
                <c:pt idx="2225">
                  <c:v>0.76920138888888889</c:v>
                </c:pt>
                <c:pt idx="2226">
                  <c:v>0.76920138888888889</c:v>
                </c:pt>
                <c:pt idx="2227">
                  <c:v>0.76921296296296293</c:v>
                </c:pt>
                <c:pt idx="2228">
                  <c:v>0.76922453703703708</c:v>
                </c:pt>
                <c:pt idx="2229">
                  <c:v>0.76922453703703708</c:v>
                </c:pt>
                <c:pt idx="2230">
                  <c:v>0.76923611111111112</c:v>
                </c:pt>
                <c:pt idx="2231">
                  <c:v>0.76923611111111112</c:v>
                </c:pt>
                <c:pt idx="2232">
                  <c:v>0.76924768518518516</c:v>
                </c:pt>
                <c:pt idx="2233">
                  <c:v>0.76924768518518516</c:v>
                </c:pt>
                <c:pt idx="2234">
                  <c:v>0.76925925925925931</c:v>
                </c:pt>
                <c:pt idx="2235">
                  <c:v>0.76925925925925931</c:v>
                </c:pt>
                <c:pt idx="2236">
                  <c:v>0.76927083333333335</c:v>
                </c:pt>
                <c:pt idx="2237">
                  <c:v>0.76927083333333335</c:v>
                </c:pt>
                <c:pt idx="2238">
                  <c:v>0.76928240740740739</c:v>
                </c:pt>
                <c:pt idx="2239">
                  <c:v>0.76928240740740739</c:v>
                </c:pt>
                <c:pt idx="2240">
                  <c:v>0.76929398148148154</c:v>
                </c:pt>
                <c:pt idx="2241">
                  <c:v>0.76930555555555558</c:v>
                </c:pt>
                <c:pt idx="2242">
                  <c:v>0.76930555555555558</c:v>
                </c:pt>
                <c:pt idx="2243">
                  <c:v>0.76931712962962961</c:v>
                </c:pt>
                <c:pt idx="2244">
                  <c:v>0.76931712962962961</c:v>
                </c:pt>
                <c:pt idx="2245">
                  <c:v>0.76932870370370365</c:v>
                </c:pt>
                <c:pt idx="2246">
                  <c:v>0.76932870370370365</c:v>
                </c:pt>
                <c:pt idx="2247">
                  <c:v>0.7693402777777778</c:v>
                </c:pt>
                <c:pt idx="2248">
                  <c:v>0.7693402777777778</c:v>
                </c:pt>
                <c:pt idx="2249">
                  <c:v>0.76935185185185184</c:v>
                </c:pt>
                <c:pt idx="2250">
                  <c:v>0.76935185185185184</c:v>
                </c:pt>
                <c:pt idx="2251">
                  <c:v>0.76936342592592588</c:v>
                </c:pt>
                <c:pt idx="2252">
                  <c:v>0.76936342592592588</c:v>
                </c:pt>
                <c:pt idx="2253">
                  <c:v>0.76937500000000003</c:v>
                </c:pt>
                <c:pt idx="2254">
                  <c:v>0.76937500000000003</c:v>
                </c:pt>
                <c:pt idx="2255">
                  <c:v>0.76938657407407407</c:v>
                </c:pt>
                <c:pt idx="2256">
                  <c:v>0.76938657407407407</c:v>
                </c:pt>
                <c:pt idx="2257">
                  <c:v>0.76939814814814811</c:v>
                </c:pt>
                <c:pt idx="2258">
                  <c:v>0.76940972222222226</c:v>
                </c:pt>
                <c:pt idx="2259">
                  <c:v>0.76940972222222226</c:v>
                </c:pt>
                <c:pt idx="2260">
                  <c:v>0.7694212962962963</c:v>
                </c:pt>
                <c:pt idx="2261">
                  <c:v>0.7694212962962963</c:v>
                </c:pt>
                <c:pt idx="2262">
                  <c:v>0.76943287037037034</c:v>
                </c:pt>
                <c:pt idx="2263">
                  <c:v>0.76943287037037034</c:v>
                </c:pt>
                <c:pt idx="2264">
                  <c:v>0.76944444444444449</c:v>
                </c:pt>
                <c:pt idx="2265">
                  <c:v>0.76944444444444449</c:v>
                </c:pt>
                <c:pt idx="2266">
                  <c:v>0.76945601851851853</c:v>
                </c:pt>
                <c:pt idx="2267">
                  <c:v>0.76945601851851853</c:v>
                </c:pt>
                <c:pt idx="2268">
                  <c:v>0.76946759259259256</c:v>
                </c:pt>
                <c:pt idx="2269">
                  <c:v>0.76946759259259256</c:v>
                </c:pt>
                <c:pt idx="2270">
                  <c:v>0.76947916666666671</c:v>
                </c:pt>
                <c:pt idx="2271">
                  <c:v>0.76947916666666671</c:v>
                </c:pt>
                <c:pt idx="2272">
                  <c:v>0.76949074074074075</c:v>
                </c:pt>
                <c:pt idx="2273">
                  <c:v>0.76950231481481479</c:v>
                </c:pt>
                <c:pt idx="2274">
                  <c:v>0.76950231481481479</c:v>
                </c:pt>
                <c:pt idx="2275">
                  <c:v>0.76951388888888894</c:v>
                </c:pt>
                <c:pt idx="2276">
                  <c:v>0.76951388888888894</c:v>
                </c:pt>
                <c:pt idx="2277">
                  <c:v>0.76952546296296298</c:v>
                </c:pt>
                <c:pt idx="2278">
                  <c:v>0.76952546296296298</c:v>
                </c:pt>
                <c:pt idx="2279">
                  <c:v>0.76953703703703702</c:v>
                </c:pt>
                <c:pt idx="2280">
                  <c:v>0.76953703703703702</c:v>
                </c:pt>
                <c:pt idx="2281">
                  <c:v>0.76954861111111106</c:v>
                </c:pt>
                <c:pt idx="2282">
                  <c:v>0.76954861111111106</c:v>
                </c:pt>
                <c:pt idx="2283">
                  <c:v>0.76956018518518521</c:v>
                </c:pt>
                <c:pt idx="2284">
                  <c:v>0.76956018518518521</c:v>
                </c:pt>
                <c:pt idx="2285">
                  <c:v>0.76957175925925925</c:v>
                </c:pt>
                <c:pt idx="2286">
                  <c:v>0.76957175925925925</c:v>
                </c:pt>
                <c:pt idx="2287">
                  <c:v>0.76958333333333329</c:v>
                </c:pt>
                <c:pt idx="2288">
                  <c:v>0.76959490740740744</c:v>
                </c:pt>
                <c:pt idx="2289">
                  <c:v>0.76959490740740744</c:v>
                </c:pt>
                <c:pt idx="2290">
                  <c:v>0.76960648148148147</c:v>
                </c:pt>
                <c:pt idx="2291">
                  <c:v>0.76960648148148147</c:v>
                </c:pt>
                <c:pt idx="2292">
                  <c:v>0.76961805555555551</c:v>
                </c:pt>
                <c:pt idx="2293">
                  <c:v>0.76961805555555551</c:v>
                </c:pt>
                <c:pt idx="2294">
                  <c:v>0.76962962962962966</c:v>
                </c:pt>
                <c:pt idx="2295">
                  <c:v>0.76962962962962966</c:v>
                </c:pt>
                <c:pt idx="2296">
                  <c:v>0.7696412037037037</c:v>
                </c:pt>
                <c:pt idx="2297">
                  <c:v>0.7696412037037037</c:v>
                </c:pt>
                <c:pt idx="2298">
                  <c:v>0.76965277777777774</c:v>
                </c:pt>
                <c:pt idx="2299">
                  <c:v>0.76965277777777774</c:v>
                </c:pt>
                <c:pt idx="2300">
                  <c:v>0.76966435185185189</c:v>
                </c:pt>
                <c:pt idx="2301">
                  <c:v>0.76966435185185189</c:v>
                </c:pt>
                <c:pt idx="2302">
                  <c:v>0.76967592592592593</c:v>
                </c:pt>
                <c:pt idx="2303">
                  <c:v>0.76967592592592593</c:v>
                </c:pt>
                <c:pt idx="2304">
                  <c:v>0.76968749999999997</c:v>
                </c:pt>
                <c:pt idx="2305">
                  <c:v>0.76969907407407412</c:v>
                </c:pt>
                <c:pt idx="2306">
                  <c:v>0.76969907407407412</c:v>
                </c:pt>
                <c:pt idx="2307">
                  <c:v>0.76971064814814816</c:v>
                </c:pt>
                <c:pt idx="2308">
                  <c:v>0.76971064814814816</c:v>
                </c:pt>
                <c:pt idx="2309">
                  <c:v>0.7697222222222222</c:v>
                </c:pt>
                <c:pt idx="2310">
                  <c:v>0.7697222222222222</c:v>
                </c:pt>
                <c:pt idx="2311">
                  <c:v>0.76973379629629635</c:v>
                </c:pt>
                <c:pt idx="2312">
                  <c:v>0.76973379629629635</c:v>
                </c:pt>
                <c:pt idx="2313">
                  <c:v>0.76974537037037039</c:v>
                </c:pt>
                <c:pt idx="2314">
                  <c:v>0.76974537037037039</c:v>
                </c:pt>
                <c:pt idx="2315">
                  <c:v>0.76975694444444442</c:v>
                </c:pt>
                <c:pt idx="2316">
                  <c:v>0.76975694444444442</c:v>
                </c:pt>
                <c:pt idx="2317">
                  <c:v>0.76976851851851846</c:v>
                </c:pt>
                <c:pt idx="2318">
                  <c:v>0.76976851851851846</c:v>
                </c:pt>
                <c:pt idx="2319">
                  <c:v>0.76978009259259261</c:v>
                </c:pt>
                <c:pt idx="2320">
                  <c:v>0.76978009259259261</c:v>
                </c:pt>
                <c:pt idx="2321">
                  <c:v>0.76979166666666665</c:v>
                </c:pt>
                <c:pt idx="2322">
                  <c:v>0.76980324074074069</c:v>
                </c:pt>
                <c:pt idx="2323">
                  <c:v>0.76980324074074069</c:v>
                </c:pt>
                <c:pt idx="2324">
                  <c:v>0.76981481481481484</c:v>
                </c:pt>
                <c:pt idx="2325">
                  <c:v>0.76981481481481484</c:v>
                </c:pt>
                <c:pt idx="2326">
                  <c:v>0.76982638888888888</c:v>
                </c:pt>
                <c:pt idx="2327">
                  <c:v>0.76982638888888888</c:v>
                </c:pt>
                <c:pt idx="2328">
                  <c:v>0.76983796296296292</c:v>
                </c:pt>
                <c:pt idx="2329">
                  <c:v>0.76983796296296292</c:v>
                </c:pt>
                <c:pt idx="2330">
                  <c:v>0.76984953703703707</c:v>
                </c:pt>
                <c:pt idx="2331">
                  <c:v>0.76984953703703707</c:v>
                </c:pt>
                <c:pt idx="2332">
                  <c:v>0.76986111111111111</c:v>
                </c:pt>
                <c:pt idx="2333">
                  <c:v>0.76986111111111111</c:v>
                </c:pt>
                <c:pt idx="2334">
                  <c:v>0.76987268518518515</c:v>
                </c:pt>
                <c:pt idx="2335">
                  <c:v>0.76987268518518515</c:v>
                </c:pt>
                <c:pt idx="2336">
                  <c:v>0.7698842592592593</c:v>
                </c:pt>
                <c:pt idx="2337">
                  <c:v>0.7698842592592593</c:v>
                </c:pt>
                <c:pt idx="2338">
                  <c:v>0.76989583333333333</c:v>
                </c:pt>
                <c:pt idx="2339">
                  <c:v>0.76990740740740737</c:v>
                </c:pt>
                <c:pt idx="2340">
                  <c:v>0.76990740740740737</c:v>
                </c:pt>
                <c:pt idx="2341">
                  <c:v>0.76991898148148152</c:v>
                </c:pt>
                <c:pt idx="2342">
                  <c:v>0.76991898148148152</c:v>
                </c:pt>
                <c:pt idx="2343">
                  <c:v>0.76993055555555556</c:v>
                </c:pt>
                <c:pt idx="2344">
                  <c:v>0.76993055555555556</c:v>
                </c:pt>
                <c:pt idx="2345">
                  <c:v>0.7699421296296296</c:v>
                </c:pt>
                <c:pt idx="2346">
                  <c:v>0.7699421296296296</c:v>
                </c:pt>
                <c:pt idx="2347">
                  <c:v>0.76995370370370375</c:v>
                </c:pt>
                <c:pt idx="2348">
                  <c:v>0.76995370370370375</c:v>
                </c:pt>
                <c:pt idx="2349">
                  <c:v>0.76996527777777779</c:v>
                </c:pt>
                <c:pt idx="2350">
                  <c:v>0.76996527777777779</c:v>
                </c:pt>
                <c:pt idx="2351">
                  <c:v>0.76997685185185183</c:v>
                </c:pt>
                <c:pt idx="2352">
                  <c:v>0.76997685185185183</c:v>
                </c:pt>
                <c:pt idx="2353">
                  <c:v>0.76998842592592598</c:v>
                </c:pt>
                <c:pt idx="2354">
                  <c:v>0.77</c:v>
                </c:pt>
                <c:pt idx="2355">
                  <c:v>0.77</c:v>
                </c:pt>
                <c:pt idx="2356">
                  <c:v>0.77001157407407406</c:v>
                </c:pt>
                <c:pt idx="2357">
                  <c:v>0.77001157407407406</c:v>
                </c:pt>
                <c:pt idx="2358">
                  <c:v>0.7700231481481481</c:v>
                </c:pt>
                <c:pt idx="2359">
                  <c:v>0.7700231481481481</c:v>
                </c:pt>
                <c:pt idx="2360">
                  <c:v>0.77003472222222225</c:v>
                </c:pt>
                <c:pt idx="2361">
                  <c:v>0.77003472222222225</c:v>
                </c:pt>
                <c:pt idx="2362">
                  <c:v>0.77004629629629628</c:v>
                </c:pt>
                <c:pt idx="2363">
                  <c:v>0.77004629629629628</c:v>
                </c:pt>
                <c:pt idx="2364">
                  <c:v>0.77005787037037032</c:v>
                </c:pt>
                <c:pt idx="2365">
                  <c:v>0.77005787037037032</c:v>
                </c:pt>
                <c:pt idx="2366">
                  <c:v>0.77006944444444447</c:v>
                </c:pt>
                <c:pt idx="2367">
                  <c:v>0.77006944444444447</c:v>
                </c:pt>
                <c:pt idx="2368">
                  <c:v>0.77008101851851851</c:v>
                </c:pt>
                <c:pt idx="2369">
                  <c:v>0.77009259259259255</c:v>
                </c:pt>
                <c:pt idx="2370">
                  <c:v>0.77009259259259255</c:v>
                </c:pt>
                <c:pt idx="2371">
                  <c:v>0.7701041666666667</c:v>
                </c:pt>
                <c:pt idx="2372">
                  <c:v>0.7701041666666667</c:v>
                </c:pt>
                <c:pt idx="2373">
                  <c:v>0.77011574074074074</c:v>
                </c:pt>
                <c:pt idx="2374">
                  <c:v>0.77011574074074074</c:v>
                </c:pt>
                <c:pt idx="2375">
                  <c:v>0.77012731481481478</c:v>
                </c:pt>
                <c:pt idx="2376">
                  <c:v>0.77012731481481478</c:v>
                </c:pt>
                <c:pt idx="2377">
                  <c:v>0.77013888888888893</c:v>
                </c:pt>
                <c:pt idx="2378">
                  <c:v>0.77013888888888893</c:v>
                </c:pt>
                <c:pt idx="2379">
                  <c:v>0.77015046296296297</c:v>
                </c:pt>
                <c:pt idx="2380">
                  <c:v>0.77015046296296297</c:v>
                </c:pt>
                <c:pt idx="2381">
                  <c:v>0.77016203703703701</c:v>
                </c:pt>
                <c:pt idx="2382">
                  <c:v>0.77016203703703701</c:v>
                </c:pt>
                <c:pt idx="2383">
                  <c:v>0.77017361111111116</c:v>
                </c:pt>
                <c:pt idx="2384">
                  <c:v>0.77017361111111116</c:v>
                </c:pt>
                <c:pt idx="2385">
                  <c:v>0.77018518518518519</c:v>
                </c:pt>
                <c:pt idx="2386">
                  <c:v>0.77018518518518519</c:v>
                </c:pt>
                <c:pt idx="2387">
                  <c:v>0.77019675925925923</c:v>
                </c:pt>
                <c:pt idx="2388">
                  <c:v>0.77020833333333338</c:v>
                </c:pt>
                <c:pt idx="2389">
                  <c:v>0.77020833333333338</c:v>
                </c:pt>
                <c:pt idx="2390">
                  <c:v>0.77021990740740742</c:v>
                </c:pt>
                <c:pt idx="2391">
                  <c:v>0.77021990740740742</c:v>
                </c:pt>
                <c:pt idx="2392">
                  <c:v>0.77023148148148146</c:v>
                </c:pt>
                <c:pt idx="2393">
                  <c:v>0.77023148148148146</c:v>
                </c:pt>
                <c:pt idx="2394">
                  <c:v>0.7702430555555555</c:v>
                </c:pt>
                <c:pt idx="2395">
                  <c:v>0.7702430555555555</c:v>
                </c:pt>
                <c:pt idx="2396">
                  <c:v>0.77025462962962965</c:v>
                </c:pt>
                <c:pt idx="2397">
                  <c:v>0.77025462962962965</c:v>
                </c:pt>
                <c:pt idx="2398">
                  <c:v>0.77026620370370369</c:v>
                </c:pt>
                <c:pt idx="2399">
                  <c:v>0.77026620370370369</c:v>
                </c:pt>
                <c:pt idx="2400">
                  <c:v>0.77027777777777773</c:v>
                </c:pt>
                <c:pt idx="2401">
                  <c:v>0.77027777777777773</c:v>
                </c:pt>
                <c:pt idx="2402">
                  <c:v>0.77028935185185188</c:v>
                </c:pt>
                <c:pt idx="2403">
                  <c:v>0.77030092592592592</c:v>
                </c:pt>
                <c:pt idx="2404">
                  <c:v>0.77030092592592592</c:v>
                </c:pt>
                <c:pt idx="2405">
                  <c:v>0.77031249999999996</c:v>
                </c:pt>
                <c:pt idx="2406">
                  <c:v>0.77031249999999996</c:v>
                </c:pt>
                <c:pt idx="2407">
                  <c:v>0.77032407407407411</c:v>
                </c:pt>
                <c:pt idx="2408">
                  <c:v>0.77032407407407411</c:v>
                </c:pt>
                <c:pt idx="2409">
                  <c:v>0.77033564814814814</c:v>
                </c:pt>
                <c:pt idx="2410">
                  <c:v>0.77033564814814814</c:v>
                </c:pt>
                <c:pt idx="2411">
                  <c:v>0.77034722222222218</c:v>
                </c:pt>
                <c:pt idx="2412">
                  <c:v>0.77034722222222218</c:v>
                </c:pt>
                <c:pt idx="2413">
                  <c:v>0.77035879629629633</c:v>
                </c:pt>
                <c:pt idx="2414">
                  <c:v>0.77035879629629633</c:v>
                </c:pt>
                <c:pt idx="2415">
                  <c:v>0.77037037037037037</c:v>
                </c:pt>
                <c:pt idx="2416">
                  <c:v>0.77037037037037037</c:v>
                </c:pt>
                <c:pt idx="2417">
                  <c:v>0.77038194444444441</c:v>
                </c:pt>
                <c:pt idx="2418">
                  <c:v>0.77038194444444441</c:v>
                </c:pt>
                <c:pt idx="2419">
                  <c:v>0.77039351851851856</c:v>
                </c:pt>
                <c:pt idx="2420">
                  <c:v>0.77039351851851856</c:v>
                </c:pt>
                <c:pt idx="2421">
                  <c:v>0.7704050925925926</c:v>
                </c:pt>
                <c:pt idx="2422">
                  <c:v>0.77041666666666664</c:v>
                </c:pt>
                <c:pt idx="2423">
                  <c:v>0.77041666666666664</c:v>
                </c:pt>
                <c:pt idx="2424">
                  <c:v>0.77042824074074079</c:v>
                </c:pt>
                <c:pt idx="2425">
                  <c:v>0.77042824074074079</c:v>
                </c:pt>
                <c:pt idx="2426">
                  <c:v>0.77043981481481483</c:v>
                </c:pt>
                <c:pt idx="2427">
                  <c:v>0.77043981481481483</c:v>
                </c:pt>
                <c:pt idx="2428">
                  <c:v>0.77045138888888887</c:v>
                </c:pt>
                <c:pt idx="2429">
                  <c:v>0.77045138888888887</c:v>
                </c:pt>
                <c:pt idx="2430">
                  <c:v>0.77046296296296302</c:v>
                </c:pt>
                <c:pt idx="2431">
                  <c:v>0.77046296296296302</c:v>
                </c:pt>
                <c:pt idx="2432">
                  <c:v>0.77047453703703705</c:v>
                </c:pt>
                <c:pt idx="2433">
                  <c:v>0.77047453703703705</c:v>
                </c:pt>
                <c:pt idx="2434">
                  <c:v>0.77048611111111109</c:v>
                </c:pt>
                <c:pt idx="2435">
                  <c:v>0.77048611111111109</c:v>
                </c:pt>
                <c:pt idx="2436">
                  <c:v>0.77049768518518513</c:v>
                </c:pt>
                <c:pt idx="2437">
                  <c:v>0.77049768518518513</c:v>
                </c:pt>
                <c:pt idx="2438">
                  <c:v>0.77050925925925928</c:v>
                </c:pt>
                <c:pt idx="2439">
                  <c:v>0.77050925925925928</c:v>
                </c:pt>
                <c:pt idx="2440">
                  <c:v>0.77052083333333332</c:v>
                </c:pt>
                <c:pt idx="2441">
                  <c:v>0.77053240740740736</c:v>
                </c:pt>
                <c:pt idx="2442">
                  <c:v>0.77053240740740736</c:v>
                </c:pt>
                <c:pt idx="2443">
                  <c:v>0.77054398148148151</c:v>
                </c:pt>
                <c:pt idx="2444">
                  <c:v>0.77054398148148151</c:v>
                </c:pt>
                <c:pt idx="2445">
                  <c:v>0.77055555555555555</c:v>
                </c:pt>
                <c:pt idx="2446">
                  <c:v>0.77055555555555555</c:v>
                </c:pt>
                <c:pt idx="2447">
                  <c:v>0.77056712962962959</c:v>
                </c:pt>
                <c:pt idx="2448">
                  <c:v>0.77056712962962959</c:v>
                </c:pt>
                <c:pt idx="2449">
                  <c:v>0.77057870370370374</c:v>
                </c:pt>
                <c:pt idx="2450">
                  <c:v>0.77057870370370374</c:v>
                </c:pt>
                <c:pt idx="2451">
                  <c:v>0.77059027777777778</c:v>
                </c:pt>
                <c:pt idx="2452">
                  <c:v>0.77059027777777778</c:v>
                </c:pt>
                <c:pt idx="2453">
                  <c:v>0.77060185185185182</c:v>
                </c:pt>
                <c:pt idx="2454">
                  <c:v>0.77060185185185182</c:v>
                </c:pt>
                <c:pt idx="2455">
                  <c:v>0.77061342592592597</c:v>
                </c:pt>
                <c:pt idx="2456">
                  <c:v>0.77061342592592597</c:v>
                </c:pt>
                <c:pt idx="2457">
                  <c:v>0.770625</c:v>
                </c:pt>
                <c:pt idx="2458">
                  <c:v>0.77063657407407404</c:v>
                </c:pt>
                <c:pt idx="2459">
                  <c:v>0.77063657407407404</c:v>
                </c:pt>
                <c:pt idx="2460">
                  <c:v>0.77064814814814819</c:v>
                </c:pt>
                <c:pt idx="2461">
                  <c:v>0.77064814814814819</c:v>
                </c:pt>
                <c:pt idx="2462">
                  <c:v>0.77065972222222223</c:v>
                </c:pt>
                <c:pt idx="2463">
                  <c:v>0.77065972222222223</c:v>
                </c:pt>
                <c:pt idx="2464">
                  <c:v>0.77067129629629627</c:v>
                </c:pt>
                <c:pt idx="2465">
                  <c:v>0.77067129629629627</c:v>
                </c:pt>
                <c:pt idx="2466">
                  <c:v>0.77068287037037042</c:v>
                </c:pt>
                <c:pt idx="2467">
                  <c:v>0.77068287037037042</c:v>
                </c:pt>
                <c:pt idx="2468">
                  <c:v>0.77069444444444446</c:v>
                </c:pt>
                <c:pt idx="2469">
                  <c:v>0.77069444444444446</c:v>
                </c:pt>
                <c:pt idx="2470">
                  <c:v>0.7707060185185185</c:v>
                </c:pt>
                <c:pt idx="2471">
                  <c:v>0.7707060185185185</c:v>
                </c:pt>
                <c:pt idx="2472">
                  <c:v>0.77071759259259254</c:v>
                </c:pt>
                <c:pt idx="2473">
                  <c:v>0.77072916666666669</c:v>
                </c:pt>
                <c:pt idx="2474">
                  <c:v>0.77072916666666669</c:v>
                </c:pt>
                <c:pt idx="2475">
                  <c:v>0.77074074074074073</c:v>
                </c:pt>
                <c:pt idx="2476">
                  <c:v>0.77074074074074073</c:v>
                </c:pt>
                <c:pt idx="2477">
                  <c:v>0.77075231481481477</c:v>
                </c:pt>
                <c:pt idx="2478">
                  <c:v>0.77075231481481477</c:v>
                </c:pt>
                <c:pt idx="2479">
                  <c:v>0.77076388888888892</c:v>
                </c:pt>
                <c:pt idx="2480">
                  <c:v>0.77076388888888892</c:v>
                </c:pt>
                <c:pt idx="2481">
                  <c:v>0.77077546296296295</c:v>
                </c:pt>
                <c:pt idx="2482">
                  <c:v>0.77077546296296295</c:v>
                </c:pt>
                <c:pt idx="2483">
                  <c:v>0.77078703703703699</c:v>
                </c:pt>
                <c:pt idx="2484">
                  <c:v>0.77078703703703699</c:v>
                </c:pt>
                <c:pt idx="2485">
                  <c:v>0.77079861111111114</c:v>
                </c:pt>
                <c:pt idx="2486">
                  <c:v>0.77079861111111114</c:v>
                </c:pt>
                <c:pt idx="2487">
                  <c:v>0.77081018518518518</c:v>
                </c:pt>
                <c:pt idx="2488">
                  <c:v>0.77082175925925922</c:v>
                </c:pt>
                <c:pt idx="2489">
                  <c:v>0.77082175925925922</c:v>
                </c:pt>
                <c:pt idx="2490">
                  <c:v>0.77083333333333337</c:v>
                </c:pt>
                <c:pt idx="2491">
                  <c:v>0.77083333333333337</c:v>
                </c:pt>
                <c:pt idx="2492">
                  <c:v>0.77084490740740741</c:v>
                </c:pt>
                <c:pt idx="2493">
                  <c:v>0.77084490740740741</c:v>
                </c:pt>
                <c:pt idx="2494">
                  <c:v>0.77085648148148145</c:v>
                </c:pt>
                <c:pt idx="2495">
                  <c:v>0.77085648148148145</c:v>
                </c:pt>
                <c:pt idx="2496">
                  <c:v>0.7708680555555556</c:v>
                </c:pt>
                <c:pt idx="2497">
                  <c:v>0.7708680555555556</c:v>
                </c:pt>
                <c:pt idx="2498">
                  <c:v>0.77087962962962964</c:v>
                </c:pt>
                <c:pt idx="2499">
                  <c:v>0.77087962962962964</c:v>
                </c:pt>
                <c:pt idx="2500">
                  <c:v>0.77089120370370368</c:v>
                </c:pt>
                <c:pt idx="2501">
                  <c:v>0.77089120370370368</c:v>
                </c:pt>
                <c:pt idx="2502">
                  <c:v>0.77090277777777783</c:v>
                </c:pt>
                <c:pt idx="2503">
                  <c:v>0.77090277777777783</c:v>
                </c:pt>
                <c:pt idx="2504">
                  <c:v>0.77091435185185186</c:v>
                </c:pt>
                <c:pt idx="2505">
                  <c:v>0.77091435185185186</c:v>
                </c:pt>
                <c:pt idx="2506">
                  <c:v>0.7709259259259259</c:v>
                </c:pt>
                <c:pt idx="2507">
                  <c:v>0.7709259259259259</c:v>
                </c:pt>
                <c:pt idx="2508">
                  <c:v>0.77093750000000005</c:v>
                </c:pt>
                <c:pt idx="2509">
                  <c:v>0.77094907407407409</c:v>
                </c:pt>
                <c:pt idx="2510">
                  <c:v>0.77094907407407409</c:v>
                </c:pt>
                <c:pt idx="2511">
                  <c:v>0.77096064814814813</c:v>
                </c:pt>
                <c:pt idx="2512">
                  <c:v>0.77096064814814813</c:v>
                </c:pt>
                <c:pt idx="2513">
                  <c:v>0.77097222222222217</c:v>
                </c:pt>
                <c:pt idx="2514">
                  <c:v>0.77097222222222217</c:v>
                </c:pt>
                <c:pt idx="2515">
                  <c:v>0.77098379629629632</c:v>
                </c:pt>
                <c:pt idx="2516">
                  <c:v>0.77098379629629632</c:v>
                </c:pt>
                <c:pt idx="2517">
                  <c:v>0.77099537037037036</c:v>
                </c:pt>
                <c:pt idx="2518">
                  <c:v>0.77099537037037036</c:v>
                </c:pt>
                <c:pt idx="2519">
                  <c:v>0.7710069444444444</c:v>
                </c:pt>
                <c:pt idx="2520">
                  <c:v>0.7710069444444444</c:v>
                </c:pt>
                <c:pt idx="2521">
                  <c:v>0.77101851851851855</c:v>
                </c:pt>
                <c:pt idx="2522">
                  <c:v>0.77101851851851855</c:v>
                </c:pt>
                <c:pt idx="2523">
                  <c:v>0.77103009259259259</c:v>
                </c:pt>
                <c:pt idx="2524">
                  <c:v>0.77103009259259259</c:v>
                </c:pt>
                <c:pt idx="2525">
                  <c:v>0.77104166666666663</c:v>
                </c:pt>
                <c:pt idx="2526">
                  <c:v>0.77104166666666663</c:v>
                </c:pt>
                <c:pt idx="2527">
                  <c:v>0.77105324074074078</c:v>
                </c:pt>
                <c:pt idx="2528">
                  <c:v>0.77106481481481481</c:v>
                </c:pt>
                <c:pt idx="2529">
                  <c:v>0.77106481481481481</c:v>
                </c:pt>
                <c:pt idx="2530">
                  <c:v>0.77107638888888885</c:v>
                </c:pt>
                <c:pt idx="2531">
                  <c:v>0.77107638888888885</c:v>
                </c:pt>
                <c:pt idx="2532">
                  <c:v>0.771087962962963</c:v>
                </c:pt>
                <c:pt idx="2533">
                  <c:v>0.771087962962963</c:v>
                </c:pt>
                <c:pt idx="2534">
                  <c:v>0.77109953703703704</c:v>
                </c:pt>
                <c:pt idx="2535">
                  <c:v>0.77109953703703704</c:v>
                </c:pt>
                <c:pt idx="2536">
                  <c:v>0.77111111111111108</c:v>
                </c:pt>
                <c:pt idx="2537">
                  <c:v>0.77111111111111108</c:v>
                </c:pt>
                <c:pt idx="2538">
                  <c:v>0.77112268518518523</c:v>
                </c:pt>
                <c:pt idx="2539">
                  <c:v>0.77112268518518523</c:v>
                </c:pt>
                <c:pt idx="2540">
                  <c:v>0.77113425925925927</c:v>
                </c:pt>
                <c:pt idx="2541">
                  <c:v>0.77113425925925927</c:v>
                </c:pt>
                <c:pt idx="2542">
                  <c:v>0.77114583333333331</c:v>
                </c:pt>
                <c:pt idx="2543">
                  <c:v>0.77114583333333331</c:v>
                </c:pt>
                <c:pt idx="2544">
                  <c:v>0.77115740740740746</c:v>
                </c:pt>
                <c:pt idx="2545">
                  <c:v>0.77115740740740746</c:v>
                </c:pt>
                <c:pt idx="2546">
                  <c:v>0.7711689814814815</c:v>
                </c:pt>
                <c:pt idx="2547">
                  <c:v>0.77118055555555554</c:v>
                </c:pt>
                <c:pt idx="2548">
                  <c:v>0.77118055555555554</c:v>
                </c:pt>
                <c:pt idx="2549">
                  <c:v>0.77119212962962957</c:v>
                </c:pt>
                <c:pt idx="2550">
                  <c:v>0.77119212962962957</c:v>
                </c:pt>
                <c:pt idx="2551">
                  <c:v>0.77120370370370372</c:v>
                </c:pt>
                <c:pt idx="2552">
                  <c:v>0.77120370370370372</c:v>
                </c:pt>
                <c:pt idx="2553">
                  <c:v>0.77121527777777776</c:v>
                </c:pt>
                <c:pt idx="2554">
                  <c:v>0.77121527777777776</c:v>
                </c:pt>
                <c:pt idx="2555">
                  <c:v>0.7712268518518518</c:v>
                </c:pt>
                <c:pt idx="2556">
                  <c:v>0.7712268518518518</c:v>
                </c:pt>
                <c:pt idx="2557">
                  <c:v>0.77123842592592595</c:v>
                </c:pt>
                <c:pt idx="2558">
                  <c:v>0.77123842592592595</c:v>
                </c:pt>
                <c:pt idx="2559">
                  <c:v>0.77124999999999999</c:v>
                </c:pt>
                <c:pt idx="2560">
                  <c:v>0.77124999999999999</c:v>
                </c:pt>
                <c:pt idx="2561">
                  <c:v>0.77126157407407403</c:v>
                </c:pt>
                <c:pt idx="2562">
                  <c:v>0.77126157407407403</c:v>
                </c:pt>
                <c:pt idx="2563">
                  <c:v>0.77127314814814818</c:v>
                </c:pt>
                <c:pt idx="2564">
                  <c:v>0.77127314814814818</c:v>
                </c:pt>
                <c:pt idx="2565">
                  <c:v>0.77128472222222222</c:v>
                </c:pt>
                <c:pt idx="2566">
                  <c:v>0.77129629629629626</c:v>
                </c:pt>
                <c:pt idx="2567">
                  <c:v>0.77129629629629626</c:v>
                </c:pt>
                <c:pt idx="2568">
                  <c:v>0.77130787037037041</c:v>
                </c:pt>
                <c:pt idx="2569">
                  <c:v>0.77130787037037041</c:v>
                </c:pt>
                <c:pt idx="2570">
                  <c:v>0.77131944444444445</c:v>
                </c:pt>
                <c:pt idx="2571">
                  <c:v>0.77131944444444445</c:v>
                </c:pt>
                <c:pt idx="2572">
                  <c:v>0.77133101851851849</c:v>
                </c:pt>
                <c:pt idx="2573">
                  <c:v>0.77133101851851849</c:v>
                </c:pt>
                <c:pt idx="2574">
                  <c:v>0.77134259259259264</c:v>
                </c:pt>
                <c:pt idx="2575">
                  <c:v>0.77134259259259264</c:v>
                </c:pt>
                <c:pt idx="2576">
                  <c:v>0.77135416666666667</c:v>
                </c:pt>
                <c:pt idx="2577">
                  <c:v>0.77135416666666667</c:v>
                </c:pt>
                <c:pt idx="2578">
                  <c:v>0.77136574074074071</c:v>
                </c:pt>
                <c:pt idx="2579">
                  <c:v>0.77136574074074071</c:v>
                </c:pt>
                <c:pt idx="2580">
                  <c:v>0.77137731481481486</c:v>
                </c:pt>
                <c:pt idx="2581">
                  <c:v>0.7713888888888889</c:v>
                </c:pt>
                <c:pt idx="2582">
                  <c:v>0.7713888888888889</c:v>
                </c:pt>
                <c:pt idx="2583">
                  <c:v>0.77140046296296294</c:v>
                </c:pt>
                <c:pt idx="2584">
                  <c:v>0.77140046296296294</c:v>
                </c:pt>
                <c:pt idx="2585">
                  <c:v>0.77141203703703709</c:v>
                </c:pt>
                <c:pt idx="2586">
                  <c:v>0.77141203703703709</c:v>
                </c:pt>
                <c:pt idx="2587">
                  <c:v>0.77142361111111113</c:v>
                </c:pt>
                <c:pt idx="2588">
                  <c:v>0.77142361111111113</c:v>
                </c:pt>
                <c:pt idx="2589">
                  <c:v>0.77143518518518517</c:v>
                </c:pt>
                <c:pt idx="2590">
                  <c:v>0.77143518518518517</c:v>
                </c:pt>
                <c:pt idx="2591">
                  <c:v>0.77144675925925921</c:v>
                </c:pt>
                <c:pt idx="2592">
                  <c:v>0.77144675925925921</c:v>
                </c:pt>
                <c:pt idx="2593">
                  <c:v>0.77145833333333336</c:v>
                </c:pt>
                <c:pt idx="2594">
                  <c:v>0.77145833333333336</c:v>
                </c:pt>
                <c:pt idx="2595">
                  <c:v>0.7714699074074074</c:v>
                </c:pt>
                <c:pt idx="2596">
                  <c:v>0.77148148148148143</c:v>
                </c:pt>
                <c:pt idx="2597">
                  <c:v>0.77148148148148143</c:v>
                </c:pt>
                <c:pt idx="2598">
                  <c:v>0.77149305555555558</c:v>
                </c:pt>
                <c:pt idx="2599">
                  <c:v>0.77149305555555558</c:v>
                </c:pt>
                <c:pt idx="2600">
                  <c:v>0.77150462962962962</c:v>
                </c:pt>
                <c:pt idx="2601">
                  <c:v>0.77150462962962962</c:v>
                </c:pt>
                <c:pt idx="2602">
                  <c:v>0.77151620370370366</c:v>
                </c:pt>
                <c:pt idx="2603">
                  <c:v>0.77151620370370366</c:v>
                </c:pt>
                <c:pt idx="2604">
                  <c:v>0.77152777777777781</c:v>
                </c:pt>
                <c:pt idx="2605">
                  <c:v>0.77152777777777781</c:v>
                </c:pt>
                <c:pt idx="2606">
                  <c:v>0.77153935185185185</c:v>
                </c:pt>
                <c:pt idx="2607">
                  <c:v>0.77153935185185185</c:v>
                </c:pt>
                <c:pt idx="2608">
                  <c:v>0.77155092592592589</c:v>
                </c:pt>
                <c:pt idx="2609">
                  <c:v>0.77155092592592589</c:v>
                </c:pt>
                <c:pt idx="2610">
                  <c:v>0.77156250000000004</c:v>
                </c:pt>
                <c:pt idx="2611">
                  <c:v>0.77156250000000004</c:v>
                </c:pt>
                <c:pt idx="2612">
                  <c:v>0.77157407407407408</c:v>
                </c:pt>
                <c:pt idx="2613">
                  <c:v>0.77157407407407408</c:v>
                </c:pt>
                <c:pt idx="2614">
                  <c:v>0.77158564814814812</c:v>
                </c:pt>
                <c:pt idx="2615">
                  <c:v>0.77159722222222227</c:v>
                </c:pt>
                <c:pt idx="2616">
                  <c:v>0.77159722222222227</c:v>
                </c:pt>
                <c:pt idx="2617">
                  <c:v>0.77160879629629631</c:v>
                </c:pt>
                <c:pt idx="2618">
                  <c:v>0.77160879629629631</c:v>
                </c:pt>
                <c:pt idx="2619">
                  <c:v>0.77162037037037035</c:v>
                </c:pt>
                <c:pt idx="2620">
                  <c:v>0.77162037037037035</c:v>
                </c:pt>
                <c:pt idx="2621">
                  <c:v>0.7716319444444445</c:v>
                </c:pt>
                <c:pt idx="2622">
                  <c:v>0.7716319444444445</c:v>
                </c:pt>
                <c:pt idx="2623">
                  <c:v>0.77164351851851853</c:v>
                </c:pt>
                <c:pt idx="2624">
                  <c:v>0.77164351851851853</c:v>
                </c:pt>
                <c:pt idx="2625">
                  <c:v>0.77165509259259257</c:v>
                </c:pt>
                <c:pt idx="2626">
                  <c:v>0.77165509259259257</c:v>
                </c:pt>
                <c:pt idx="2627">
                  <c:v>0.77166666666666661</c:v>
                </c:pt>
                <c:pt idx="2628">
                  <c:v>0.77166666666666661</c:v>
                </c:pt>
                <c:pt idx="2629">
                  <c:v>0.77167824074074076</c:v>
                </c:pt>
                <c:pt idx="2630">
                  <c:v>0.77167824074074076</c:v>
                </c:pt>
                <c:pt idx="2631">
                  <c:v>0.7716898148148148</c:v>
                </c:pt>
                <c:pt idx="2632">
                  <c:v>0.7716898148148148</c:v>
                </c:pt>
                <c:pt idx="2633">
                  <c:v>0.77170138888888884</c:v>
                </c:pt>
                <c:pt idx="2634">
                  <c:v>0.77171296296296299</c:v>
                </c:pt>
                <c:pt idx="2635">
                  <c:v>0.77171296296296299</c:v>
                </c:pt>
                <c:pt idx="2636">
                  <c:v>0.77172453703703703</c:v>
                </c:pt>
                <c:pt idx="2637">
                  <c:v>0.77172453703703703</c:v>
                </c:pt>
                <c:pt idx="2638">
                  <c:v>0.77173611111111107</c:v>
                </c:pt>
                <c:pt idx="2639">
                  <c:v>0.77173611111111107</c:v>
                </c:pt>
                <c:pt idx="2640">
                  <c:v>0.77174768518518522</c:v>
                </c:pt>
                <c:pt idx="2641">
                  <c:v>0.77174768518518522</c:v>
                </c:pt>
                <c:pt idx="2642">
                  <c:v>0.77175925925925926</c:v>
                </c:pt>
                <c:pt idx="2643">
                  <c:v>0.77175925925925926</c:v>
                </c:pt>
                <c:pt idx="2644">
                  <c:v>0.77177083333333329</c:v>
                </c:pt>
                <c:pt idx="2645">
                  <c:v>0.77177083333333329</c:v>
                </c:pt>
                <c:pt idx="2646">
                  <c:v>0.77178240740740744</c:v>
                </c:pt>
                <c:pt idx="2647">
                  <c:v>0.77178240740740744</c:v>
                </c:pt>
                <c:pt idx="2648">
                  <c:v>0.77179398148148148</c:v>
                </c:pt>
                <c:pt idx="2649">
                  <c:v>0.77179398148148148</c:v>
                </c:pt>
                <c:pt idx="2650">
                  <c:v>0.77180555555555552</c:v>
                </c:pt>
                <c:pt idx="2651">
                  <c:v>0.77180555555555552</c:v>
                </c:pt>
                <c:pt idx="2652">
                  <c:v>0.77181712962962967</c:v>
                </c:pt>
                <c:pt idx="2653">
                  <c:v>0.77182870370370371</c:v>
                </c:pt>
                <c:pt idx="2654">
                  <c:v>0.77182870370370371</c:v>
                </c:pt>
                <c:pt idx="2655">
                  <c:v>0.77184027777777775</c:v>
                </c:pt>
                <c:pt idx="2656">
                  <c:v>0.77184027777777775</c:v>
                </c:pt>
                <c:pt idx="2657">
                  <c:v>0.7718518518518519</c:v>
                </c:pt>
                <c:pt idx="2658">
                  <c:v>0.7718518518518519</c:v>
                </c:pt>
                <c:pt idx="2659">
                  <c:v>0.77186342592592594</c:v>
                </c:pt>
                <c:pt idx="2660">
                  <c:v>0.77186342592592594</c:v>
                </c:pt>
                <c:pt idx="2661">
                  <c:v>0.77187499999999998</c:v>
                </c:pt>
                <c:pt idx="2662">
                  <c:v>0.77187499999999998</c:v>
                </c:pt>
                <c:pt idx="2663">
                  <c:v>0.77188657407407413</c:v>
                </c:pt>
                <c:pt idx="2664">
                  <c:v>0.77188657407407413</c:v>
                </c:pt>
                <c:pt idx="2665">
                  <c:v>0.77189814814814817</c:v>
                </c:pt>
                <c:pt idx="2666">
                  <c:v>0.77189814814814817</c:v>
                </c:pt>
                <c:pt idx="2667">
                  <c:v>0.77190972222222221</c:v>
                </c:pt>
                <c:pt idx="2668">
                  <c:v>0.77190972222222221</c:v>
                </c:pt>
                <c:pt idx="2669">
                  <c:v>0.77192129629629624</c:v>
                </c:pt>
                <c:pt idx="2670">
                  <c:v>0.77193287037037039</c:v>
                </c:pt>
                <c:pt idx="2671">
                  <c:v>0.77193287037037039</c:v>
                </c:pt>
                <c:pt idx="2672">
                  <c:v>0.77194444444444443</c:v>
                </c:pt>
                <c:pt idx="2673">
                  <c:v>0.77194444444444443</c:v>
                </c:pt>
                <c:pt idx="2674">
                  <c:v>0.77195601851851847</c:v>
                </c:pt>
                <c:pt idx="2675">
                  <c:v>0.77195601851851847</c:v>
                </c:pt>
                <c:pt idx="2676">
                  <c:v>0.77196759259259262</c:v>
                </c:pt>
                <c:pt idx="2677">
                  <c:v>0.77196759259259262</c:v>
                </c:pt>
                <c:pt idx="2678">
                  <c:v>0.77197916666666666</c:v>
                </c:pt>
                <c:pt idx="2679">
                  <c:v>0.77197916666666666</c:v>
                </c:pt>
                <c:pt idx="2680">
                  <c:v>0.7719907407407407</c:v>
                </c:pt>
                <c:pt idx="2681">
                  <c:v>0.7719907407407407</c:v>
                </c:pt>
                <c:pt idx="2682">
                  <c:v>0.77200231481481485</c:v>
                </c:pt>
                <c:pt idx="2683">
                  <c:v>0.77200231481481485</c:v>
                </c:pt>
                <c:pt idx="2684">
                  <c:v>0.77201388888888889</c:v>
                </c:pt>
                <c:pt idx="2685">
                  <c:v>0.77201388888888889</c:v>
                </c:pt>
                <c:pt idx="2686">
                  <c:v>0.77202546296296293</c:v>
                </c:pt>
                <c:pt idx="2687">
                  <c:v>0.77203703703703708</c:v>
                </c:pt>
                <c:pt idx="2688">
                  <c:v>0.77203703703703708</c:v>
                </c:pt>
                <c:pt idx="2689">
                  <c:v>0.77204861111111112</c:v>
                </c:pt>
                <c:pt idx="2690">
                  <c:v>0.77204861111111112</c:v>
                </c:pt>
                <c:pt idx="2691">
                  <c:v>0.77206018518518515</c:v>
                </c:pt>
                <c:pt idx="2692">
                  <c:v>0.77206018518518515</c:v>
                </c:pt>
                <c:pt idx="2693">
                  <c:v>0.7720717592592593</c:v>
                </c:pt>
                <c:pt idx="2694">
                  <c:v>0.7720717592592593</c:v>
                </c:pt>
                <c:pt idx="2695">
                  <c:v>0.77208333333333334</c:v>
                </c:pt>
                <c:pt idx="2696">
                  <c:v>0.77208333333333334</c:v>
                </c:pt>
                <c:pt idx="2697">
                  <c:v>0.77209490740740738</c:v>
                </c:pt>
                <c:pt idx="2698">
                  <c:v>0.77209490740740738</c:v>
                </c:pt>
                <c:pt idx="2699">
                  <c:v>0.77210648148148153</c:v>
                </c:pt>
                <c:pt idx="2700">
                  <c:v>0.77210648148148153</c:v>
                </c:pt>
                <c:pt idx="2701">
                  <c:v>0.77211805555555557</c:v>
                </c:pt>
                <c:pt idx="2702">
                  <c:v>0.77211805555555557</c:v>
                </c:pt>
                <c:pt idx="2703">
                  <c:v>0.77212962962962961</c:v>
                </c:pt>
                <c:pt idx="2704">
                  <c:v>0.77212962962962961</c:v>
                </c:pt>
                <c:pt idx="2705">
                  <c:v>0.77214120370370365</c:v>
                </c:pt>
                <c:pt idx="2706">
                  <c:v>0.7721527777777778</c:v>
                </c:pt>
                <c:pt idx="2707">
                  <c:v>0.7721527777777778</c:v>
                </c:pt>
                <c:pt idx="2708">
                  <c:v>0.77216435185185184</c:v>
                </c:pt>
                <c:pt idx="2709">
                  <c:v>0.77216435185185184</c:v>
                </c:pt>
                <c:pt idx="2710">
                  <c:v>0.77217592592592588</c:v>
                </c:pt>
                <c:pt idx="2711">
                  <c:v>0.77217592592592588</c:v>
                </c:pt>
                <c:pt idx="2712">
                  <c:v>0.77218750000000003</c:v>
                </c:pt>
                <c:pt idx="2713">
                  <c:v>0.77218750000000003</c:v>
                </c:pt>
                <c:pt idx="2714">
                  <c:v>0.77219907407407407</c:v>
                </c:pt>
                <c:pt idx="2715">
                  <c:v>0.77219907407407407</c:v>
                </c:pt>
                <c:pt idx="2716">
                  <c:v>0.7722106481481481</c:v>
                </c:pt>
                <c:pt idx="2717">
                  <c:v>0.7722106481481481</c:v>
                </c:pt>
                <c:pt idx="2718">
                  <c:v>0.77222222222222225</c:v>
                </c:pt>
                <c:pt idx="2719">
                  <c:v>0.77222222222222225</c:v>
                </c:pt>
                <c:pt idx="2720">
                  <c:v>0.77223379629629629</c:v>
                </c:pt>
                <c:pt idx="2721">
                  <c:v>0.77224537037037033</c:v>
                </c:pt>
                <c:pt idx="2722">
                  <c:v>0.77224537037037033</c:v>
                </c:pt>
                <c:pt idx="2723">
                  <c:v>0.77225694444444448</c:v>
                </c:pt>
                <c:pt idx="2724">
                  <c:v>0.77225694444444448</c:v>
                </c:pt>
                <c:pt idx="2725">
                  <c:v>0.77226851851851852</c:v>
                </c:pt>
                <c:pt idx="2726">
                  <c:v>0.77226851851851852</c:v>
                </c:pt>
                <c:pt idx="2727">
                  <c:v>0.77228009259259256</c:v>
                </c:pt>
                <c:pt idx="2728">
                  <c:v>0.77228009259259256</c:v>
                </c:pt>
                <c:pt idx="2729">
                  <c:v>0.77229166666666671</c:v>
                </c:pt>
                <c:pt idx="2730">
                  <c:v>0.77229166666666671</c:v>
                </c:pt>
                <c:pt idx="2731">
                  <c:v>0.77230324074074075</c:v>
                </c:pt>
                <c:pt idx="2732">
                  <c:v>0.77230324074074075</c:v>
                </c:pt>
                <c:pt idx="2733">
                  <c:v>0.77231481481481479</c:v>
                </c:pt>
                <c:pt idx="2734">
                  <c:v>0.77231481481481479</c:v>
                </c:pt>
                <c:pt idx="2735">
                  <c:v>0.77232638888888894</c:v>
                </c:pt>
                <c:pt idx="2736">
                  <c:v>0.77232638888888894</c:v>
                </c:pt>
                <c:pt idx="2737">
                  <c:v>0.77233796296296298</c:v>
                </c:pt>
                <c:pt idx="2738">
                  <c:v>0.77233796296296298</c:v>
                </c:pt>
                <c:pt idx="2739">
                  <c:v>0.77234953703703701</c:v>
                </c:pt>
                <c:pt idx="2740">
                  <c:v>0.77236111111111116</c:v>
                </c:pt>
                <c:pt idx="2741">
                  <c:v>0.77236111111111116</c:v>
                </c:pt>
                <c:pt idx="2742">
                  <c:v>0.7723726851851852</c:v>
                </c:pt>
                <c:pt idx="2743">
                  <c:v>0.7723726851851852</c:v>
                </c:pt>
                <c:pt idx="2744">
                  <c:v>0.77238425925925924</c:v>
                </c:pt>
                <c:pt idx="2745">
                  <c:v>0.77238425925925924</c:v>
                </c:pt>
                <c:pt idx="2746">
                  <c:v>0.77239583333333328</c:v>
                </c:pt>
                <c:pt idx="2747">
                  <c:v>0.77239583333333328</c:v>
                </c:pt>
                <c:pt idx="2748">
                  <c:v>0.77240740740740743</c:v>
                </c:pt>
                <c:pt idx="2749">
                  <c:v>0.77240740740740743</c:v>
                </c:pt>
                <c:pt idx="2750">
                  <c:v>0.77241898148148147</c:v>
                </c:pt>
                <c:pt idx="2751">
                  <c:v>0.77241898148148147</c:v>
                </c:pt>
                <c:pt idx="2752">
                  <c:v>0.77243055555555551</c:v>
                </c:pt>
                <c:pt idx="2753">
                  <c:v>0.77243055555555551</c:v>
                </c:pt>
                <c:pt idx="2754">
                  <c:v>0.77244212962962966</c:v>
                </c:pt>
                <c:pt idx="2755">
                  <c:v>0.77244212962962966</c:v>
                </c:pt>
                <c:pt idx="2756">
                  <c:v>0.7724537037037037</c:v>
                </c:pt>
                <c:pt idx="2757">
                  <c:v>0.77246527777777774</c:v>
                </c:pt>
                <c:pt idx="2758">
                  <c:v>0.77246527777777774</c:v>
                </c:pt>
                <c:pt idx="2759">
                  <c:v>0.77247685185185189</c:v>
                </c:pt>
                <c:pt idx="2760">
                  <c:v>0.77247685185185189</c:v>
                </c:pt>
                <c:pt idx="2761">
                  <c:v>0.77248842592592593</c:v>
                </c:pt>
                <c:pt idx="2762">
                  <c:v>0.77248842592592593</c:v>
                </c:pt>
                <c:pt idx="2763">
                  <c:v>0.77249999999999996</c:v>
                </c:pt>
                <c:pt idx="2764">
                  <c:v>0.77249999999999996</c:v>
                </c:pt>
                <c:pt idx="2765">
                  <c:v>0.77251157407407411</c:v>
                </c:pt>
                <c:pt idx="2766">
                  <c:v>0.77251157407407411</c:v>
                </c:pt>
                <c:pt idx="2767">
                  <c:v>0.77252314814814815</c:v>
                </c:pt>
                <c:pt idx="2768">
                  <c:v>0.77252314814814815</c:v>
                </c:pt>
                <c:pt idx="2769">
                  <c:v>0.77253472222222219</c:v>
                </c:pt>
                <c:pt idx="2770">
                  <c:v>0.77253472222222219</c:v>
                </c:pt>
                <c:pt idx="2771">
                  <c:v>0.77254629629629634</c:v>
                </c:pt>
                <c:pt idx="2772">
                  <c:v>0.77254629629629634</c:v>
                </c:pt>
                <c:pt idx="2773">
                  <c:v>0.77255787037037038</c:v>
                </c:pt>
                <c:pt idx="2774">
                  <c:v>0.77256944444444442</c:v>
                </c:pt>
                <c:pt idx="2775">
                  <c:v>0.77256944444444442</c:v>
                </c:pt>
                <c:pt idx="2776">
                  <c:v>0.77258101851851857</c:v>
                </c:pt>
                <c:pt idx="2777">
                  <c:v>0.77258101851851857</c:v>
                </c:pt>
                <c:pt idx="2778">
                  <c:v>0.77259259259259261</c:v>
                </c:pt>
                <c:pt idx="2779">
                  <c:v>0.77259259259259261</c:v>
                </c:pt>
                <c:pt idx="2780">
                  <c:v>0.77260416666666665</c:v>
                </c:pt>
                <c:pt idx="2781">
                  <c:v>0.77260416666666665</c:v>
                </c:pt>
                <c:pt idx="2782">
                  <c:v>0.77261574074074069</c:v>
                </c:pt>
                <c:pt idx="2783">
                  <c:v>0.77261574074074069</c:v>
                </c:pt>
                <c:pt idx="2784">
                  <c:v>0.77262731481481484</c:v>
                </c:pt>
                <c:pt idx="2785">
                  <c:v>0.77262731481481484</c:v>
                </c:pt>
                <c:pt idx="2786">
                  <c:v>0.77263888888888888</c:v>
                </c:pt>
                <c:pt idx="2787">
                  <c:v>0.77263888888888888</c:v>
                </c:pt>
                <c:pt idx="2788">
                  <c:v>0.77265046296296291</c:v>
                </c:pt>
                <c:pt idx="2789">
                  <c:v>0.77265046296296291</c:v>
                </c:pt>
                <c:pt idx="2790">
                  <c:v>0.77266203703703706</c:v>
                </c:pt>
                <c:pt idx="2791">
                  <c:v>0.77266203703703706</c:v>
                </c:pt>
                <c:pt idx="2792">
                  <c:v>0.7726736111111111</c:v>
                </c:pt>
                <c:pt idx="2793">
                  <c:v>0.77268518518518514</c:v>
                </c:pt>
                <c:pt idx="2794">
                  <c:v>0.77268518518518514</c:v>
                </c:pt>
                <c:pt idx="2795">
                  <c:v>0.77269675925925929</c:v>
                </c:pt>
                <c:pt idx="2796">
                  <c:v>0.77269675925925929</c:v>
                </c:pt>
                <c:pt idx="2797">
                  <c:v>0.77270833333333333</c:v>
                </c:pt>
                <c:pt idx="2798">
                  <c:v>0.77270833333333333</c:v>
                </c:pt>
                <c:pt idx="2799">
                  <c:v>0.77271990740740737</c:v>
                </c:pt>
                <c:pt idx="2800">
                  <c:v>0.77271990740740737</c:v>
                </c:pt>
                <c:pt idx="2801">
                  <c:v>0.77273148148148152</c:v>
                </c:pt>
                <c:pt idx="2802">
                  <c:v>0.77273148148148152</c:v>
                </c:pt>
                <c:pt idx="2803">
                  <c:v>0.77274305555555556</c:v>
                </c:pt>
                <c:pt idx="2804">
                  <c:v>0.77274305555555556</c:v>
                </c:pt>
                <c:pt idx="2805">
                  <c:v>0.7727546296296296</c:v>
                </c:pt>
                <c:pt idx="2806">
                  <c:v>0.7727546296296296</c:v>
                </c:pt>
                <c:pt idx="2807">
                  <c:v>0.77276620370370375</c:v>
                </c:pt>
                <c:pt idx="2808">
                  <c:v>0.77277777777777779</c:v>
                </c:pt>
                <c:pt idx="2809">
                  <c:v>0.77277777777777779</c:v>
                </c:pt>
                <c:pt idx="2810">
                  <c:v>0.77278935185185182</c:v>
                </c:pt>
                <c:pt idx="2811">
                  <c:v>0.77278935185185182</c:v>
                </c:pt>
                <c:pt idx="2812">
                  <c:v>0.77280092592592597</c:v>
                </c:pt>
                <c:pt idx="2813">
                  <c:v>0.77280092592592597</c:v>
                </c:pt>
                <c:pt idx="2814">
                  <c:v>0.77281250000000001</c:v>
                </c:pt>
                <c:pt idx="2815">
                  <c:v>0.77281250000000001</c:v>
                </c:pt>
                <c:pt idx="2816">
                  <c:v>0.77282407407407405</c:v>
                </c:pt>
                <c:pt idx="2817">
                  <c:v>0.77282407407407405</c:v>
                </c:pt>
                <c:pt idx="2818">
                  <c:v>0.7728356481481482</c:v>
                </c:pt>
                <c:pt idx="2819">
                  <c:v>0.7728356481481482</c:v>
                </c:pt>
                <c:pt idx="2820">
                  <c:v>0.77284722222222224</c:v>
                </c:pt>
                <c:pt idx="2821">
                  <c:v>0.77284722222222224</c:v>
                </c:pt>
                <c:pt idx="2822">
                  <c:v>0.77285879629629628</c:v>
                </c:pt>
                <c:pt idx="2823">
                  <c:v>0.77287037037037032</c:v>
                </c:pt>
                <c:pt idx="2824">
                  <c:v>0.77287037037037032</c:v>
                </c:pt>
                <c:pt idx="2825">
                  <c:v>0.77288194444444447</c:v>
                </c:pt>
                <c:pt idx="2826">
                  <c:v>0.77288194444444447</c:v>
                </c:pt>
                <c:pt idx="2827">
                  <c:v>0.77289351851851851</c:v>
                </c:pt>
                <c:pt idx="2828">
                  <c:v>0.77289351851851851</c:v>
                </c:pt>
                <c:pt idx="2829">
                  <c:v>0.77290509259259255</c:v>
                </c:pt>
                <c:pt idx="2830">
                  <c:v>0.77290509259259255</c:v>
                </c:pt>
                <c:pt idx="2831">
                  <c:v>0.7729166666666667</c:v>
                </c:pt>
                <c:pt idx="2832">
                  <c:v>0.7729166666666667</c:v>
                </c:pt>
                <c:pt idx="2833">
                  <c:v>0.77292824074074074</c:v>
                </c:pt>
                <c:pt idx="2834">
                  <c:v>0.77292824074074074</c:v>
                </c:pt>
                <c:pt idx="2835">
                  <c:v>0.77293981481481477</c:v>
                </c:pt>
                <c:pt idx="2836">
                  <c:v>0.77293981481481477</c:v>
                </c:pt>
                <c:pt idx="2837">
                  <c:v>0.77295138888888892</c:v>
                </c:pt>
                <c:pt idx="2838">
                  <c:v>0.77296296296296296</c:v>
                </c:pt>
                <c:pt idx="2839">
                  <c:v>0.77296296296296296</c:v>
                </c:pt>
                <c:pt idx="2840">
                  <c:v>0.772974537037037</c:v>
                </c:pt>
                <c:pt idx="2841">
                  <c:v>0.772974537037037</c:v>
                </c:pt>
                <c:pt idx="2842">
                  <c:v>0.77298611111111115</c:v>
                </c:pt>
                <c:pt idx="2843">
                  <c:v>0.77298611111111115</c:v>
                </c:pt>
                <c:pt idx="2844">
                  <c:v>0.77299768518518519</c:v>
                </c:pt>
                <c:pt idx="2845">
                  <c:v>0.77299768518518519</c:v>
                </c:pt>
                <c:pt idx="2846">
                  <c:v>0.77300925925925923</c:v>
                </c:pt>
                <c:pt idx="2847">
                  <c:v>0.77300925925925923</c:v>
                </c:pt>
                <c:pt idx="2848">
                  <c:v>0.77302083333333338</c:v>
                </c:pt>
                <c:pt idx="2849">
                  <c:v>0.77302083333333338</c:v>
                </c:pt>
                <c:pt idx="2850">
                  <c:v>0.77303240740740742</c:v>
                </c:pt>
                <c:pt idx="2851">
                  <c:v>0.77303240740740742</c:v>
                </c:pt>
                <c:pt idx="2852">
                  <c:v>0.77304398148148146</c:v>
                </c:pt>
                <c:pt idx="2853">
                  <c:v>0.77304398148148146</c:v>
                </c:pt>
                <c:pt idx="2854">
                  <c:v>0.77305555555555561</c:v>
                </c:pt>
                <c:pt idx="2855">
                  <c:v>0.77306712962962965</c:v>
                </c:pt>
                <c:pt idx="2856">
                  <c:v>0.77306712962962965</c:v>
                </c:pt>
                <c:pt idx="2857">
                  <c:v>0.77307870370370368</c:v>
                </c:pt>
                <c:pt idx="2858">
                  <c:v>0.77307870370370368</c:v>
                </c:pt>
                <c:pt idx="2859">
                  <c:v>0.77309027777777772</c:v>
                </c:pt>
                <c:pt idx="2860">
                  <c:v>0.77309027777777772</c:v>
                </c:pt>
                <c:pt idx="2861">
                  <c:v>0.77310185185185187</c:v>
                </c:pt>
                <c:pt idx="2862">
                  <c:v>0.77310185185185187</c:v>
                </c:pt>
                <c:pt idx="2863">
                  <c:v>0.77311342592592591</c:v>
                </c:pt>
                <c:pt idx="2864">
                  <c:v>0.77311342592592591</c:v>
                </c:pt>
                <c:pt idx="2865">
                  <c:v>0.77312499999999995</c:v>
                </c:pt>
                <c:pt idx="2866">
                  <c:v>0.77312499999999995</c:v>
                </c:pt>
                <c:pt idx="2867">
                  <c:v>0.7731365740740741</c:v>
                </c:pt>
                <c:pt idx="2868">
                  <c:v>0.7731365740740741</c:v>
                </c:pt>
                <c:pt idx="2869">
                  <c:v>0.77314814814814814</c:v>
                </c:pt>
                <c:pt idx="2870">
                  <c:v>0.77315972222222218</c:v>
                </c:pt>
                <c:pt idx="2871">
                  <c:v>0.77315972222222218</c:v>
                </c:pt>
                <c:pt idx="2872">
                  <c:v>0.77317129629629633</c:v>
                </c:pt>
                <c:pt idx="2873">
                  <c:v>0.77317129629629633</c:v>
                </c:pt>
                <c:pt idx="2874">
                  <c:v>0.77318287037037037</c:v>
                </c:pt>
                <c:pt idx="2875">
                  <c:v>0.77318287037037037</c:v>
                </c:pt>
                <c:pt idx="2876">
                  <c:v>0.77319444444444441</c:v>
                </c:pt>
                <c:pt idx="2877">
                  <c:v>0.77319444444444441</c:v>
                </c:pt>
                <c:pt idx="2878">
                  <c:v>0.77320601851851856</c:v>
                </c:pt>
                <c:pt idx="2879">
                  <c:v>0.77320601851851856</c:v>
                </c:pt>
                <c:pt idx="2880">
                  <c:v>0.7732175925925926</c:v>
                </c:pt>
                <c:pt idx="2881">
                  <c:v>0.7732175925925926</c:v>
                </c:pt>
                <c:pt idx="2882">
                  <c:v>0.77322916666666663</c:v>
                </c:pt>
                <c:pt idx="2883">
                  <c:v>0.77322916666666663</c:v>
                </c:pt>
                <c:pt idx="2884">
                  <c:v>0.77324074074074078</c:v>
                </c:pt>
                <c:pt idx="2885">
                  <c:v>0.77324074074074078</c:v>
                </c:pt>
                <c:pt idx="2886">
                  <c:v>0.77325231481481482</c:v>
                </c:pt>
                <c:pt idx="2887">
                  <c:v>0.77326388888888886</c:v>
                </c:pt>
                <c:pt idx="2888">
                  <c:v>0.77326388888888886</c:v>
                </c:pt>
                <c:pt idx="2889">
                  <c:v>0.77327546296296301</c:v>
                </c:pt>
                <c:pt idx="2890">
                  <c:v>0.77327546296296301</c:v>
                </c:pt>
                <c:pt idx="2891">
                  <c:v>0.77328703703703705</c:v>
                </c:pt>
                <c:pt idx="2892">
                  <c:v>0.77328703703703705</c:v>
                </c:pt>
                <c:pt idx="2893">
                  <c:v>0.77329861111111109</c:v>
                </c:pt>
                <c:pt idx="2894">
                  <c:v>0.77329861111111109</c:v>
                </c:pt>
                <c:pt idx="2895">
                  <c:v>0.77331018518518524</c:v>
                </c:pt>
                <c:pt idx="2896">
                  <c:v>0.77331018518518524</c:v>
                </c:pt>
                <c:pt idx="2897">
                  <c:v>0.77332175925925928</c:v>
                </c:pt>
                <c:pt idx="2898">
                  <c:v>0.77332175925925928</c:v>
                </c:pt>
                <c:pt idx="2899">
                  <c:v>0.77333333333333332</c:v>
                </c:pt>
                <c:pt idx="2900">
                  <c:v>0.77333333333333332</c:v>
                </c:pt>
                <c:pt idx="2901">
                  <c:v>0.77334490740740736</c:v>
                </c:pt>
                <c:pt idx="2902">
                  <c:v>0.77334490740740736</c:v>
                </c:pt>
                <c:pt idx="2903">
                  <c:v>0.77335648148148151</c:v>
                </c:pt>
                <c:pt idx="2904">
                  <c:v>0.77336805555555554</c:v>
                </c:pt>
                <c:pt idx="2905">
                  <c:v>0.77336805555555554</c:v>
                </c:pt>
                <c:pt idx="2906">
                  <c:v>0.77337962962962958</c:v>
                </c:pt>
                <c:pt idx="2907">
                  <c:v>0.77337962962962958</c:v>
                </c:pt>
                <c:pt idx="2908">
                  <c:v>0.77339120370370373</c:v>
                </c:pt>
                <c:pt idx="2909">
                  <c:v>0.77339120370370373</c:v>
                </c:pt>
                <c:pt idx="2910">
                  <c:v>0.77340277777777777</c:v>
                </c:pt>
                <c:pt idx="2911">
                  <c:v>0.77340277777777777</c:v>
                </c:pt>
                <c:pt idx="2912">
                  <c:v>0.77341435185185181</c:v>
                </c:pt>
                <c:pt idx="2913">
                  <c:v>0.77341435185185181</c:v>
                </c:pt>
                <c:pt idx="2914">
                  <c:v>0.77342592592592596</c:v>
                </c:pt>
                <c:pt idx="2915">
                  <c:v>0.77342592592592596</c:v>
                </c:pt>
                <c:pt idx="2916">
                  <c:v>0.7734375</c:v>
                </c:pt>
                <c:pt idx="2917">
                  <c:v>0.7734375</c:v>
                </c:pt>
                <c:pt idx="2918">
                  <c:v>0.77344907407407404</c:v>
                </c:pt>
                <c:pt idx="2919">
                  <c:v>0.77344907407407404</c:v>
                </c:pt>
                <c:pt idx="2920">
                  <c:v>0.77346064814814819</c:v>
                </c:pt>
                <c:pt idx="2921">
                  <c:v>0.77347222222222223</c:v>
                </c:pt>
                <c:pt idx="2922">
                  <c:v>0.77347222222222223</c:v>
                </c:pt>
                <c:pt idx="2923">
                  <c:v>0.77348379629629627</c:v>
                </c:pt>
                <c:pt idx="2924">
                  <c:v>0.77348379629629627</c:v>
                </c:pt>
                <c:pt idx="2925">
                  <c:v>0.77349537037037042</c:v>
                </c:pt>
                <c:pt idx="2926">
                  <c:v>0.77349537037037042</c:v>
                </c:pt>
                <c:pt idx="2927">
                  <c:v>0.77350694444444446</c:v>
                </c:pt>
                <c:pt idx="2928">
                  <c:v>0.77350694444444446</c:v>
                </c:pt>
                <c:pt idx="2929">
                  <c:v>0.77351851851851849</c:v>
                </c:pt>
                <c:pt idx="2930">
                  <c:v>0.77351851851851849</c:v>
                </c:pt>
                <c:pt idx="2931">
                  <c:v>0.77353009259259264</c:v>
                </c:pt>
                <c:pt idx="2932">
                  <c:v>0.77353009259259264</c:v>
                </c:pt>
                <c:pt idx="2933">
                  <c:v>0.77354166666666668</c:v>
                </c:pt>
                <c:pt idx="2934">
                  <c:v>0.77354166666666668</c:v>
                </c:pt>
                <c:pt idx="2935">
                  <c:v>0.77355324074074072</c:v>
                </c:pt>
                <c:pt idx="2936">
                  <c:v>0.77355324074074072</c:v>
                </c:pt>
                <c:pt idx="2937">
                  <c:v>0.77356481481481476</c:v>
                </c:pt>
                <c:pt idx="2938">
                  <c:v>0.77356481481481476</c:v>
                </c:pt>
                <c:pt idx="2939">
                  <c:v>0.77357638888888891</c:v>
                </c:pt>
                <c:pt idx="2940">
                  <c:v>0.77358796296296295</c:v>
                </c:pt>
                <c:pt idx="2941">
                  <c:v>0.77358796296296295</c:v>
                </c:pt>
                <c:pt idx="2942">
                  <c:v>0.77359953703703699</c:v>
                </c:pt>
                <c:pt idx="2943">
                  <c:v>0.77359953703703699</c:v>
                </c:pt>
                <c:pt idx="2944">
                  <c:v>0.77361111111111114</c:v>
                </c:pt>
                <c:pt idx="2945">
                  <c:v>0.77361111111111114</c:v>
                </c:pt>
                <c:pt idx="2946">
                  <c:v>0.77362268518518518</c:v>
                </c:pt>
                <c:pt idx="2947">
                  <c:v>0.77362268518518518</c:v>
                </c:pt>
                <c:pt idx="2948">
                  <c:v>0.77363425925925922</c:v>
                </c:pt>
                <c:pt idx="2949">
                  <c:v>0.77363425925925922</c:v>
                </c:pt>
                <c:pt idx="2950">
                  <c:v>0.77364583333333337</c:v>
                </c:pt>
                <c:pt idx="2951">
                  <c:v>0.77364583333333337</c:v>
                </c:pt>
                <c:pt idx="2952">
                  <c:v>0.7736574074074074</c:v>
                </c:pt>
                <c:pt idx="2953">
                  <c:v>0.7736574074074074</c:v>
                </c:pt>
                <c:pt idx="2954">
                  <c:v>0.77366898148148144</c:v>
                </c:pt>
                <c:pt idx="2955">
                  <c:v>0.77366898148148144</c:v>
                </c:pt>
                <c:pt idx="2956">
                  <c:v>0.77368055555555559</c:v>
                </c:pt>
                <c:pt idx="2957">
                  <c:v>0.77369212962962963</c:v>
                </c:pt>
                <c:pt idx="2958">
                  <c:v>0.77369212962962963</c:v>
                </c:pt>
                <c:pt idx="2959">
                  <c:v>0.77370370370370367</c:v>
                </c:pt>
                <c:pt idx="2960">
                  <c:v>0.77370370370370367</c:v>
                </c:pt>
                <c:pt idx="2961">
                  <c:v>0.77371527777777782</c:v>
                </c:pt>
                <c:pt idx="2962">
                  <c:v>0.77371527777777782</c:v>
                </c:pt>
                <c:pt idx="2963">
                  <c:v>0.77372685185185186</c:v>
                </c:pt>
                <c:pt idx="2964">
                  <c:v>0.77372685185185186</c:v>
                </c:pt>
                <c:pt idx="2965">
                  <c:v>0.7737384259259259</c:v>
                </c:pt>
                <c:pt idx="2966">
                  <c:v>0.7737384259259259</c:v>
                </c:pt>
                <c:pt idx="2967">
                  <c:v>0.77375000000000005</c:v>
                </c:pt>
                <c:pt idx="2968">
                  <c:v>0.77375000000000005</c:v>
                </c:pt>
                <c:pt idx="2969">
                  <c:v>0.77376157407407409</c:v>
                </c:pt>
                <c:pt idx="2970">
                  <c:v>0.77376157407407409</c:v>
                </c:pt>
                <c:pt idx="2971">
                  <c:v>0.77377314814814813</c:v>
                </c:pt>
                <c:pt idx="2972">
                  <c:v>0.77377314814814813</c:v>
                </c:pt>
                <c:pt idx="2973">
                  <c:v>0.77378472222222228</c:v>
                </c:pt>
                <c:pt idx="2974">
                  <c:v>0.77379629629629632</c:v>
                </c:pt>
                <c:pt idx="2975">
                  <c:v>0.77379629629629632</c:v>
                </c:pt>
                <c:pt idx="2976">
                  <c:v>0.77380787037037035</c:v>
                </c:pt>
                <c:pt idx="2977">
                  <c:v>0.77380787037037035</c:v>
                </c:pt>
                <c:pt idx="2978">
                  <c:v>0.77381944444444439</c:v>
                </c:pt>
                <c:pt idx="2979">
                  <c:v>0.77381944444444439</c:v>
                </c:pt>
                <c:pt idx="2980">
                  <c:v>0.77383101851851854</c:v>
                </c:pt>
                <c:pt idx="2981">
                  <c:v>0.77383101851851854</c:v>
                </c:pt>
                <c:pt idx="2982">
                  <c:v>0.77384259259259258</c:v>
                </c:pt>
                <c:pt idx="2983">
                  <c:v>0.77384259259259258</c:v>
                </c:pt>
                <c:pt idx="2984">
                  <c:v>0.77385416666666662</c:v>
                </c:pt>
                <c:pt idx="2985">
                  <c:v>0.77385416666666662</c:v>
                </c:pt>
                <c:pt idx="2986">
                  <c:v>0.77386574074074077</c:v>
                </c:pt>
                <c:pt idx="2987">
                  <c:v>0.77386574074074077</c:v>
                </c:pt>
                <c:pt idx="2988">
                  <c:v>0.77387731481481481</c:v>
                </c:pt>
                <c:pt idx="2989">
                  <c:v>0.77387731481481481</c:v>
                </c:pt>
                <c:pt idx="2990">
                  <c:v>0.77388888888888885</c:v>
                </c:pt>
                <c:pt idx="2991">
                  <c:v>0.773900462962963</c:v>
                </c:pt>
                <c:pt idx="2992">
                  <c:v>0.773900462962963</c:v>
                </c:pt>
                <c:pt idx="2993">
                  <c:v>0.77391203703703704</c:v>
                </c:pt>
                <c:pt idx="2994">
                  <c:v>0.77391203703703704</c:v>
                </c:pt>
                <c:pt idx="2995">
                  <c:v>0.77392361111111108</c:v>
                </c:pt>
                <c:pt idx="2996">
                  <c:v>0.77392361111111108</c:v>
                </c:pt>
                <c:pt idx="2997">
                  <c:v>0.77393518518518523</c:v>
                </c:pt>
                <c:pt idx="2998">
                  <c:v>0.77393518518518523</c:v>
                </c:pt>
                <c:pt idx="2999">
                  <c:v>0.77394675925925926</c:v>
                </c:pt>
                <c:pt idx="3000">
                  <c:v>0.77394675925925926</c:v>
                </c:pt>
                <c:pt idx="3001">
                  <c:v>0.7739583333333333</c:v>
                </c:pt>
                <c:pt idx="3002">
                  <c:v>0.7739583333333333</c:v>
                </c:pt>
                <c:pt idx="3003">
                  <c:v>0.77396990740740745</c:v>
                </c:pt>
                <c:pt idx="3004">
                  <c:v>0.77398148148148149</c:v>
                </c:pt>
                <c:pt idx="3005">
                  <c:v>0.77398148148148149</c:v>
                </c:pt>
                <c:pt idx="3006">
                  <c:v>0.77399305555555553</c:v>
                </c:pt>
                <c:pt idx="3007">
                  <c:v>0.77399305555555553</c:v>
                </c:pt>
                <c:pt idx="3008">
                  <c:v>0.77400462962962968</c:v>
                </c:pt>
                <c:pt idx="3009">
                  <c:v>0.77400462962962968</c:v>
                </c:pt>
                <c:pt idx="3010">
                  <c:v>0.77401620370370372</c:v>
                </c:pt>
                <c:pt idx="3011">
                  <c:v>0.77401620370370372</c:v>
                </c:pt>
                <c:pt idx="3012">
                  <c:v>0.77402777777777776</c:v>
                </c:pt>
                <c:pt idx="3013">
                  <c:v>0.77402777777777776</c:v>
                </c:pt>
                <c:pt idx="3014">
                  <c:v>0.7740393518518518</c:v>
                </c:pt>
                <c:pt idx="3015">
                  <c:v>0.7740393518518518</c:v>
                </c:pt>
                <c:pt idx="3016">
                  <c:v>0.77405092592592595</c:v>
                </c:pt>
                <c:pt idx="3017">
                  <c:v>0.77405092592592595</c:v>
                </c:pt>
                <c:pt idx="3018">
                  <c:v>0.77406249999999999</c:v>
                </c:pt>
                <c:pt idx="3019">
                  <c:v>0.77406249999999999</c:v>
                </c:pt>
                <c:pt idx="3020">
                  <c:v>0.77407407407407403</c:v>
                </c:pt>
                <c:pt idx="3021">
                  <c:v>0.77408564814814818</c:v>
                </c:pt>
                <c:pt idx="3022">
                  <c:v>0.77408564814814818</c:v>
                </c:pt>
                <c:pt idx="3023">
                  <c:v>0.77409722222222221</c:v>
                </c:pt>
                <c:pt idx="3024">
                  <c:v>0.77409722222222221</c:v>
                </c:pt>
                <c:pt idx="3025">
                  <c:v>0.77410879629629625</c:v>
                </c:pt>
                <c:pt idx="3026">
                  <c:v>0.77410879629629625</c:v>
                </c:pt>
                <c:pt idx="3027">
                  <c:v>0.7741203703703704</c:v>
                </c:pt>
                <c:pt idx="3028">
                  <c:v>0.7741203703703704</c:v>
                </c:pt>
                <c:pt idx="3029">
                  <c:v>0.77413194444444444</c:v>
                </c:pt>
                <c:pt idx="3030">
                  <c:v>0.77413194444444444</c:v>
                </c:pt>
                <c:pt idx="3031">
                  <c:v>0.77414351851851848</c:v>
                </c:pt>
                <c:pt idx="3032">
                  <c:v>0.77414351851851848</c:v>
                </c:pt>
                <c:pt idx="3033">
                  <c:v>0.77415509259259263</c:v>
                </c:pt>
                <c:pt idx="3034">
                  <c:v>0.77415509259259263</c:v>
                </c:pt>
                <c:pt idx="3035">
                  <c:v>0.77416666666666667</c:v>
                </c:pt>
                <c:pt idx="3036">
                  <c:v>0.77416666666666667</c:v>
                </c:pt>
                <c:pt idx="3037">
                  <c:v>0.77417824074074071</c:v>
                </c:pt>
                <c:pt idx="3038">
                  <c:v>0.77417824074074071</c:v>
                </c:pt>
                <c:pt idx="3039">
                  <c:v>0.77418981481481486</c:v>
                </c:pt>
                <c:pt idx="3040">
                  <c:v>0.7742013888888889</c:v>
                </c:pt>
                <c:pt idx="3041">
                  <c:v>0.7742013888888889</c:v>
                </c:pt>
                <c:pt idx="3042">
                  <c:v>0.77421296296296294</c:v>
                </c:pt>
                <c:pt idx="3043">
                  <c:v>0.77421296296296294</c:v>
                </c:pt>
                <c:pt idx="3044">
                  <c:v>0.77422453703703709</c:v>
                </c:pt>
                <c:pt idx="3045">
                  <c:v>0.77422453703703709</c:v>
                </c:pt>
                <c:pt idx="3046">
                  <c:v>0.77423611111111112</c:v>
                </c:pt>
                <c:pt idx="3047">
                  <c:v>0.77423611111111112</c:v>
                </c:pt>
                <c:pt idx="3048">
                  <c:v>0.77424768518518516</c:v>
                </c:pt>
                <c:pt idx="3049">
                  <c:v>0.77424768518518516</c:v>
                </c:pt>
                <c:pt idx="3050">
                  <c:v>0.77425925925925931</c:v>
                </c:pt>
                <c:pt idx="3051">
                  <c:v>0.77425925925925931</c:v>
                </c:pt>
                <c:pt idx="3052">
                  <c:v>0.77427083333333335</c:v>
                </c:pt>
                <c:pt idx="3053">
                  <c:v>0.77427083333333335</c:v>
                </c:pt>
                <c:pt idx="3054">
                  <c:v>0.77428240740740739</c:v>
                </c:pt>
                <c:pt idx="3055">
                  <c:v>0.77428240740740739</c:v>
                </c:pt>
                <c:pt idx="3056">
                  <c:v>0.77429398148148143</c:v>
                </c:pt>
                <c:pt idx="3057">
                  <c:v>0.77429398148148143</c:v>
                </c:pt>
                <c:pt idx="3058">
                  <c:v>0.77430555555555558</c:v>
                </c:pt>
                <c:pt idx="3059">
                  <c:v>0.77431712962962962</c:v>
                </c:pt>
                <c:pt idx="3060">
                  <c:v>0.77431712962962962</c:v>
                </c:pt>
                <c:pt idx="3061">
                  <c:v>0.77432870370370366</c:v>
                </c:pt>
                <c:pt idx="3062">
                  <c:v>0.77432870370370366</c:v>
                </c:pt>
                <c:pt idx="3063">
                  <c:v>0.77434027777777781</c:v>
                </c:pt>
                <c:pt idx="3064">
                  <c:v>0.77434027777777781</c:v>
                </c:pt>
                <c:pt idx="3065">
                  <c:v>0.77435185185185185</c:v>
                </c:pt>
                <c:pt idx="3066">
                  <c:v>0.77435185185185185</c:v>
                </c:pt>
                <c:pt idx="3067">
                  <c:v>0.77436342592592589</c:v>
                </c:pt>
                <c:pt idx="3068">
                  <c:v>0.77436342592592589</c:v>
                </c:pt>
                <c:pt idx="3069">
                  <c:v>0.77437500000000004</c:v>
                </c:pt>
                <c:pt idx="3070">
                  <c:v>0.77437500000000004</c:v>
                </c:pt>
                <c:pt idx="3071">
                  <c:v>0.77438657407407407</c:v>
                </c:pt>
                <c:pt idx="3072">
                  <c:v>0.77438657407407407</c:v>
                </c:pt>
                <c:pt idx="3073">
                  <c:v>0.77439814814814811</c:v>
                </c:pt>
                <c:pt idx="3074">
                  <c:v>0.77439814814814811</c:v>
                </c:pt>
                <c:pt idx="3075">
                  <c:v>0.77440972222222226</c:v>
                </c:pt>
                <c:pt idx="3076">
                  <c:v>0.7744212962962963</c:v>
                </c:pt>
                <c:pt idx="3077">
                  <c:v>0.7744212962962963</c:v>
                </c:pt>
                <c:pt idx="3078">
                  <c:v>0.77443287037037034</c:v>
                </c:pt>
                <c:pt idx="3079">
                  <c:v>0.77443287037037034</c:v>
                </c:pt>
                <c:pt idx="3080">
                  <c:v>0.77444444444444449</c:v>
                </c:pt>
                <c:pt idx="3081">
                  <c:v>0.77444444444444449</c:v>
                </c:pt>
                <c:pt idx="3082">
                  <c:v>0.77445601851851853</c:v>
                </c:pt>
                <c:pt idx="3083">
                  <c:v>0.77445601851851853</c:v>
                </c:pt>
                <c:pt idx="3084">
                  <c:v>0.77446759259259257</c:v>
                </c:pt>
                <c:pt idx="3085">
                  <c:v>0.77446759259259257</c:v>
                </c:pt>
                <c:pt idx="3086">
                  <c:v>0.77447916666666672</c:v>
                </c:pt>
                <c:pt idx="3087">
                  <c:v>0.77447916666666672</c:v>
                </c:pt>
                <c:pt idx="3088">
                  <c:v>0.77449074074074076</c:v>
                </c:pt>
                <c:pt idx="3089">
                  <c:v>0.77449074074074076</c:v>
                </c:pt>
                <c:pt idx="3090">
                  <c:v>0.7745023148148148</c:v>
                </c:pt>
                <c:pt idx="3091">
                  <c:v>0.77451388888888884</c:v>
                </c:pt>
                <c:pt idx="3092">
                  <c:v>0.77451388888888884</c:v>
                </c:pt>
                <c:pt idx="3093">
                  <c:v>0.77452546296296299</c:v>
                </c:pt>
                <c:pt idx="3094">
                  <c:v>0.77452546296296299</c:v>
                </c:pt>
                <c:pt idx="3095">
                  <c:v>0.77453703703703702</c:v>
                </c:pt>
                <c:pt idx="3096">
                  <c:v>0.77453703703703702</c:v>
                </c:pt>
                <c:pt idx="3097">
                  <c:v>0.77454861111111106</c:v>
                </c:pt>
                <c:pt idx="3098">
                  <c:v>0.77454861111111106</c:v>
                </c:pt>
                <c:pt idx="3099">
                  <c:v>0.77456018518518521</c:v>
                </c:pt>
                <c:pt idx="3100">
                  <c:v>0.77456018518518521</c:v>
                </c:pt>
                <c:pt idx="3101">
                  <c:v>0.77457175925925925</c:v>
                </c:pt>
                <c:pt idx="3102">
                  <c:v>0.77457175925925925</c:v>
                </c:pt>
                <c:pt idx="3103">
                  <c:v>0.77458333333333329</c:v>
                </c:pt>
                <c:pt idx="3104">
                  <c:v>0.77458333333333329</c:v>
                </c:pt>
                <c:pt idx="3105">
                  <c:v>0.77459490740740744</c:v>
                </c:pt>
                <c:pt idx="3106">
                  <c:v>0.77459490740740744</c:v>
                </c:pt>
                <c:pt idx="3107">
                  <c:v>0.77460648148148148</c:v>
                </c:pt>
                <c:pt idx="3108">
                  <c:v>0.77461805555555552</c:v>
                </c:pt>
                <c:pt idx="3109">
                  <c:v>0.77461805555555552</c:v>
                </c:pt>
                <c:pt idx="3110">
                  <c:v>0.77462962962962967</c:v>
                </c:pt>
                <c:pt idx="3111">
                  <c:v>0.77462962962962967</c:v>
                </c:pt>
                <c:pt idx="3112">
                  <c:v>0.77464120370370371</c:v>
                </c:pt>
                <c:pt idx="3113">
                  <c:v>0.77464120370370371</c:v>
                </c:pt>
                <c:pt idx="3114">
                  <c:v>0.77465277777777775</c:v>
                </c:pt>
                <c:pt idx="3115">
                  <c:v>0.77465277777777775</c:v>
                </c:pt>
                <c:pt idx="3116">
                  <c:v>0.7746643518518519</c:v>
                </c:pt>
                <c:pt idx="3117">
                  <c:v>0.7746643518518519</c:v>
                </c:pt>
                <c:pt idx="3118">
                  <c:v>0.77467592592592593</c:v>
                </c:pt>
                <c:pt idx="3119">
                  <c:v>0.77467592592592593</c:v>
                </c:pt>
                <c:pt idx="3120">
                  <c:v>0.77468749999999997</c:v>
                </c:pt>
                <c:pt idx="3121">
                  <c:v>0.77468749999999997</c:v>
                </c:pt>
                <c:pt idx="3122">
                  <c:v>0.77469907407407412</c:v>
                </c:pt>
                <c:pt idx="3123">
                  <c:v>0.77469907407407412</c:v>
                </c:pt>
                <c:pt idx="3124">
                  <c:v>0.77471064814814816</c:v>
                </c:pt>
                <c:pt idx="3125">
                  <c:v>0.7747222222222222</c:v>
                </c:pt>
                <c:pt idx="3126">
                  <c:v>0.7747222222222222</c:v>
                </c:pt>
                <c:pt idx="3127">
                  <c:v>0.77473379629629635</c:v>
                </c:pt>
                <c:pt idx="3128">
                  <c:v>0.77473379629629635</c:v>
                </c:pt>
                <c:pt idx="3129">
                  <c:v>0.77474537037037039</c:v>
                </c:pt>
                <c:pt idx="3130">
                  <c:v>0.77474537037037039</c:v>
                </c:pt>
                <c:pt idx="3131">
                  <c:v>0.77475694444444443</c:v>
                </c:pt>
                <c:pt idx="3132">
                  <c:v>0.77475694444444443</c:v>
                </c:pt>
                <c:pt idx="3133">
                  <c:v>0.77476851851851847</c:v>
                </c:pt>
                <c:pt idx="3134">
                  <c:v>0.77476851851851847</c:v>
                </c:pt>
                <c:pt idx="3135">
                  <c:v>0.77478009259259262</c:v>
                </c:pt>
                <c:pt idx="3136">
                  <c:v>0.77478009259259262</c:v>
                </c:pt>
                <c:pt idx="3137">
                  <c:v>0.77479166666666666</c:v>
                </c:pt>
                <c:pt idx="3138">
                  <c:v>0.77479166666666666</c:v>
                </c:pt>
                <c:pt idx="3139">
                  <c:v>0.7748032407407407</c:v>
                </c:pt>
                <c:pt idx="3140">
                  <c:v>0.7748032407407407</c:v>
                </c:pt>
                <c:pt idx="3141">
                  <c:v>0.77481481481481485</c:v>
                </c:pt>
                <c:pt idx="3142">
                  <c:v>0.77481481481481485</c:v>
                </c:pt>
                <c:pt idx="3143">
                  <c:v>0.77482638888888888</c:v>
                </c:pt>
                <c:pt idx="3144">
                  <c:v>0.77483796296296292</c:v>
                </c:pt>
                <c:pt idx="3145">
                  <c:v>0.77483796296296292</c:v>
                </c:pt>
                <c:pt idx="3146">
                  <c:v>0.77484953703703707</c:v>
                </c:pt>
                <c:pt idx="3147">
                  <c:v>0.77484953703703707</c:v>
                </c:pt>
                <c:pt idx="3148">
                  <c:v>0.77486111111111111</c:v>
                </c:pt>
                <c:pt idx="3149">
                  <c:v>0.77486111111111111</c:v>
                </c:pt>
                <c:pt idx="3150">
                  <c:v>0.77487268518518515</c:v>
                </c:pt>
                <c:pt idx="3151">
                  <c:v>0.77487268518518515</c:v>
                </c:pt>
                <c:pt idx="3152">
                  <c:v>0.7748842592592593</c:v>
                </c:pt>
                <c:pt idx="3153">
                  <c:v>0.7748842592592593</c:v>
                </c:pt>
                <c:pt idx="3154">
                  <c:v>0.77489583333333334</c:v>
                </c:pt>
                <c:pt idx="3155">
                  <c:v>0.77489583333333334</c:v>
                </c:pt>
                <c:pt idx="3156">
                  <c:v>0.77490740740740738</c:v>
                </c:pt>
                <c:pt idx="3157">
                  <c:v>0.77490740740740738</c:v>
                </c:pt>
                <c:pt idx="3158">
                  <c:v>0.77491898148148153</c:v>
                </c:pt>
                <c:pt idx="3159">
                  <c:v>0.77491898148148153</c:v>
                </c:pt>
                <c:pt idx="3160">
                  <c:v>0.77493055555555557</c:v>
                </c:pt>
                <c:pt idx="3161">
                  <c:v>0.77494212962962961</c:v>
                </c:pt>
                <c:pt idx="3162">
                  <c:v>0.77494212962962961</c:v>
                </c:pt>
                <c:pt idx="3163">
                  <c:v>0.77495370370370376</c:v>
                </c:pt>
                <c:pt idx="3164">
                  <c:v>0.77495370370370376</c:v>
                </c:pt>
                <c:pt idx="3165">
                  <c:v>0.77496527777777779</c:v>
                </c:pt>
                <c:pt idx="3166">
                  <c:v>0.77496527777777779</c:v>
                </c:pt>
                <c:pt idx="3167">
                  <c:v>0.77497685185185183</c:v>
                </c:pt>
                <c:pt idx="3168">
                  <c:v>0.77497685185185183</c:v>
                </c:pt>
                <c:pt idx="3169">
                  <c:v>0.77498842592592587</c:v>
                </c:pt>
                <c:pt idx="3170">
                  <c:v>0.77498842592592587</c:v>
                </c:pt>
                <c:pt idx="3171">
                  <c:v>0.77500000000000002</c:v>
                </c:pt>
                <c:pt idx="3172">
                  <c:v>0.77500000000000002</c:v>
                </c:pt>
                <c:pt idx="3173">
                  <c:v>0.77501157407407406</c:v>
                </c:pt>
                <c:pt idx="3174">
                  <c:v>0.77501157407407406</c:v>
                </c:pt>
                <c:pt idx="3175">
                  <c:v>0.7750231481481481</c:v>
                </c:pt>
                <c:pt idx="3176">
                  <c:v>0.7750231481481481</c:v>
                </c:pt>
                <c:pt idx="3177">
                  <c:v>0.77503472222222225</c:v>
                </c:pt>
                <c:pt idx="3178">
                  <c:v>0.77503472222222225</c:v>
                </c:pt>
                <c:pt idx="3179">
                  <c:v>0.77504629629629629</c:v>
                </c:pt>
                <c:pt idx="3180">
                  <c:v>0.77505787037037033</c:v>
                </c:pt>
                <c:pt idx="3181">
                  <c:v>0.77505787037037033</c:v>
                </c:pt>
                <c:pt idx="3182">
                  <c:v>0.77506944444444448</c:v>
                </c:pt>
                <c:pt idx="3183">
                  <c:v>0.77506944444444448</c:v>
                </c:pt>
                <c:pt idx="3184">
                  <c:v>0.77508101851851852</c:v>
                </c:pt>
                <c:pt idx="3185">
                  <c:v>0.77508101851851852</c:v>
                </c:pt>
                <c:pt idx="3186">
                  <c:v>0.77509259259259256</c:v>
                </c:pt>
                <c:pt idx="3187">
                  <c:v>0.77509259259259256</c:v>
                </c:pt>
                <c:pt idx="3188">
                  <c:v>0.77510416666666671</c:v>
                </c:pt>
                <c:pt idx="3189">
                  <c:v>0.77510416666666671</c:v>
                </c:pt>
                <c:pt idx="3190">
                  <c:v>0.77511574074074074</c:v>
                </c:pt>
                <c:pt idx="3191">
                  <c:v>0.77511574074074074</c:v>
                </c:pt>
                <c:pt idx="3192">
                  <c:v>0.77512731481481478</c:v>
                </c:pt>
                <c:pt idx="3193">
                  <c:v>0.77512731481481478</c:v>
                </c:pt>
                <c:pt idx="3194">
                  <c:v>0.77513888888888893</c:v>
                </c:pt>
                <c:pt idx="3195">
                  <c:v>0.77513888888888893</c:v>
                </c:pt>
                <c:pt idx="3196">
                  <c:v>0.77515046296296297</c:v>
                </c:pt>
                <c:pt idx="3197">
                  <c:v>0.77515046296296297</c:v>
                </c:pt>
                <c:pt idx="3198">
                  <c:v>0.77516203703703701</c:v>
                </c:pt>
                <c:pt idx="3199">
                  <c:v>0.77517361111111116</c:v>
                </c:pt>
                <c:pt idx="3200">
                  <c:v>0.77517361111111116</c:v>
                </c:pt>
                <c:pt idx="3201">
                  <c:v>0.7751851851851852</c:v>
                </c:pt>
                <c:pt idx="3202">
                  <c:v>0.7751851851851852</c:v>
                </c:pt>
                <c:pt idx="3203">
                  <c:v>0.77519675925925924</c:v>
                </c:pt>
                <c:pt idx="3204">
                  <c:v>0.77519675925925924</c:v>
                </c:pt>
                <c:pt idx="3205">
                  <c:v>0.77520833333333339</c:v>
                </c:pt>
                <c:pt idx="3206">
                  <c:v>0.77520833333333339</c:v>
                </c:pt>
                <c:pt idx="3207">
                  <c:v>0.77521990740740743</c:v>
                </c:pt>
                <c:pt idx="3208">
                  <c:v>0.77521990740740743</c:v>
                </c:pt>
                <c:pt idx="3209">
                  <c:v>0.77523148148148147</c:v>
                </c:pt>
                <c:pt idx="3210">
                  <c:v>0.77523148148148147</c:v>
                </c:pt>
                <c:pt idx="3211">
                  <c:v>0.7752430555555555</c:v>
                </c:pt>
                <c:pt idx="3212">
                  <c:v>0.7752430555555555</c:v>
                </c:pt>
                <c:pt idx="3213">
                  <c:v>0.77525462962962965</c:v>
                </c:pt>
                <c:pt idx="3214">
                  <c:v>0.77526620370370369</c:v>
                </c:pt>
                <c:pt idx="3215">
                  <c:v>0.77526620370370369</c:v>
                </c:pt>
                <c:pt idx="3216">
                  <c:v>0.77527777777777773</c:v>
                </c:pt>
                <c:pt idx="3217">
                  <c:v>0.77527777777777773</c:v>
                </c:pt>
                <c:pt idx="3218">
                  <c:v>0.77528935185185188</c:v>
                </c:pt>
                <c:pt idx="3219">
                  <c:v>0.77528935185185188</c:v>
                </c:pt>
                <c:pt idx="3220">
                  <c:v>0.77530092592592592</c:v>
                </c:pt>
                <c:pt idx="3221">
                  <c:v>0.77530092592592592</c:v>
                </c:pt>
                <c:pt idx="3222">
                  <c:v>0.77531249999999996</c:v>
                </c:pt>
                <c:pt idx="3223">
                  <c:v>0.77531249999999996</c:v>
                </c:pt>
                <c:pt idx="3224">
                  <c:v>0.77532407407407411</c:v>
                </c:pt>
                <c:pt idx="3225">
                  <c:v>0.77532407407407411</c:v>
                </c:pt>
                <c:pt idx="3226">
                  <c:v>0.77533564814814815</c:v>
                </c:pt>
                <c:pt idx="3227">
                  <c:v>0.77533564814814815</c:v>
                </c:pt>
                <c:pt idx="3228">
                  <c:v>0.77534722222222219</c:v>
                </c:pt>
                <c:pt idx="3229">
                  <c:v>0.77534722222222219</c:v>
                </c:pt>
                <c:pt idx="3230">
                  <c:v>0.77535879629629634</c:v>
                </c:pt>
                <c:pt idx="3231">
                  <c:v>0.77537037037037038</c:v>
                </c:pt>
                <c:pt idx="3232">
                  <c:v>0.77537037037037038</c:v>
                </c:pt>
                <c:pt idx="3233">
                  <c:v>0.77538194444444442</c:v>
                </c:pt>
                <c:pt idx="3234">
                  <c:v>0.77538194444444442</c:v>
                </c:pt>
                <c:pt idx="3235">
                  <c:v>0.77539351851851857</c:v>
                </c:pt>
                <c:pt idx="3236">
                  <c:v>0.77539351851851857</c:v>
                </c:pt>
                <c:pt idx="3237">
                  <c:v>0.7754050925925926</c:v>
                </c:pt>
                <c:pt idx="3238">
                  <c:v>0.7754050925925926</c:v>
                </c:pt>
                <c:pt idx="3239">
                  <c:v>0.77541666666666664</c:v>
                </c:pt>
                <c:pt idx="3240">
                  <c:v>0.77541666666666664</c:v>
                </c:pt>
                <c:pt idx="3241">
                  <c:v>0.77542824074074079</c:v>
                </c:pt>
                <c:pt idx="3242">
                  <c:v>0.77542824074074079</c:v>
                </c:pt>
                <c:pt idx="3243">
                  <c:v>0.77543981481481483</c:v>
                </c:pt>
                <c:pt idx="3244">
                  <c:v>0.77543981481481483</c:v>
                </c:pt>
                <c:pt idx="3245">
                  <c:v>0.77545138888888887</c:v>
                </c:pt>
                <c:pt idx="3246">
                  <c:v>0.77545138888888887</c:v>
                </c:pt>
                <c:pt idx="3247">
                  <c:v>0.77546296296296291</c:v>
                </c:pt>
                <c:pt idx="3248">
                  <c:v>0.77547453703703706</c:v>
                </c:pt>
                <c:pt idx="3249">
                  <c:v>0.77547453703703706</c:v>
                </c:pt>
                <c:pt idx="3250">
                  <c:v>0.7754861111111111</c:v>
                </c:pt>
                <c:pt idx="3251">
                  <c:v>0.7754861111111111</c:v>
                </c:pt>
                <c:pt idx="3252">
                  <c:v>0.77549768518518514</c:v>
                </c:pt>
                <c:pt idx="3253">
                  <c:v>0.77549768518518514</c:v>
                </c:pt>
                <c:pt idx="3254">
                  <c:v>0.77550925925925929</c:v>
                </c:pt>
                <c:pt idx="3255">
                  <c:v>0.77550925925925929</c:v>
                </c:pt>
                <c:pt idx="3256">
                  <c:v>0.77552083333333333</c:v>
                </c:pt>
                <c:pt idx="3257">
                  <c:v>0.77552083333333333</c:v>
                </c:pt>
                <c:pt idx="3258">
                  <c:v>0.77553240740740736</c:v>
                </c:pt>
                <c:pt idx="3259">
                  <c:v>0.77553240740740736</c:v>
                </c:pt>
                <c:pt idx="3260">
                  <c:v>0.77554398148148151</c:v>
                </c:pt>
                <c:pt idx="3261">
                  <c:v>0.77554398148148151</c:v>
                </c:pt>
                <c:pt idx="3262">
                  <c:v>0.77555555555555555</c:v>
                </c:pt>
                <c:pt idx="3263">
                  <c:v>0.77555555555555555</c:v>
                </c:pt>
                <c:pt idx="3264">
                  <c:v>0.77556712962962959</c:v>
                </c:pt>
                <c:pt idx="3265">
                  <c:v>0.77557870370370374</c:v>
                </c:pt>
                <c:pt idx="3266">
                  <c:v>0.77557870370370374</c:v>
                </c:pt>
                <c:pt idx="3267">
                  <c:v>0.77559027777777778</c:v>
                </c:pt>
                <c:pt idx="3268">
                  <c:v>0.77559027777777778</c:v>
                </c:pt>
                <c:pt idx="3269">
                  <c:v>0.77560185185185182</c:v>
                </c:pt>
                <c:pt idx="3270">
                  <c:v>0.77560185185185182</c:v>
                </c:pt>
                <c:pt idx="3271">
                  <c:v>0.77561342592592597</c:v>
                </c:pt>
                <c:pt idx="3272">
                  <c:v>0.77561342592592597</c:v>
                </c:pt>
                <c:pt idx="3273">
                  <c:v>0.77562500000000001</c:v>
                </c:pt>
                <c:pt idx="3274">
                  <c:v>0.77562500000000001</c:v>
                </c:pt>
                <c:pt idx="3275">
                  <c:v>0.77563657407407405</c:v>
                </c:pt>
                <c:pt idx="3276">
                  <c:v>0.77563657407407405</c:v>
                </c:pt>
                <c:pt idx="3277">
                  <c:v>0.7756481481481482</c:v>
                </c:pt>
                <c:pt idx="3278">
                  <c:v>0.7756481481481482</c:v>
                </c:pt>
                <c:pt idx="3279">
                  <c:v>0.77565972222222224</c:v>
                </c:pt>
                <c:pt idx="3280">
                  <c:v>0.77567129629629628</c:v>
                </c:pt>
                <c:pt idx="3281">
                  <c:v>0.77567129629629628</c:v>
                </c:pt>
                <c:pt idx="3282">
                  <c:v>0.77568287037037043</c:v>
                </c:pt>
                <c:pt idx="3283">
                  <c:v>0.77568287037037043</c:v>
                </c:pt>
                <c:pt idx="3284">
                  <c:v>0.77569444444444446</c:v>
                </c:pt>
                <c:pt idx="3285">
                  <c:v>0.77569444444444446</c:v>
                </c:pt>
                <c:pt idx="3286">
                  <c:v>0.7757060185185185</c:v>
                </c:pt>
                <c:pt idx="3287">
                  <c:v>0.7757060185185185</c:v>
                </c:pt>
                <c:pt idx="3288">
                  <c:v>0.77571759259259254</c:v>
                </c:pt>
                <c:pt idx="3289">
                  <c:v>0.77571759259259254</c:v>
                </c:pt>
                <c:pt idx="3290">
                  <c:v>0.77572916666666669</c:v>
                </c:pt>
                <c:pt idx="3291">
                  <c:v>0.77572916666666669</c:v>
                </c:pt>
                <c:pt idx="3292">
                  <c:v>0.77574074074074073</c:v>
                </c:pt>
                <c:pt idx="3293">
                  <c:v>0.77574074074074073</c:v>
                </c:pt>
              </c:numCache>
            </c:numRef>
          </c:cat>
          <c:val>
            <c:numRef>
              <c:f>'Measurement5G - 22 May 2023 183'!$K$2:$K$3296</c:f>
              <c:numCache>
                <c:formatCode>General</c:formatCode>
                <c:ptCount val="3295"/>
                <c:pt idx="0">
                  <c:v>-6</c:v>
                </c:pt>
                <c:pt idx="1">
                  <c:v>-6</c:v>
                </c:pt>
                <c:pt idx="2">
                  <c:v>-6</c:v>
                </c:pt>
                <c:pt idx="3">
                  <c:v>-6</c:v>
                </c:pt>
                <c:pt idx="4">
                  <c:v>-6</c:v>
                </c:pt>
                <c:pt idx="5">
                  <c:v>-6</c:v>
                </c:pt>
                <c:pt idx="6">
                  <c:v>-6</c:v>
                </c:pt>
                <c:pt idx="7">
                  <c:v>-6</c:v>
                </c:pt>
                <c:pt idx="8">
                  <c:v>-6</c:v>
                </c:pt>
                <c:pt idx="9">
                  <c:v>-6</c:v>
                </c:pt>
                <c:pt idx="10">
                  <c:v>-6</c:v>
                </c:pt>
                <c:pt idx="11">
                  <c:v>-6</c:v>
                </c:pt>
                <c:pt idx="12">
                  <c:v>-6</c:v>
                </c:pt>
                <c:pt idx="13">
                  <c:v>-6</c:v>
                </c:pt>
                <c:pt idx="14">
                  <c:v>-6</c:v>
                </c:pt>
                <c:pt idx="15">
                  <c:v>-6</c:v>
                </c:pt>
                <c:pt idx="16">
                  <c:v>-6</c:v>
                </c:pt>
                <c:pt idx="17">
                  <c:v>-6</c:v>
                </c:pt>
                <c:pt idx="18">
                  <c:v>-6</c:v>
                </c:pt>
                <c:pt idx="19">
                  <c:v>-6</c:v>
                </c:pt>
                <c:pt idx="20">
                  <c:v>-6</c:v>
                </c:pt>
                <c:pt idx="21">
                  <c:v>-8</c:v>
                </c:pt>
                <c:pt idx="22">
                  <c:v>-8</c:v>
                </c:pt>
                <c:pt idx="23">
                  <c:v>-8</c:v>
                </c:pt>
                <c:pt idx="24">
                  <c:v>-8</c:v>
                </c:pt>
                <c:pt idx="25">
                  <c:v>-8</c:v>
                </c:pt>
                <c:pt idx="26">
                  <c:v>-8</c:v>
                </c:pt>
                <c:pt idx="27">
                  <c:v>-8</c:v>
                </c:pt>
                <c:pt idx="28">
                  <c:v>-8</c:v>
                </c:pt>
                <c:pt idx="29">
                  <c:v>-8</c:v>
                </c:pt>
                <c:pt idx="30">
                  <c:v>-8</c:v>
                </c:pt>
                <c:pt idx="31">
                  <c:v>-8</c:v>
                </c:pt>
                <c:pt idx="32">
                  <c:v>-8</c:v>
                </c:pt>
                <c:pt idx="33">
                  <c:v>-8</c:v>
                </c:pt>
                <c:pt idx="34">
                  <c:v>-8</c:v>
                </c:pt>
                <c:pt idx="35">
                  <c:v>-8</c:v>
                </c:pt>
                <c:pt idx="36">
                  <c:v>-8</c:v>
                </c:pt>
                <c:pt idx="37">
                  <c:v>-8</c:v>
                </c:pt>
                <c:pt idx="38">
                  <c:v>-8</c:v>
                </c:pt>
                <c:pt idx="39">
                  <c:v>-8</c:v>
                </c:pt>
                <c:pt idx="40">
                  <c:v>-8</c:v>
                </c:pt>
                <c:pt idx="41">
                  <c:v>-8</c:v>
                </c:pt>
                <c:pt idx="42">
                  <c:v>-8</c:v>
                </c:pt>
                <c:pt idx="43">
                  <c:v>-8</c:v>
                </c:pt>
                <c:pt idx="44">
                  <c:v>-8</c:v>
                </c:pt>
                <c:pt idx="45">
                  <c:v>-8</c:v>
                </c:pt>
                <c:pt idx="46">
                  <c:v>-8</c:v>
                </c:pt>
                <c:pt idx="47">
                  <c:v>-8</c:v>
                </c:pt>
                <c:pt idx="48">
                  <c:v>-8</c:v>
                </c:pt>
                <c:pt idx="49">
                  <c:v>-8</c:v>
                </c:pt>
                <c:pt idx="50">
                  <c:v>-8</c:v>
                </c:pt>
                <c:pt idx="51">
                  <c:v>-8</c:v>
                </c:pt>
                <c:pt idx="52">
                  <c:v>-8</c:v>
                </c:pt>
                <c:pt idx="53">
                  <c:v>-8</c:v>
                </c:pt>
                <c:pt idx="54">
                  <c:v>-8</c:v>
                </c:pt>
                <c:pt idx="55">
                  <c:v>-8</c:v>
                </c:pt>
                <c:pt idx="56">
                  <c:v>-8</c:v>
                </c:pt>
                <c:pt idx="57">
                  <c:v>-8</c:v>
                </c:pt>
                <c:pt idx="58">
                  <c:v>-8</c:v>
                </c:pt>
                <c:pt idx="59">
                  <c:v>-8</c:v>
                </c:pt>
                <c:pt idx="60">
                  <c:v>-8</c:v>
                </c:pt>
                <c:pt idx="61">
                  <c:v>-8</c:v>
                </c:pt>
                <c:pt idx="62">
                  <c:v>-8</c:v>
                </c:pt>
                <c:pt idx="63">
                  <c:v>-8</c:v>
                </c:pt>
                <c:pt idx="64">
                  <c:v>-8</c:v>
                </c:pt>
                <c:pt idx="65">
                  <c:v>-8</c:v>
                </c:pt>
                <c:pt idx="66">
                  <c:v>-8</c:v>
                </c:pt>
                <c:pt idx="67">
                  <c:v>-8</c:v>
                </c:pt>
                <c:pt idx="68">
                  <c:v>-8</c:v>
                </c:pt>
                <c:pt idx="69">
                  <c:v>-8</c:v>
                </c:pt>
                <c:pt idx="70">
                  <c:v>-8</c:v>
                </c:pt>
                <c:pt idx="71">
                  <c:v>-8</c:v>
                </c:pt>
                <c:pt idx="72">
                  <c:v>-8</c:v>
                </c:pt>
                <c:pt idx="73">
                  <c:v>-8</c:v>
                </c:pt>
                <c:pt idx="74">
                  <c:v>-8</c:v>
                </c:pt>
                <c:pt idx="75">
                  <c:v>-8</c:v>
                </c:pt>
                <c:pt idx="76">
                  <c:v>-8</c:v>
                </c:pt>
                <c:pt idx="77">
                  <c:v>-8</c:v>
                </c:pt>
                <c:pt idx="78">
                  <c:v>-8</c:v>
                </c:pt>
                <c:pt idx="79">
                  <c:v>13</c:v>
                </c:pt>
                <c:pt idx="80">
                  <c:v>13</c:v>
                </c:pt>
                <c:pt idx="81">
                  <c:v>13</c:v>
                </c:pt>
                <c:pt idx="82">
                  <c:v>13</c:v>
                </c:pt>
                <c:pt idx="83">
                  <c:v>13</c:v>
                </c:pt>
                <c:pt idx="84">
                  <c:v>13</c:v>
                </c:pt>
                <c:pt idx="85">
                  <c:v>13</c:v>
                </c:pt>
                <c:pt idx="86">
                  <c:v>13</c:v>
                </c:pt>
                <c:pt idx="87">
                  <c:v>13</c:v>
                </c:pt>
                <c:pt idx="88">
                  <c:v>13</c:v>
                </c:pt>
                <c:pt idx="89">
                  <c:v>13</c:v>
                </c:pt>
                <c:pt idx="90">
                  <c:v>3</c:v>
                </c:pt>
                <c:pt idx="91">
                  <c:v>3</c:v>
                </c:pt>
                <c:pt idx="92">
                  <c:v>3</c:v>
                </c:pt>
                <c:pt idx="93">
                  <c:v>3</c:v>
                </c:pt>
                <c:pt idx="94">
                  <c:v>3</c:v>
                </c:pt>
                <c:pt idx="95">
                  <c:v>3</c:v>
                </c:pt>
                <c:pt idx="96">
                  <c:v>3</c:v>
                </c:pt>
                <c:pt idx="97">
                  <c:v>3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3</c:v>
                </c:pt>
                <c:pt idx="102">
                  <c:v>9</c:v>
                </c:pt>
                <c:pt idx="103">
                  <c:v>9</c:v>
                </c:pt>
                <c:pt idx="104">
                  <c:v>9</c:v>
                </c:pt>
                <c:pt idx="105">
                  <c:v>9</c:v>
                </c:pt>
                <c:pt idx="106">
                  <c:v>9</c:v>
                </c:pt>
                <c:pt idx="107">
                  <c:v>9</c:v>
                </c:pt>
                <c:pt idx="108">
                  <c:v>9</c:v>
                </c:pt>
                <c:pt idx="109">
                  <c:v>9</c:v>
                </c:pt>
                <c:pt idx="110">
                  <c:v>9</c:v>
                </c:pt>
                <c:pt idx="111">
                  <c:v>9</c:v>
                </c:pt>
                <c:pt idx="112">
                  <c:v>9</c:v>
                </c:pt>
                <c:pt idx="113">
                  <c:v>9</c:v>
                </c:pt>
                <c:pt idx="114">
                  <c:v>9</c:v>
                </c:pt>
                <c:pt idx="115">
                  <c:v>9</c:v>
                </c:pt>
                <c:pt idx="116">
                  <c:v>9</c:v>
                </c:pt>
                <c:pt idx="117">
                  <c:v>9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0</c:v>
                </c:pt>
                <c:pt idx="141">
                  <c:v>0</c:v>
                </c:pt>
                <c:pt idx="142">
                  <c:v>6</c:v>
                </c:pt>
                <c:pt idx="143">
                  <c:v>6</c:v>
                </c:pt>
                <c:pt idx="144">
                  <c:v>6</c:v>
                </c:pt>
                <c:pt idx="145">
                  <c:v>6</c:v>
                </c:pt>
                <c:pt idx="146">
                  <c:v>6</c:v>
                </c:pt>
                <c:pt idx="147">
                  <c:v>6</c:v>
                </c:pt>
                <c:pt idx="148">
                  <c:v>6</c:v>
                </c:pt>
                <c:pt idx="149">
                  <c:v>6</c:v>
                </c:pt>
                <c:pt idx="150">
                  <c:v>6</c:v>
                </c:pt>
                <c:pt idx="151">
                  <c:v>6</c:v>
                </c:pt>
                <c:pt idx="152">
                  <c:v>6</c:v>
                </c:pt>
                <c:pt idx="153">
                  <c:v>6</c:v>
                </c:pt>
                <c:pt idx="154">
                  <c:v>6</c:v>
                </c:pt>
                <c:pt idx="155">
                  <c:v>6</c:v>
                </c:pt>
                <c:pt idx="156">
                  <c:v>6</c:v>
                </c:pt>
                <c:pt idx="157">
                  <c:v>6</c:v>
                </c:pt>
                <c:pt idx="158">
                  <c:v>6</c:v>
                </c:pt>
                <c:pt idx="159">
                  <c:v>6</c:v>
                </c:pt>
                <c:pt idx="160">
                  <c:v>6</c:v>
                </c:pt>
                <c:pt idx="161">
                  <c:v>6</c:v>
                </c:pt>
                <c:pt idx="162">
                  <c:v>6</c:v>
                </c:pt>
                <c:pt idx="163">
                  <c:v>6</c:v>
                </c:pt>
                <c:pt idx="164">
                  <c:v>6</c:v>
                </c:pt>
                <c:pt idx="165">
                  <c:v>6</c:v>
                </c:pt>
                <c:pt idx="166">
                  <c:v>6</c:v>
                </c:pt>
                <c:pt idx="167">
                  <c:v>6</c:v>
                </c:pt>
                <c:pt idx="168">
                  <c:v>6</c:v>
                </c:pt>
                <c:pt idx="169">
                  <c:v>6</c:v>
                </c:pt>
                <c:pt idx="170">
                  <c:v>6</c:v>
                </c:pt>
                <c:pt idx="171">
                  <c:v>6</c:v>
                </c:pt>
                <c:pt idx="172">
                  <c:v>6</c:v>
                </c:pt>
                <c:pt idx="173">
                  <c:v>6</c:v>
                </c:pt>
                <c:pt idx="174">
                  <c:v>7</c:v>
                </c:pt>
                <c:pt idx="175">
                  <c:v>7</c:v>
                </c:pt>
                <c:pt idx="176">
                  <c:v>7</c:v>
                </c:pt>
                <c:pt idx="177">
                  <c:v>7</c:v>
                </c:pt>
                <c:pt idx="178">
                  <c:v>7</c:v>
                </c:pt>
                <c:pt idx="179">
                  <c:v>7</c:v>
                </c:pt>
                <c:pt idx="180">
                  <c:v>7</c:v>
                </c:pt>
                <c:pt idx="181">
                  <c:v>7</c:v>
                </c:pt>
                <c:pt idx="182">
                  <c:v>7</c:v>
                </c:pt>
                <c:pt idx="183">
                  <c:v>7</c:v>
                </c:pt>
                <c:pt idx="184">
                  <c:v>7</c:v>
                </c:pt>
                <c:pt idx="185">
                  <c:v>7</c:v>
                </c:pt>
                <c:pt idx="186">
                  <c:v>2</c:v>
                </c:pt>
                <c:pt idx="187">
                  <c:v>7</c:v>
                </c:pt>
                <c:pt idx="188">
                  <c:v>7</c:v>
                </c:pt>
                <c:pt idx="189">
                  <c:v>7</c:v>
                </c:pt>
                <c:pt idx="190">
                  <c:v>7</c:v>
                </c:pt>
                <c:pt idx="191">
                  <c:v>7</c:v>
                </c:pt>
                <c:pt idx="192">
                  <c:v>7</c:v>
                </c:pt>
                <c:pt idx="193">
                  <c:v>7</c:v>
                </c:pt>
                <c:pt idx="194">
                  <c:v>7</c:v>
                </c:pt>
                <c:pt idx="195">
                  <c:v>7</c:v>
                </c:pt>
                <c:pt idx="196">
                  <c:v>7</c:v>
                </c:pt>
                <c:pt idx="197">
                  <c:v>7</c:v>
                </c:pt>
                <c:pt idx="198">
                  <c:v>7</c:v>
                </c:pt>
                <c:pt idx="199">
                  <c:v>7</c:v>
                </c:pt>
                <c:pt idx="200">
                  <c:v>7</c:v>
                </c:pt>
                <c:pt idx="201">
                  <c:v>7</c:v>
                </c:pt>
                <c:pt idx="202">
                  <c:v>7</c:v>
                </c:pt>
                <c:pt idx="203">
                  <c:v>7</c:v>
                </c:pt>
                <c:pt idx="204">
                  <c:v>7</c:v>
                </c:pt>
                <c:pt idx="205">
                  <c:v>7</c:v>
                </c:pt>
                <c:pt idx="206">
                  <c:v>7</c:v>
                </c:pt>
                <c:pt idx="207">
                  <c:v>7</c:v>
                </c:pt>
                <c:pt idx="208">
                  <c:v>7</c:v>
                </c:pt>
                <c:pt idx="209">
                  <c:v>7</c:v>
                </c:pt>
                <c:pt idx="210">
                  <c:v>7</c:v>
                </c:pt>
                <c:pt idx="211">
                  <c:v>7</c:v>
                </c:pt>
                <c:pt idx="212">
                  <c:v>7</c:v>
                </c:pt>
                <c:pt idx="213">
                  <c:v>7</c:v>
                </c:pt>
                <c:pt idx="214">
                  <c:v>7</c:v>
                </c:pt>
                <c:pt idx="215">
                  <c:v>7</c:v>
                </c:pt>
                <c:pt idx="216">
                  <c:v>7</c:v>
                </c:pt>
                <c:pt idx="217">
                  <c:v>7</c:v>
                </c:pt>
                <c:pt idx="218">
                  <c:v>7</c:v>
                </c:pt>
                <c:pt idx="219">
                  <c:v>7</c:v>
                </c:pt>
                <c:pt idx="220">
                  <c:v>14</c:v>
                </c:pt>
                <c:pt idx="221">
                  <c:v>14</c:v>
                </c:pt>
                <c:pt idx="222">
                  <c:v>14</c:v>
                </c:pt>
                <c:pt idx="223">
                  <c:v>14</c:v>
                </c:pt>
                <c:pt idx="224">
                  <c:v>14</c:v>
                </c:pt>
                <c:pt idx="225">
                  <c:v>14</c:v>
                </c:pt>
                <c:pt idx="226">
                  <c:v>14</c:v>
                </c:pt>
                <c:pt idx="227">
                  <c:v>14</c:v>
                </c:pt>
                <c:pt idx="228">
                  <c:v>14</c:v>
                </c:pt>
                <c:pt idx="229">
                  <c:v>14</c:v>
                </c:pt>
                <c:pt idx="230">
                  <c:v>14</c:v>
                </c:pt>
                <c:pt idx="231">
                  <c:v>14</c:v>
                </c:pt>
                <c:pt idx="232">
                  <c:v>14</c:v>
                </c:pt>
                <c:pt idx="233">
                  <c:v>14</c:v>
                </c:pt>
                <c:pt idx="234">
                  <c:v>14</c:v>
                </c:pt>
                <c:pt idx="235">
                  <c:v>14</c:v>
                </c:pt>
                <c:pt idx="236">
                  <c:v>14</c:v>
                </c:pt>
                <c:pt idx="237">
                  <c:v>14</c:v>
                </c:pt>
                <c:pt idx="238">
                  <c:v>14</c:v>
                </c:pt>
                <c:pt idx="239">
                  <c:v>14</c:v>
                </c:pt>
                <c:pt idx="240">
                  <c:v>14</c:v>
                </c:pt>
                <c:pt idx="241">
                  <c:v>14</c:v>
                </c:pt>
                <c:pt idx="242">
                  <c:v>14</c:v>
                </c:pt>
                <c:pt idx="243">
                  <c:v>14</c:v>
                </c:pt>
                <c:pt idx="244">
                  <c:v>14</c:v>
                </c:pt>
                <c:pt idx="245">
                  <c:v>14</c:v>
                </c:pt>
                <c:pt idx="246">
                  <c:v>14</c:v>
                </c:pt>
                <c:pt idx="247">
                  <c:v>14</c:v>
                </c:pt>
                <c:pt idx="248">
                  <c:v>14</c:v>
                </c:pt>
                <c:pt idx="249">
                  <c:v>14</c:v>
                </c:pt>
                <c:pt idx="250">
                  <c:v>14</c:v>
                </c:pt>
                <c:pt idx="251">
                  <c:v>14</c:v>
                </c:pt>
                <c:pt idx="252">
                  <c:v>14</c:v>
                </c:pt>
                <c:pt idx="253">
                  <c:v>14</c:v>
                </c:pt>
                <c:pt idx="254">
                  <c:v>14</c:v>
                </c:pt>
                <c:pt idx="255">
                  <c:v>14</c:v>
                </c:pt>
                <c:pt idx="256">
                  <c:v>14</c:v>
                </c:pt>
                <c:pt idx="257">
                  <c:v>14</c:v>
                </c:pt>
                <c:pt idx="258">
                  <c:v>14</c:v>
                </c:pt>
                <c:pt idx="259">
                  <c:v>14</c:v>
                </c:pt>
                <c:pt idx="260">
                  <c:v>14</c:v>
                </c:pt>
                <c:pt idx="261">
                  <c:v>14</c:v>
                </c:pt>
                <c:pt idx="262">
                  <c:v>14</c:v>
                </c:pt>
                <c:pt idx="263">
                  <c:v>14</c:v>
                </c:pt>
                <c:pt idx="264">
                  <c:v>14</c:v>
                </c:pt>
                <c:pt idx="265">
                  <c:v>14</c:v>
                </c:pt>
                <c:pt idx="266">
                  <c:v>14</c:v>
                </c:pt>
                <c:pt idx="267">
                  <c:v>14</c:v>
                </c:pt>
                <c:pt idx="268">
                  <c:v>14</c:v>
                </c:pt>
                <c:pt idx="269">
                  <c:v>14</c:v>
                </c:pt>
                <c:pt idx="270">
                  <c:v>14</c:v>
                </c:pt>
                <c:pt idx="271">
                  <c:v>14</c:v>
                </c:pt>
                <c:pt idx="272">
                  <c:v>14</c:v>
                </c:pt>
                <c:pt idx="273">
                  <c:v>14</c:v>
                </c:pt>
                <c:pt idx="274">
                  <c:v>14</c:v>
                </c:pt>
                <c:pt idx="275">
                  <c:v>14</c:v>
                </c:pt>
                <c:pt idx="276">
                  <c:v>14</c:v>
                </c:pt>
                <c:pt idx="277">
                  <c:v>14</c:v>
                </c:pt>
                <c:pt idx="278">
                  <c:v>14</c:v>
                </c:pt>
                <c:pt idx="279">
                  <c:v>14</c:v>
                </c:pt>
                <c:pt idx="280">
                  <c:v>14</c:v>
                </c:pt>
                <c:pt idx="281">
                  <c:v>14</c:v>
                </c:pt>
                <c:pt idx="282">
                  <c:v>14</c:v>
                </c:pt>
                <c:pt idx="283">
                  <c:v>14</c:v>
                </c:pt>
                <c:pt idx="284">
                  <c:v>14</c:v>
                </c:pt>
                <c:pt idx="285">
                  <c:v>14</c:v>
                </c:pt>
                <c:pt idx="286">
                  <c:v>14</c:v>
                </c:pt>
                <c:pt idx="287">
                  <c:v>14</c:v>
                </c:pt>
                <c:pt idx="288">
                  <c:v>14</c:v>
                </c:pt>
                <c:pt idx="289">
                  <c:v>14</c:v>
                </c:pt>
                <c:pt idx="290">
                  <c:v>14</c:v>
                </c:pt>
                <c:pt idx="291">
                  <c:v>14</c:v>
                </c:pt>
                <c:pt idx="292">
                  <c:v>6</c:v>
                </c:pt>
                <c:pt idx="293">
                  <c:v>6</c:v>
                </c:pt>
                <c:pt idx="294">
                  <c:v>6</c:v>
                </c:pt>
                <c:pt idx="295">
                  <c:v>6</c:v>
                </c:pt>
                <c:pt idx="296">
                  <c:v>6</c:v>
                </c:pt>
                <c:pt idx="297">
                  <c:v>6</c:v>
                </c:pt>
                <c:pt idx="298">
                  <c:v>6</c:v>
                </c:pt>
                <c:pt idx="299">
                  <c:v>6</c:v>
                </c:pt>
                <c:pt idx="300">
                  <c:v>6</c:v>
                </c:pt>
                <c:pt idx="301">
                  <c:v>6</c:v>
                </c:pt>
                <c:pt idx="302">
                  <c:v>6</c:v>
                </c:pt>
                <c:pt idx="303">
                  <c:v>6</c:v>
                </c:pt>
                <c:pt idx="304">
                  <c:v>6</c:v>
                </c:pt>
                <c:pt idx="305">
                  <c:v>19</c:v>
                </c:pt>
                <c:pt idx="306">
                  <c:v>19</c:v>
                </c:pt>
                <c:pt idx="307">
                  <c:v>19</c:v>
                </c:pt>
                <c:pt idx="308">
                  <c:v>19</c:v>
                </c:pt>
                <c:pt idx="309">
                  <c:v>19</c:v>
                </c:pt>
                <c:pt idx="310">
                  <c:v>19</c:v>
                </c:pt>
                <c:pt idx="311">
                  <c:v>8</c:v>
                </c:pt>
                <c:pt idx="312">
                  <c:v>8</c:v>
                </c:pt>
                <c:pt idx="313">
                  <c:v>8</c:v>
                </c:pt>
                <c:pt idx="314">
                  <c:v>21</c:v>
                </c:pt>
                <c:pt idx="315">
                  <c:v>21</c:v>
                </c:pt>
                <c:pt idx="316">
                  <c:v>21</c:v>
                </c:pt>
                <c:pt idx="317">
                  <c:v>21</c:v>
                </c:pt>
                <c:pt idx="318">
                  <c:v>21</c:v>
                </c:pt>
                <c:pt idx="319">
                  <c:v>21</c:v>
                </c:pt>
                <c:pt idx="320">
                  <c:v>21</c:v>
                </c:pt>
                <c:pt idx="321">
                  <c:v>21</c:v>
                </c:pt>
                <c:pt idx="322">
                  <c:v>21</c:v>
                </c:pt>
                <c:pt idx="323">
                  <c:v>21</c:v>
                </c:pt>
                <c:pt idx="324">
                  <c:v>21</c:v>
                </c:pt>
                <c:pt idx="325">
                  <c:v>21</c:v>
                </c:pt>
                <c:pt idx="326">
                  <c:v>21</c:v>
                </c:pt>
                <c:pt idx="327">
                  <c:v>21</c:v>
                </c:pt>
                <c:pt idx="328">
                  <c:v>21</c:v>
                </c:pt>
                <c:pt idx="329">
                  <c:v>21</c:v>
                </c:pt>
                <c:pt idx="330">
                  <c:v>21</c:v>
                </c:pt>
                <c:pt idx="331">
                  <c:v>21</c:v>
                </c:pt>
                <c:pt idx="332">
                  <c:v>21</c:v>
                </c:pt>
                <c:pt idx="333">
                  <c:v>21</c:v>
                </c:pt>
                <c:pt idx="334">
                  <c:v>21</c:v>
                </c:pt>
                <c:pt idx="335">
                  <c:v>21</c:v>
                </c:pt>
                <c:pt idx="336">
                  <c:v>21</c:v>
                </c:pt>
                <c:pt idx="337">
                  <c:v>21</c:v>
                </c:pt>
                <c:pt idx="338">
                  <c:v>21</c:v>
                </c:pt>
                <c:pt idx="339">
                  <c:v>21</c:v>
                </c:pt>
                <c:pt idx="340">
                  <c:v>21</c:v>
                </c:pt>
                <c:pt idx="341">
                  <c:v>21</c:v>
                </c:pt>
                <c:pt idx="342">
                  <c:v>21</c:v>
                </c:pt>
                <c:pt idx="343">
                  <c:v>21</c:v>
                </c:pt>
                <c:pt idx="344">
                  <c:v>21</c:v>
                </c:pt>
                <c:pt idx="345">
                  <c:v>21</c:v>
                </c:pt>
                <c:pt idx="346">
                  <c:v>21</c:v>
                </c:pt>
                <c:pt idx="347">
                  <c:v>21</c:v>
                </c:pt>
                <c:pt idx="348">
                  <c:v>21</c:v>
                </c:pt>
                <c:pt idx="349">
                  <c:v>21</c:v>
                </c:pt>
                <c:pt idx="350">
                  <c:v>21</c:v>
                </c:pt>
                <c:pt idx="351">
                  <c:v>21</c:v>
                </c:pt>
                <c:pt idx="352">
                  <c:v>21</c:v>
                </c:pt>
                <c:pt idx="353">
                  <c:v>21</c:v>
                </c:pt>
                <c:pt idx="354">
                  <c:v>21</c:v>
                </c:pt>
                <c:pt idx="355">
                  <c:v>21</c:v>
                </c:pt>
                <c:pt idx="356">
                  <c:v>21</c:v>
                </c:pt>
                <c:pt idx="357">
                  <c:v>21</c:v>
                </c:pt>
                <c:pt idx="358">
                  <c:v>21</c:v>
                </c:pt>
                <c:pt idx="359">
                  <c:v>21</c:v>
                </c:pt>
                <c:pt idx="360">
                  <c:v>21</c:v>
                </c:pt>
                <c:pt idx="361">
                  <c:v>21</c:v>
                </c:pt>
                <c:pt idx="362">
                  <c:v>21</c:v>
                </c:pt>
                <c:pt idx="363">
                  <c:v>21</c:v>
                </c:pt>
                <c:pt idx="364">
                  <c:v>21</c:v>
                </c:pt>
                <c:pt idx="365">
                  <c:v>21</c:v>
                </c:pt>
                <c:pt idx="366">
                  <c:v>21</c:v>
                </c:pt>
                <c:pt idx="367">
                  <c:v>21</c:v>
                </c:pt>
                <c:pt idx="368">
                  <c:v>21</c:v>
                </c:pt>
                <c:pt idx="369">
                  <c:v>21</c:v>
                </c:pt>
                <c:pt idx="370">
                  <c:v>21</c:v>
                </c:pt>
                <c:pt idx="371">
                  <c:v>21</c:v>
                </c:pt>
                <c:pt idx="372">
                  <c:v>21</c:v>
                </c:pt>
                <c:pt idx="373">
                  <c:v>21</c:v>
                </c:pt>
                <c:pt idx="374">
                  <c:v>21</c:v>
                </c:pt>
                <c:pt idx="375">
                  <c:v>21</c:v>
                </c:pt>
                <c:pt idx="376">
                  <c:v>21</c:v>
                </c:pt>
                <c:pt idx="377">
                  <c:v>21</c:v>
                </c:pt>
                <c:pt idx="378">
                  <c:v>21</c:v>
                </c:pt>
                <c:pt idx="379">
                  <c:v>21</c:v>
                </c:pt>
                <c:pt idx="380">
                  <c:v>21</c:v>
                </c:pt>
                <c:pt idx="381">
                  <c:v>21</c:v>
                </c:pt>
                <c:pt idx="382">
                  <c:v>21</c:v>
                </c:pt>
                <c:pt idx="383">
                  <c:v>21</c:v>
                </c:pt>
                <c:pt idx="384">
                  <c:v>21</c:v>
                </c:pt>
                <c:pt idx="385">
                  <c:v>21</c:v>
                </c:pt>
                <c:pt idx="386">
                  <c:v>21</c:v>
                </c:pt>
                <c:pt idx="387">
                  <c:v>21</c:v>
                </c:pt>
                <c:pt idx="388">
                  <c:v>21</c:v>
                </c:pt>
                <c:pt idx="389">
                  <c:v>16</c:v>
                </c:pt>
                <c:pt idx="390">
                  <c:v>16</c:v>
                </c:pt>
                <c:pt idx="391">
                  <c:v>16</c:v>
                </c:pt>
                <c:pt idx="392">
                  <c:v>16</c:v>
                </c:pt>
                <c:pt idx="393">
                  <c:v>16</c:v>
                </c:pt>
                <c:pt idx="394">
                  <c:v>16</c:v>
                </c:pt>
                <c:pt idx="395">
                  <c:v>16</c:v>
                </c:pt>
                <c:pt idx="396">
                  <c:v>16</c:v>
                </c:pt>
                <c:pt idx="397">
                  <c:v>16</c:v>
                </c:pt>
                <c:pt idx="398">
                  <c:v>16</c:v>
                </c:pt>
                <c:pt idx="399">
                  <c:v>16</c:v>
                </c:pt>
                <c:pt idx="400">
                  <c:v>16</c:v>
                </c:pt>
                <c:pt idx="401">
                  <c:v>16</c:v>
                </c:pt>
                <c:pt idx="402">
                  <c:v>16</c:v>
                </c:pt>
                <c:pt idx="403">
                  <c:v>16</c:v>
                </c:pt>
                <c:pt idx="404">
                  <c:v>16</c:v>
                </c:pt>
                <c:pt idx="405">
                  <c:v>16</c:v>
                </c:pt>
                <c:pt idx="406">
                  <c:v>16</c:v>
                </c:pt>
                <c:pt idx="407">
                  <c:v>16</c:v>
                </c:pt>
                <c:pt idx="408">
                  <c:v>16</c:v>
                </c:pt>
                <c:pt idx="409">
                  <c:v>16</c:v>
                </c:pt>
                <c:pt idx="410">
                  <c:v>16</c:v>
                </c:pt>
                <c:pt idx="411">
                  <c:v>16</c:v>
                </c:pt>
                <c:pt idx="412">
                  <c:v>16</c:v>
                </c:pt>
                <c:pt idx="413">
                  <c:v>16</c:v>
                </c:pt>
                <c:pt idx="414">
                  <c:v>16</c:v>
                </c:pt>
                <c:pt idx="415">
                  <c:v>16</c:v>
                </c:pt>
                <c:pt idx="416">
                  <c:v>16</c:v>
                </c:pt>
                <c:pt idx="417">
                  <c:v>16</c:v>
                </c:pt>
                <c:pt idx="418">
                  <c:v>16</c:v>
                </c:pt>
                <c:pt idx="419">
                  <c:v>16</c:v>
                </c:pt>
                <c:pt idx="420">
                  <c:v>16</c:v>
                </c:pt>
                <c:pt idx="421">
                  <c:v>16</c:v>
                </c:pt>
                <c:pt idx="422">
                  <c:v>16</c:v>
                </c:pt>
                <c:pt idx="423">
                  <c:v>16</c:v>
                </c:pt>
                <c:pt idx="424">
                  <c:v>16</c:v>
                </c:pt>
                <c:pt idx="425">
                  <c:v>16</c:v>
                </c:pt>
                <c:pt idx="426">
                  <c:v>16</c:v>
                </c:pt>
                <c:pt idx="427">
                  <c:v>16</c:v>
                </c:pt>
                <c:pt idx="428">
                  <c:v>16</c:v>
                </c:pt>
                <c:pt idx="429">
                  <c:v>19</c:v>
                </c:pt>
                <c:pt idx="430">
                  <c:v>19</c:v>
                </c:pt>
                <c:pt idx="431">
                  <c:v>19</c:v>
                </c:pt>
                <c:pt idx="432">
                  <c:v>19</c:v>
                </c:pt>
                <c:pt idx="433">
                  <c:v>19</c:v>
                </c:pt>
                <c:pt idx="434">
                  <c:v>19</c:v>
                </c:pt>
                <c:pt idx="435">
                  <c:v>19</c:v>
                </c:pt>
                <c:pt idx="436">
                  <c:v>19</c:v>
                </c:pt>
                <c:pt idx="437">
                  <c:v>19</c:v>
                </c:pt>
                <c:pt idx="438">
                  <c:v>19</c:v>
                </c:pt>
                <c:pt idx="439">
                  <c:v>19</c:v>
                </c:pt>
                <c:pt idx="440">
                  <c:v>19</c:v>
                </c:pt>
                <c:pt idx="441">
                  <c:v>19</c:v>
                </c:pt>
                <c:pt idx="442">
                  <c:v>19</c:v>
                </c:pt>
                <c:pt idx="443">
                  <c:v>19</c:v>
                </c:pt>
                <c:pt idx="444">
                  <c:v>19</c:v>
                </c:pt>
                <c:pt idx="445">
                  <c:v>19</c:v>
                </c:pt>
                <c:pt idx="446">
                  <c:v>19</c:v>
                </c:pt>
                <c:pt idx="447">
                  <c:v>19</c:v>
                </c:pt>
                <c:pt idx="448">
                  <c:v>19</c:v>
                </c:pt>
                <c:pt idx="449">
                  <c:v>19</c:v>
                </c:pt>
                <c:pt idx="450">
                  <c:v>19</c:v>
                </c:pt>
                <c:pt idx="451">
                  <c:v>19</c:v>
                </c:pt>
                <c:pt idx="452">
                  <c:v>19</c:v>
                </c:pt>
                <c:pt idx="453">
                  <c:v>19</c:v>
                </c:pt>
                <c:pt idx="454">
                  <c:v>19</c:v>
                </c:pt>
                <c:pt idx="455">
                  <c:v>19</c:v>
                </c:pt>
                <c:pt idx="456">
                  <c:v>28</c:v>
                </c:pt>
                <c:pt idx="457">
                  <c:v>28</c:v>
                </c:pt>
                <c:pt idx="458">
                  <c:v>28</c:v>
                </c:pt>
                <c:pt idx="459">
                  <c:v>28</c:v>
                </c:pt>
                <c:pt idx="460">
                  <c:v>28</c:v>
                </c:pt>
                <c:pt idx="461">
                  <c:v>28</c:v>
                </c:pt>
                <c:pt idx="462">
                  <c:v>28</c:v>
                </c:pt>
                <c:pt idx="463">
                  <c:v>28</c:v>
                </c:pt>
                <c:pt idx="464">
                  <c:v>28</c:v>
                </c:pt>
                <c:pt idx="465">
                  <c:v>28</c:v>
                </c:pt>
                <c:pt idx="466">
                  <c:v>28</c:v>
                </c:pt>
                <c:pt idx="467">
                  <c:v>28</c:v>
                </c:pt>
                <c:pt idx="468">
                  <c:v>20</c:v>
                </c:pt>
                <c:pt idx="469">
                  <c:v>20</c:v>
                </c:pt>
                <c:pt idx="470">
                  <c:v>20</c:v>
                </c:pt>
                <c:pt idx="471">
                  <c:v>20</c:v>
                </c:pt>
                <c:pt idx="472">
                  <c:v>20</c:v>
                </c:pt>
                <c:pt idx="473">
                  <c:v>20</c:v>
                </c:pt>
                <c:pt idx="474">
                  <c:v>20</c:v>
                </c:pt>
                <c:pt idx="475">
                  <c:v>20</c:v>
                </c:pt>
                <c:pt idx="476">
                  <c:v>20</c:v>
                </c:pt>
                <c:pt idx="477">
                  <c:v>20</c:v>
                </c:pt>
                <c:pt idx="478">
                  <c:v>20</c:v>
                </c:pt>
                <c:pt idx="479">
                  <c:v>20</c:v>
                </c:pt>
                <c:pt idx="480">
                  <c:v>20</c:v>
                </c:pt>
                <c:pt idx="481">
                  <c:v>20</c:v>
                </c:pt>
                <c:pt idx="482">
                  <c:v>20</c:v>
                </c:pt>
                <c:pt idx="483">
                  <c:v>20</c:v>
                </c:pt>
                <c:pt idx="484">
                  <c:v>20</c:v>
                </c:pt>
                <c:pt idx="485">
                  <c:v>20</c:v>
                </c:pt>
                <c:pt idx="486">
                  <c:v>20</c:v>
                </c:pt>
                <c:pt idx="487">
                  <c:v>20</c:v>
                </c:pt>
                <c:pt idx="488">
                  <c:v>20</c:v>
                </c:pt>
                <c:pt idx="489">
                  <c:v>20</c:v>
                </c:pt>
                <c:pt idx="490">
                  <c:v>20</c:v>
                </c:pt>
                <c:pt idx="491">
                  <c:v>20</c:v>
                </c:pt>
                <c:pt idx="492">
                  <c:v>20</c:v>
                </c:pt>
                <c:pt idx="493">
                  <c:v>20</c:v>
                </c:pt>
                <c:pt idx="494">
                  <c:v>20</c:v>
                </c:pt>
                <c:pt idx="495">
                  <c:v>20</c:v>
                </c:pt>
                <c:pt idx="496">
                  <c:v>20</c:v>
                </c:pt>
                <c:pt idx="497">
                  <c:v>20</c:v>
                </c:pt>
                <c:pt idx="498">
                  <c:v>20</c:v>
                </c:pt>
                <c:pt idx="499">
                  <c:v>20</c:v>
                </c:pt>
                <c:pt idx="500">
                  <c:v>20</c:v>
                </c:pt>
                <c:pt idx="501">
                  <c:v>20</c:v>
                </c:pt>
                <c:pt idx="502">
                  <c:v>20</c:v>
                </c:pt>
                <c:pt idx="503">
                  <c:v>28</c:v>
                </c:pt>
                <c:pt idx="504">
                  <c:v>28</c:v>
                </c:pt>
                <c:pt idx="505">
                  <c:v>28</c:v>
                </c:pt>
                <c:pt idx="506">
                  <c:v>28</c:v>
                </c:pt>
                <c:pt idx="507">
                  <c:v>28</c:v>
                </c:pt>
                <c:pt idx="508">
                  <c:v>28</c:v>
                </c:pt>
                <c:pt idx="509">
                  <c:v>28</c:v>
                </c:pt>
                <c:pt idx="510">
                  <c:v>28</c:v>
                </c:pt>
                <c:pt idx="511">
                  <c:v>28</c:v>
                </c:pt>
                <c:pt idx="512">
                  <c:v>28</c:v>
                </c:pt>
                <c:pt idx="513">
                  <c:v>28</c:v>
                </c:pt>
                <c:pt idx="514">
                  <c:v>28</c:v>
                </c:pt>
                <c:pt idx="515">
                  <c:v>28</c:v>
                </c:pt>
                <c:pt idx="516">
                  <c:v>28</c:v>
                </c:pt>
                <c:pt idx="517">
                  <c:v>28</c:v>
                </c:pt>
                <c:pt idx="518">
                  <c:v>28</c:v>
                </c:pt>
                <c:pt idx="519">
                  <c:v>28</c:v>
                </c:pt>
                <c:pt idx="520">
                  <c:v>28</c:v>
                </c:pt>
                <c:pt idx="521">
                  <c:v>28</c:v>
                </c:pt>
                <c:pt idx="522">
                  <c:v>28</c:v>
                </c:pt>
                <c:pt idx="523">
                  <c:v>28</c:v>
                </c:pt>
                <c:pt idx="524">
                  <c:v>28</c:v>
                </c:pt>
                <c:pt idx="525">
                  <c:v>28</c:v>
                </c:pt>
                <c:pt idx="526">
                  <c:v>28</c:v>
                </c:pt>
                <c:pt idx="527">
                  <c:v>28</c:v>
                </c:pt>
                <c:pt idx="528">
                  <c:v>28</c:v>
                </c:pt>
                <c:pt idx="529">
                  <c:v>28</c:v>
                </c:pt>
                <c:pt idx="530">
                  <c:v>28</c:v>
                </c:pt>
                <c:pt idx="531">
                  <c:v>28</c:v>
                </c:pt>
                <c:pt idx="532">
                  <c:v>28</c:v>
                </c:pt>
                <c:pt idx="533">
                  <c:v>28</c:v>
                </c:pt>
                <c:pt idx="534">
                  <c:v>28</c:v>
                </c:pt>
                <c:pt idx="535">
                  <c:v>28</c:v>
                </c:pt>
                <c:pt idx="536">
                  <c:v>28</c:v>
                </c:pt>
                <c:pt idx="537">
                  <c:v>28</c:v>
                </c:pt>
                <c:pt idx="538">
                  <c:v>28</c:v>
                </c:pt>
                <c:pt idx="539">
                  <c:v>28</c:v>
                </c:pt>
                <c:pt idx="540">
                  <c:v>28</c:v>
                </c:pt>
                <c:pt idx="541">
                  <c:v>28</c:v>
                </c:pt>
                <c:pt idx="542">
                  <c:v>28</c:v>
                </c:pt>
                <c:pt idx="543">
                  <c:v>28</c:v>
                </c:pt>
                <c:pt idx="544">
                  <c:v>28</c:v>
                </c:pt>
                <c:pt idx="545">
                  <c:v>28</c:v>
                </c:pt>
                <c:pt idx="546">
                  <c:v>28</c:v>
                </c:pt>
                <c:pt idx="547">
                  <c:v>28</c:v>
                </c:pt>
                <c:pt idx="548">
                  <c:v>28</c:v>
                </c:pt>
                <c:pt idx="549">
                  <c:v>26</c:v>
                </c:pt>
                <c:pt idx="550">
                  <c:v>26</c:v>
                </c:pt>
                <c:pt idx="551">
                  <c:v>29</c:v>
                </c:pt>
                <c:pt idx="552">
                  <c:v>29</c:v>
                </c:pt>
                <c:pt idx="553">
                  <c:v>29</c:v>
                </c:pt>
                <c:pt idx="554">
                  <c:v>23</c:v>
                </c:pt>
                <c:pt idx="555">
                  <c:v>23</c:v>
                </c:pt>
                <c:pt idx="556">
                  <c:v>23</c:v>
                </c:pt>
                <c:pt idx="557">
                  <c:v>23</c:v>
                </c:pt>
                <c:pt idx="558">
                  <c:v>23</c:v>
                </c:pt>
                <c:pt idx="559">
                  <c:v>23</c:v>
                </c:pt>
                <c:pt idx="560">
                  <c:v>23</c:v>
                </c:pt>
                <c:pt idx="561">
                  <c:v>23</c:v>
                </c:pt>
                <c:pt idx="562">
                  <c:v>23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23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23</c:v>
                </c:pt>
                <c:pt idx="571">
                  <c:v>23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23</c:v>
                </c:pt>
                <c:pt idx="580">
                  <c:v>23</c:v>
                </c:pt>
                <c:pt idx="581">
                  <c:v>23</c:v>
                </c:pt>
                <c:pt idx="582">
                  <c:v>23</c:v>
                </c:pt>
                <c:pt idx="583">
                  <c:v>23</c:v>
                </c:pt>
                <c:pt idx="584">
                  <c:v>23</c:v>
                </c:pt>
                <c:pt idx="585">
                  <c:v>23</c:v>
                </c:pt>
                <c:pt idx="586">
                  <c:v>23</c:v>
                </c:pt>
                <c:pt idx="587">
                  <c:v>23</c:v>
                </c:pt>
                <c:pt idx="588">
                  <c:v>23</c:v>
                </c:pt>
                <c:pt idx="589">
                  <c:v>23</c:v>
                </c:pt>
                <c:pt idx="590">
                  <c:v>23</c:v>
                </c:pt>
                <c:pt idx="591">
                  <c:v>23</c:v>
                </c:pt>
                <c:pt idx="592">
                  <c:v>23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23</c:v>
                </c:pt>
                <c:pt idx="597">
                  <c:v>23</c:v>
                </c:pt>
                <c:pt idx="598">
                  <c:v>23</c:v>
                </c:pt>
                <c:pt idx="599">
                  <c:v>23</c:v>
                </c:pt>
                <c:pt idx="600">
                  <c:v>19</c:v>
                </c:pt>
                <c:pt idx="601">
                  <c:v>19</c:v>
                </c:pt>
                <c:pt idx="602">
                  <c:v>19</c:v>
                </c:pt>
                <c:pt idx="603">
                  <c:v>19</c:v>
                </c:pt>
                <c:pt idx="604">
                  <c:v>19</c:v>
                </c:pt>
                <c:pt idx="605">
                  <c:v>19</c:v>
                </c:pt>
                <c:pt idx="606">
                  <c:v>19</c:v>
                </c:pt>
                <c:pt idx="607">
                  <c:v>19</c:v>
                </c:pt>
                <c:pt idx="608">
                  <c:v>19</c:v>
                </c:pt>
                <c:pt idx="609">
                  <c:v>19</c:v>
                </c:pt>
                <c:pt idx="610">
                  <c:v>19</c:v>
                </c:pt>
                <c:pt idx="611">
                  <c:v>19</c:v>
                </c:pt>
                <c:pt idx="612">
                  <c:v>19</c:v>
                </c:pt>
                <c:pt idx="613">
                  <c:v>19</c:v>
                </c:pt>
                <c:pt idx="614">
                  <c:v>18</c:v>
                </c:pt>
                <c:pt idx="615">
                  <c:v>18</c:v>
                </c:pt>
                <c:pt idx="616">
                  <c:v>18</c:v>
                </c:pt>
                <c:pt idx="617">
                  <c:v>18</c:v>
                </c:pt>
                <c:pt idx="618">
                  <c:v>18</c:v>
                </c:pt>
                <c:pt idx="619">
                  <c:v>18</c:v>
                </c:pt>
                <c:pt idx="620">
                  <c:v>18</c:v>
                </c:pt>
                <c:pt idx="621">
                  <c:v>18</c:v>
                </c:pt>
                <c:pt idx="622">
                  <c:v>18</c:v>
                </c:pt>
                <c:pt idx="623">
                  <c:v>18</c:v>
                </c:pt>
                <c:pt idx="624">
                  <c:v>18</c:v>
                </c:pt>
                <c:pt idx="625">
                  <c:v>18</c:v>
                </c:pt>
                <c:pt idx="626">
                  <c:v>18</c:v>
                </c:pt>
                <c:pt idx="627">
                  <c:v>20</c:v>
                </c:pt>
                <c:pt idx="628">
                  <c:v>20</c:v>
                </c:pt>
                <c:pt idx="629">
                  <c:v>20</c:v>
                </c:pt>
                <c:pt idx="630">
                  <c:v>20</c:v>
                </c:pt>
                <c:pt idx="631">
                  <c:v>20</c:v>
                </c:pt>
                <c:pt idx="632">
                  <c:v>20</c:v>
                </c:pt>
                <c:pt idx="633">
                  <c:v>20</c:v>
                </c:pt>
                <c:pt idx="634">
                  <c:v>22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22</c:v>
                </c:pt>
                <c:pt idx="640">
                  <c:v>22</c:v>
                </c:pt>
                <c:pt idx="641">
                  <c:v>22</c:v>
                </c:pt>
                <c:pt idx="642">
                  <c:v>22</c:v>
                </c:pt>
                <c:pt idx="643">
                  <c:v>22</c:v>
                </c:pt>
                <c:pt idx="644">
                  <c:v>22</c:v>
                </c:pt>
                <c:pt idx="645">
                  <c:v>22</c:v>
                </c:pt>
                <c:pt idx="646">
                  <c:v>22</c:v>
                </c:pt>
                <c:pt idx="647">
                  <c:v>22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22</c:v>
                </c:pt>
                <c:pt idx="658">
                  <c:v>22</c:v>
                </c:pt>
                <c:pt idx="659">
                  <c:v>22</c:v>
                </c:pt>
                <c:pt idx="660">
                  <c:v>22</c:v>
                </c:pt>
                <c:pt idx="661">
                  <c:v>22</c:v>
                </c:pt>
                <c:pt idx="662">
                  <c:v>22</c:v>
                </c:pt>
                <c:pt idx="663">
                  <c:v>20</c:v>
                </c:pt>
                <c:pt idx="664">
                  <c:v>20</c:v>
                </c:pt>
                <c:pt idx="665">
                  <c:v>24</c:v>
                </c:pt>
                <c:pt idx="666">
                  <c:v>24</c:v>
                </c:pt>
                <c:pt idx="667">
                  <c:v>24</c:v>
                </c:pt>
                <c:pt idx="668">
                  <c:v>24</c:v>
                </c:pt>
                <c:pt idx="669">
                  <c:v>24</c:v>
                </c:pt>
                <c:pt idx="670">
                  <c:v>24</c:v>
                </c:pt>
                <c:pt idx="671">
                  <c:v>24</c:v>
                </c:pt>
                <c:pt idx="672">
                  <c:v>24</c:v>
                </c:pt>
                <c:pt idx="673">
                  <c:v>17</c:v>
                </c:pt>
                <c:pt idx="674">
                  <c:v>25</c:v>
                </c:pt>
                <c:pt idx="675">
                  <c:v>25</c:v>
                </c:pt>
                <c:pt idx="676">
                  <c:v>25</c:v>
                </c:pt>
                <c:pt idx="677">
                  <c:v>25</c:v>
                </c:pt>
                <c:pt idx="678">
                  <c:v>25</c:v>
                </c:pt>
                <c:pt idx="679">
                  <c:v>25</c:v>
                </c:pt>
                <c:pt idx="680">
                  <c:v>25</c:v>
                </c:pt>
                <c:pt idx="681">
                  <c:v>25</c:v>
                </c:pt>
                <c:pt idx="682">
                  <c:v>25</c:v>
                </c:pt>
                <c:pt idx="683">
                  <c:v>25</c:v>
                </c:pt>
                <c:pt idx="684">
                  <c:v>21</c:v>
                </c:pt>
                <c:pt idx="685">
                  <c:v>21</c:v>
                </c:pt>
                <c:pt idx="686">
                  <c:v>22</c:v>
                </c:pt>
                <c:pt idx="687">
                  <c:v>22</c:v>
                </c:pt>
                <c:pt idx="688">
                  <c:v>22</c:v>
                </c:pt>
                <c:pt idx="689">
                  <c:v>22</c:v>
                </c:pt>
                <c:pt idx="690">
                  <c:v>25</c:v>
                </c:pt>
                <c:pt idx="691">
                  <c:v>23</c:v>
                </c:pt>
                <c:pt idx="692">
                  <c:v>23</c:v>
                </c:pt>
                <c:pt idx="693">
                  <c:v>23</c:v>
                </c:pt>
                <c:pt idx="694">
                  <c:v>23</c:v>
                </c:pt>
                <c:pt idx="695">
                  <c:v>23</c:v>
                </c:pt>
                <c:pt idx="696">
                  <c:v>23</c:v>
                </c:pt>
                <c:pt idx="697">
                  <c:v>23</c:v>
                </c:pt>
                <c:pt idx="698">
                  <c:v>23</c:v>
                </c:pt>
                <c:pt idx="699">
                  <c:v>23</c:v>
                </c:pt>
                <c:pt idx="700">
                  <c:v>23</c:v>
                </c:pt>
                <c:pt idx="701">
                  <c:v>23</c:v>
                </c:pt>
                <c:pt idx="702">
                  <c:v>23</c:v>
                </c:pt>
                <c:pt idx="703">
                  <c:v>23</c:v>
                </c:pt>
                <c:pt idx="704">
                  <c:v>23</c:v>
                </c:pt>
                <c:pt idx="705">
                  <c:v>23</c:v>
                </c:pt>
                <c:pt idx="706">
                  <c:v>23</c:v>
                </c:pt>
                <c:pt idx="707">
                  <c:v>23</c:v>
                </c:pt>
                <c:pt idx="708">
                  <c:v>23</c:v>
                </c:pt>
                <c:pt idx="709">
                  <c:v>23</c:v>
                </c:pt>
                <c:pt idx="710">
                  <c:v>23</c:v>
                </c:pt>
                <c:pt idx="711">
                  <c:v>23</c:v>
                </c:pt>
                <c:pt idx="712">
                  <c:v>23</c:v>
                </c:pt>
                <c:pt idx="713">
                  <c:v>23</c:v>
                </c:pt>
                <c:pt idx="714">
                  <c:v>23</c:v>
                </c:pt>
                <c:pt idx="715">
                  <c:v>23</c:v>
                </c:pt>
                <c:pt idx="716">
                  <c:v>23</c:v>
                </c:pt>
                <c:pt idx="717">
                  <c:v>23</c:v>
                </c:pt>
                <c:pt idx="718">
                  <c:v>23</c:v>
                </c:pt>
                <c:pt idx="719">
                  <c:v>23</c:v>
                </c:pt>
                <c:pt idx="720">
                  <c:v>23</c:v>
                </c:pt>
                <c:pt idx="721">
                  <c:v>23</c:v>
                </c:pt>
                <c:pt idx="722">
                  <c:v>23</c:v>
                </c:pt>
                <c:pt idx="723">
                  <c:v>23</c:v>
                </c:pt>
                <c:pt idx="724">
                  <c:v>23</c:v>
                </c:pt>
                <c:pt idx="725">
                  <c:v>23</c:v>
                </c:pt>
                <c:pt idx="726">
                  <c:v>23</c:v>
                </c:pt>
                <c:pt idx="727">
                  <c:v>23</c:v>
                </c:pt>
                <c:pt idx="728">
                  <c:v>23</c:v>
                </c:pt>
                <c:pt idx="729">
                  <c:v>23</c:v>
                </c:pt>
                <c:pt idx="730">
                  <c:v>23</c:v>
                </c:pt>
                <c:pt idx="731">
                  <c:v>23</c:v>
                </c:pt>
                <c:pt idx="732">
                  <c:v>23</c:v>
                </c:pt>
                <c:pt idx="733">
                  <c:v>23</c:v>
                </c:pt>
                <c:pt idx="734">
                  <c:v>23</c:v>
                </c:pt>
                <c:pt idx="735">
                  <c:v>23</c:v>
                </c:pt>
                <c:pt idx="736">
                  <c:v>23</c:v>
                </c:pt>
                <c:pt idx="737">
                  <c:v>23</c:v>
                </c:pt>
                <c:pt idx="738">
                  <c:v>23</c:v>
                </c:pt>
                <c:pt idx="739">
                  <c:v>23</c:v>
                </c:pt>
                <c:pt idx="740">
                  <c:v>23</c:v>
                </c:pt>
                <c:pt idx="741">
                  <c:v>19</c:v>
                </c:pt>
                <c:pt idx="742">
                  <c:v>19</c:v>
                </c:pt>
                <c:pt idx="743">
                  <c:v>19</c:v>
                </c:pt>
                <c:pt idx="744">
                  <c:v>19</c:v>
                </c:pt>
                <c:pt idx="745">
                  <c:v>19</c:v>
                </c:pt>
                <c:pt idx="746">
                  <c:v>19</c:v>
                </c:pt>
                <c:pt idx="747">
                  <c:v>19</c:v>
                </c:pt>
                <c:pt idx="748">
                  <c:v>19</c:v>
                </c:pt>
                <c:pt idx="749">
                  <c:v>19</c:v>
                </c:pt>
                <c:pt idx="750">
                  <c:v>19</c:v>
                </c:pt>
                <c:pt idx="751">
                  <c:v>19</c:v>
                </c:pt>
                <c:pt idx="752">
                  <c:v>19</c:v>
                </c:pt>
                <c:pt idx="753">
                  <c:v>19</c:v>
                </c:pt>
                <c:pt idx="754">
                  <c:v>13</c:v>
                </c:pt>
                <c:pt idx="755">
                  <c:v>13</c:v>
                </c:pt>
                <c:pt idx="756">
                  <c:v>18</c:v>
                </c:pt>
                <c:pt idx="757">
                  <c:v>18</c:v>
                </c:pt>
                <c:pt idx="758">
                  <c:v>18</c:v>
                </c:pt>
                <c:pt idx="759">
                  <c:v>18</c:v>
                </c:pt>
                <c:pt idx="760">
                  <c:v>18</c:v>
                </c:pt>
                <c:pt idx="761">
                  <c:v>24</c:v>
                </c:pt>
                <c:pt idx="762">
                  <c:v>24</c:v>
                </c:pt>
                <c:pt idx="763">
                  <c:v>24</c:v>
                </c:pt>
                <c:pt idx="764">
                  <c:v>24</c:v>
                </c:pt>
                <c:pt idx="765">
                  <c:v>24</c:v>
                </c:pt>
                <c:pt idx="766">
                  <c:v>24</c:v>
                </c:pt>
                <c:pt idx="767">
                  <c:v>24</c:v>
                </c:pt>
                <c:pt idx="768">
                  <c:v>24</c:v>
                </c:pt>
                <c:pt idx="769">
                  <c:v>24</c:v>
                </c:pt>
                <c:pt idx="770">
                  <c:v>24</c:v>
                </c:pt>
                <c:pt idx="771">
                  <c:v>24</c:v>
                </c:pt>
                <c:pt idx="772">
                  <c:v>24</c:v>
                </c:pt>
                <c:pt idx="773">
                  <c:v>24</c:v>
                </c:pt>
                <c:pt idx="774">
                  <c:v>24</c:v>
                </c:pt>
                <c:pt idx="775">
                  <c:v>24</c:v>
                </c:pt>
                <c:pt idx="776">
                  <c:v>24</c:v>
                </c:pt>
                <c:pt idx="777">
                  <c:v>24</c:v>
                </c:pt>
                <c:pt idx="778">
                  <c:v>24</c:v>
                </c:pt>
                <c:pt idx="779">
                  <c:v>24</c:v>
                </c:pt>
                <c:pt idx="780">
                  <c:v>24</c:v>
                </c:pt>
                <c:pt idx="781">
                  <c:v>24</c:v>
                </c:pt>
                <c:pt idx="782">
                  <c:v>24</c:v>
                </c:pt>
                <c:pt idx="783">
                  <c:v>24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24</c:v>
                </c:pt>
                <c:pt idx="788">
                  <c:v>24</c:v>
                </c:pt>
                <c:pt idx="789">
                  <c:v>24</c:v>
                </c:pt>
                <c:pt idx="790">
                  <c:v>24</c:v>
                </c:pt>
                <c:pt idx="791">
                  <c:v>24</c:v>
                </c:pt>
                <c:pt idx="792">
                  <c:v>24</c:v>
                </c:pt>
                <c:pt idx="793">
                  <c:v>24</c:v>
                </c:pt>
                <c:pt idx="794">
                  <c:v>24</c:v>
                </c:pt>
                <c:pt idx="795">
                  <c:v>24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24</c:v>
                </c:pt>
                <c:pt idx="800">
                  <c:v>24</c:v>
                </c:pt>
                <c:pt idx="801">
                  <c:v>24</c:v>
                </c:pt>
                <c:pt idx="802">
                  <c:v>24</c:v>
                </c:pt>
                <c:pt idx="803">
                  <c:v>24</c:v>
                </c:pt>
                <c:pt idx="804">
                  <c:v>24</c:v>
                </c:pt>
                <c:pt idx="805">
                  <c:v>24</c:v>
                </c:pt>
                <c:pt idx="806">
                  <c:v>24</c:v>
                </c:pt>
                <c:pt idx="807">
                  <c:v>24</c:v>
                </c:pt>
                <c:pt idx="808">
                  <c:v>24</c:v>
                </c:pt>
                <c:pt idx="809">
                  <c:v>24</c:v>
                </c:pt>
                <c:pt idx="810">
                  <c:v>20</c:v>
                </c:pt>
                <c:pt idx="811">
                  <c:v>20</c:v>
                </c:pt>
                <c:pt idx="812">
                  <c:v>20</c:v>
                </c:pt>
                <c:pt idx="813">
                  <c:v>20</c:v>
                </c:pt>
                <c:pt idx="814">
                  <c:v>20</c:v>
                </c:pt>
                <c:pt idx="815">
                  <c:v>20</c:v>
                </c:pt>
                <c:pt idx="816">
                  <c:v>20</c:v>
                </c:pt>
                <c:pt idx="817">
                  <c:v>20</c:v>
                </c:pt>
                <c:pt idx="818">
                  <c:v>20</c:v>
                </c:pt>
                <c:pt idx="819">
                  <c:v>20</c:v>
                </c:pt>
                <c:pt idx="820">
                  <c:v>20</c:v>
                </c:pt>
                <c:pt idx="821">
                  <c:v>20</c:v>
                </c:pt>
                <c:pt idx="822">
                  <c:v>20</c:v>
                </c:pt>
                <c:pt idx="823">
                  <c:v>20</c:v>
                </c:pt>
                <c:pt idx="824">
                  <c:v>20</c:v>
                </c:pt>
                <c:pt idx="825">
                  <c:v>20</c:v>
                </c:pt>
                <c:pt idx="826">
                  <c:v>20</c:v>
                </c:pt>
                <c:pt idx="827">
                  <c:v>20</c:v>
                </c:pt>
                <c:pt idx="828">
                  <c:v>20</c:v>
                </c:pt>
                <c:pt idx="829">
                  <c:v>20</c:v>
                </c:pt>
                <c:pt idx="830">
                  <c:v>20</c:v>
                </c:pt>
                <c:pt idx="831">
                  <c:v>20</c:v>
                </c:pt>
                <c:pt idx="832">
                  <c:v>20</c:v>
                </c:pt>
                <c:pt idx="833">
                  <c:v>20</c:v>
                </c:pt>
                <c:pt idx="834">
                  <c:v>20</c:v>
                </c:pt>
                <c:pt idx="835">
                  <c:v>20</c:v>
                </c:pt>
                <c:pt idx="836">
                  <c:v>20</c:v>
                </c:pt>
                <c:pt idx="837">
                  <c:v>20</c:v>
                </c:pt>
                <c:pt idx="838">
                  <c:v>20</c:v>
                </c:pt>
                <c:pt idx="839">
                  <c:v>20</c:v>
                </c:pt>
                <c:pt idx="840">
                  <c:v>20</c:v>
                </c:pt>
                <c:pt idx="841">
                  <c:v>20</c:v>
                </c:pt>
                <c:pt idx="842">
                  <c:v>20</c:v>
                </c:pt>
                <c:pt idx="843">
                  <c:v>20</c:v>
                </c:pt>
                <c:pt idx="844">
                  <c:v>20</c:v>
                </c:pt>
                <c:pt idx="845">
                  <c:v>20</c:v>
                </c:pt>
                <c:pt idx="846">
                  <c:v>20</c:v>
                </c:pt>
                <c:pt idx="847">
                  <c:v>20</c:v>
                </c:pt>
                <c:pt idx="848">
                  <c:v>20</c:v>
                </c:pt>
                <c:pt idx="849">
                  <c:v>15</c:v>
                </c:pt>
                <c:pt idx="850">
                  <c:v>15</c:v>
                </c:pt>
                <c:pt idx="851">
                  <c:v>15</c:v>
                </c:pt>
                <c:pt idx="852">
                  <c:v>15</c:v>
                </c:pt>
                <c:pt idx="853">
                  <c:v>15</c:v>
                </c:pt>
                <c:pt idx="854">
                  <c:v>15</c:v>
                </c:pt>
                <c:pt idx="855">
                  <c:v>15</c:v>
                </c:pt>
                <c:pt idx="856">
                  <c:v>15</c:v>
                </c:pt>
                <c:pt idx="857">
                  <c:v>15</c:v>
                </c:pt>
                <c:pt idx="858">
                  <c:v>15</c:v>
                </c:pt>
                <c:pt idx="859">
                  <c:v>15</c:v>
                </c:pt>
                <c:pt idx="860">
                  <c:v>15</c:v>
                </c:pt>
                <c:pt idx="861">
                  <c:v>15</c:v>
                </c:pt>
                <c:pt idx="862">
                  <c:v>15</c:v>
                </c:pt>
                <c:pt idx="863">
                  <c:v>15</c:v>
                </c:pt>
                <c:pt idx="864">
                  <c:v>15</c:v>
                </c:pt>
                <c:pt idx="865">
                  <c:v>15</c:v>
                </c:pt>
                <c:pt idx="866">
                  <c:v>15</c:v>
                </c:pt>
                <c:pt idx="867">
                  <c:v>15</c:v>
                </c:pt>
                <c:pt idx="868">
                  <c:v>15</c:v>
                </c:pt>
                <c:pt idx="869">
                  <c:v>15</c:v>
                </c:pt>
                <c:pt idx="870">
                  <c:v>15</c:v>
                </c:pt>
                <c:pt idx="871">
                  <c:v>15</c:v>
                </c:pt>
                <c:pt idx="872">
                  <c:v>15</c:v>
                </c:pt>
                <c:pt idx="873">
                  <c:v>15</c:v>
                </c:pt>
                <c:pt idx="874">
                  <c:v>15</c:v>
                </c:pt>
                <c:pt idx="875">
                  <c:v>15</c:v>
                </c:pt>
                <c:pt idx="876">
                  <c:v>15</c:v>
                </c:pt>
                <c:pt idx="877">
                  <c:v>15</c:v>
                </c:pt>
                <c:pt idx="878">
                  <c:v>15</c:v>
                </c:pt>
                <c:pt idx="879">
                  <c:v>15</c:v>
                </c:pt>
                <c:pt idx="880">
                  <c:v>15</c:v>
                </c:pt>
                <c:pt idx="881">
                  <c:v>15</c:v>
                </c:pt>
                <c:pt idx="882">
                  <c:v>15</c:v>
                </c:pt>
                <c:pt idx="883">
                  <c:v>15</c:v>
                </c:pt>
                <c:pt idx="884">
                  <c:v>15</c:v>
                </c:pt>
                <c:pt idx="885">
                  <c:v>15</c:v>
                </c:pt>
                <c:pt idx="886">
                  <c:v>15</c:v>
                </c:pt>
                <c:pt idx="887">
                  <c:v>15</c:v>
                </c:pt>
                <c:pt idx="888">
                  <c:v>13</c:v>
                </c:pt>
                <c:pt idx="889">
                  <c:v>13</c:v>
                </c:pt>
                <c:pt idx="890">
                  <c:v>13</c:v>
                </c:pt>
                <c:pt idx="891">
                  <c:v>13</c:v>
                </c:pt>
                <c:pt idx="892">
                  <c:v>13</c:v>
                </c:pt>
                <c:pt idx="893">
                  <c:v>13</c:v>
                </c:pt>
                <c:pt idx="894">
                  <c:v>13</c:v>
                </c:pt>
                <c:pt idx="895">
                  <c:v>13</c:v>
                </c:pt>
                <c:pt idx="896">
                  <c:v>13</c:v>
                </c:pt>
                <c:pt idx="897">
                  <c:v>13</c:v>
                </c:pt>
                <c:pt idx="898">
                  <c:v>13</c:v>
                </c:pt>
                <c:pt idx="899">
                  <c:v>13</c:v>
                </c:pt>
                <c:pt idx="900">
                  <c:v>13</c:v>
                </c:pt>
                <c:pt idx="901">
                  <c:v>13</c:v>
                </c:pt>
                <c:pt idx="902">
                  <c:v>13</c:v>
                </c:pt>
                <c:pt idx="903">
                  <c:v>13</c:v>
                </c:pt>
                <c:pt idx="904">
                  <c:v>13</c:v>
                </c:pt>
                <c:pt idx="905">
                  <c:v>13</c:v>
                </c:pt>
                <c:pt idx="906">
                  <c:v>13</c:v>
                </c:pt>
                <c:pt idx="907">
                  <c:v>13</c:v>
                </c:pt>
                <c:pt idx="908">
                  <c:v>13</c:v>
                </c:pt>
                <c:pt idx="909">
                  <c:v>13</c:v>
                </c:pt>
                <c:pt idx="910">
                  <c:v>13</c:v>
                </c:pt>
                <c:pt idx="911">
                  <c:v>13</c:v>
                </c:pt>
                <c:pt idx="912">
                  <c:v>13</c:v>
                </c:pt>
                <c:pt idx="913">
                  <c:v>13</c:v>
                </c:pt>
                <c:pt idx="914">
                  <c:v>13</c:v>
                </c:pt>
                <c:pt idx="915">
                  <c:v>13</c:v>
                </c:pt>
                <c:pt idx="916">
                  <c:v>13</c:v>
                </c:pt>
                <c:pt idx="917">
                  <c:v>13</c:v>
                </c:pt>
                <c:pt idx="918">
                  <c:v>13</c:v>
                </c:pt>
                <c:pt idx="919">
                  <c:v>13</c:v>
                </c:pt>
                <c:pt idx="920">
                  <c:v>13</c:v>
                </c:pt>
                <c:pt idx="921">
                  <c:v>13</c:v>
                </c:pt>
                <c:pt idx="922">
                  <c:v>13</c:v>
                </c:pt>
                <c:pt idx="923">
                  <c:v>11</c:v>
                </c:pt>
                <c:pt idx="924">
                  <c:v>11</c:v>
                </c:pt>
                <c:pt idx="925">
                  <c:v>11</c:v>
                </c:pt>
                <c:pt idx="926">
                  <c:v>11</c:v>
                </c:pt>
                <c:pt idx="927">
                  <c:v>11</c:v>
                </c:pt>
                <c:pt idx="928">
                  <c:v>11</c:v>
                </c:pt>
                <c:pt idx="929">
                  <c:v>11</c:v>
                </c:pt>
                <c:pt idx="930">
                  <c:v>11</c:v>
                </c:pt>
                <c:pt idx="931">
                  <c:v>11</c:v>
                </c:pt>
                <c:pt idx="932">
                  <c:v>11</c:v>
                </c:pt>
                <c:pt idx="933">
                  <c:v>11</c:v>
                </c:pt>
                <c:pt idx="934">
                  <c:v>11</c:v>
                </c:pt>
                <c:pt idx="935">
                  <c:v>11</c:v>
                </c:pt>
                <c:pt idx="936">
                  <c:v>11</c:v>
                </c:pt>
                <c:pt idx="937">
                  <c:v>11</c:v>
                </c:pt>
                <c:pt idx="938">
                  <c:v>11</c:v>
                </c:pt>
                <c:pt idx="939">
                  <c:v>11</c:v>
                </c:pt>
                <c:pt idx="940">
                  <c:v>11</c:v>
                </c:pt>
                <c:pt idx="941">
                  <c:v>11</c:v>
                </c:pt>
                <c:pt idx="942">
                  <c:v>11</c:v>
                </c:pt>
                <c:pt idx="943">
                  <c:v>11</c:v>
                </c:pt>
                <c:pt idx="944">
                  <c:v>11</c:v>
                </c:pt>
                <c:pt idx="945">
                  <c:v>11</c:v>
                </c:pt>
                <c:pt idx="946">
                  <c:v>11</c:v>
                </c:pt>
                <c:pt idx="947">
                  <c:v>11</c:v>
                </c:pt>
                <c:pt idx="948">
                  <c:v>11</c:v>
                </c:pt>
                <c:pt idx="949">
                  <c:v>11</c:v>
                </c:pt>
                <c:pt idx="950">
                  <c:v>11</c:v>
                </c:pt>
                <c:pt idx="951">
                  <c:v>11</c:v>
                </c:pt>
                <c:pt idx="952">
                  <c:v>11</c:v>
                </c:pt>
                <c:pt idx="953">
                  <c:v>11</c:v>
                </c:pt>
                <c:pt idx="954">
                  <c:v>11</c:v>
                </c:pt>
                <c:pt idx="955">
                  <c:v>11</c:v>
                </c:pt>
                <c:pt idx="956">
                  <c:v>11</c:v>
                </c:pt>
                <c:pt idx="957">
                  <c:v>11</c:v>
                </c:pt>
                <c:pt idx="958">
                  <c:v>11</c:v>
                </c:pt>
                <c:pt idx="959">
                  <c:v>11</c:v>
                </c:pt>
                <c:pt idx="960">
                  <c:v>11</c:v>
                </c:pt>
                <c:pt idx="961">
                  <c:v>11</c:v>
                </c:pt>
                <c:pt idx="962">
                  <c:v>11</c:v>
                </c:pt>
                <c:pt idx="963">
                  <c:v>11</c:v>
                </c:pt>
                <c:pt idx="964">
                  <c:v>11</c:v>
                </c:pt>
                <c:pt idx="965">
                  <c:v>11</c:v>
                </c:pt>
                <c:pt idx="966">
                  <c:v>7</c:v>
                </c:pt>
                <c:pt idx="967">
                  <c:v>7</c:v>
                </c:pt>
                <c:pt idx="968">
                  <c:v>7</c:v>
                </c:pt>
                <c:pt idx="969">
                  <c:v>7</c:v>
                </c:pt>
                <c:pt idx="970">
                  <c:v>7</c:v>
                </c:pt>
                <c:pt idx="971">
                  <c:v>7</c:v>
                </c:pt>
                <c:pt idx="972">
                  <c:v>7</c:v>
                </c:pt>
                <c:pt idx="973">
                  <c:v>7</c:v>
                </c:pt>
                <c:pt idx="974">
                  <c:v>7</c:v>
                </c:pt>
                <c:pt idx="975">
                  <c:v>7</c:v>
                </c:pt>
                <c:pt idx="976">
                  <c:v>7</c:v>
                </c:pt>
                <c:pt idx="977">
                  <c:v>7</c:v>
                </c:pt>
                <c:pt idx="978">
                  <c:v>7</c:v>
                </c:pt>
                <c:pt idx="979">
                  <c:v>7</c:v>
                </c:pt>
                <c:pt idx="980">
                  <c:v>7</c:v>
                </c:pt>
                <c:pt idx="981">
                  <c:v>7</c:v>
                </c:pt>
                <c:pt idx="982">
                  <c:v>7</c:v>
                </c:pt>
                <c:pt idx="983">
                  <c:v>7</c:v>
                </c:pt>
                <c:pt idx="984">
                  <c:v>7</c:v>
                </c:pt>
                <c:pt idx="985">
                  <c:v>9</c:v>
                </c:pt>
                <c:pt idx="986">
                  <c:v>9</c:v>
                </c:pt>
                <c:pt idx="987">
                  <c:v>9</c:v>
                </c:pt>
                <c:pt idx="988">
                  <c:v>9</c:v>
                </c:pt>
                <c:pt idx="989">
                  <c:v>9</c:v>
                </c:pt>
                <c:pt idx="990">
                  <c:v>9</c:v>
                </c:pt>
                <c:pt idx="991">
                  <c:v>9</c:v>
                </c:pt>
                <c:pt idx="992">
                  <c:v>9</c:v>
                </c:pt>
                <c:pt idx="993">
                  <c:v>9</c:v>
                </c:pt>
                <c:pt idx="994">
                  <c:v>9</c:v>
                </c:pt>
                <c:pt idx="995">
                  <c:v>9</c:v>
                </c:pt>
                <c:pt idx="996">
                  <c:v>9</c:v>
                </c:pt>
                <c:pt idx="997">
                  <c:v>9</c:v>
                </c:pt>
                <c:pt idx="998">
                  <c:v>9</c:v>
                </c:pt>
                <c:pt idx="999">
                  <c:v>9</c:v>
                </c:pt>
                <c:pt idx="1000">
                  <c:v>9</c:v>
                </c:pt>
                <c:pt idx="1001">
                  <c:v>9</c:v>
                </c:pt>
                <c:pt idx="1002">
                  <c:v>9</c:v>
                </c:pt>
                <c:pt idx="1003">
                  <c:v>9</c:v>
                </c:pt>
                <c:pt idx="1004">
                  <c:v>9</c:v>
                </c:pt>
                <c:pt idx="1005">
                  <c:v>9</c:v>
                </c:pt>
                <c:pt idx="1006">
                  <c:v>9</c:v>
                </c:pt>
                <c:pt idx="1007">
                  <c:v>9</c:v>
                </c:pt>
                <c:pt idx="1008">
                  <c:v>9</c:v>
                </c:pt>
                <c:pt idx="1009">
                  <c:v>9</c:v>
                </c:pt>
                <c:pt idx="1010">
                  <c:v>9</c:v>
                </c:pt>
                <c:pt idx="1011">
                  <c:v>9</c:v>
                </c:pt>
                <c:pt idx="1012">
                  <c:v>9</c:v>
                </c:pt>
                <c:pt idx="1013">
                  <c:v>9</c:v>
                </c:pt>
                <c:pt idx="1014">
                  <c:v>9</c:v>
                </c:pt>
                <c:pt idx="1015">
                  <c:v>9</c:v>
                </c:pt>
                <c:pt idx="1016">
                  <c:v>9</c:v>
                </c:pt>
                <c:pt idx="1017">
                  <c:v>9</c:v>
                </c:pt>
                <c:pt idx="1018">
                  <c:v>9</c:v>
                </c:pt>
                <c:pt idx="1019">
                  <c:v>9</c:v>
                </c:pt>
                <c:pt idx="1020">
                  <c:v>9</c:v>
                </c:pt>
                <c:pt idx="1021">
                  <c:v>9</c:v>
                </c:pt>
                <c:pt idx="1022">
                  <c:v>9</c:v>
                </c:pt>
                <c:pt idx="1023">
                  <c:v>9</c:v>
                </c:pt>
                <c:pt idx="1024">
                  <c:v>9</c:v>
                </c:pt>
                <c:pt idx="1025">
                  <c:v>9</c:v>
                </c:pt>
                <c:pt idx="1026">
                  <c:v>13</c:v>
                </c:pt>
                <c:pt idx="1027">
                  <c:v>13</c:v>
                </c:pt>
                <c:pt idx="1028">
                  <c:v>13</c:v>
                </c:pt>
                <c:pt idx="1029">
                  <c:v>13</c:v>
                </c:pt>
                <c:pt idx="1030">
                  <c:v>13</c:v>
                </c:pt>
                <c:pt idx="1031">
                  <c:v>13</c:v>
                </c:pt>
                <c:pt idx="1032">
                  <c:v>13</c:v>
                </c:pt>
                <c:pt idx="1033">
                  <c:v>13</c:v>
                </c:pt>
                <c:pt idx="1034">
                  <c:v>13</c:v>
                </c:pt>
                <c:pt idx="1035">
                  <c:v>13</c:v>
                </c:pt>
                <c:pt idx="1036">
                  <c:v>13</c:v>
                </c:pt>
                <c:pt idx="1037">
                  <c:v>13</c:v>
                </c:pt>
                <c:pt idx="1038">
                  <c:v>13</c:v>
                </c:pt>
                <c:pt idx="1039">
                  <c:v>13</c:v>
                </c:pt>
                <c:pt idx="1040">
                  <c:v>13</c:v>
                </c:pt>
                <c:pt idx="1041">
                  <c:v>13</c:v>
                </c:pt>
                <c:pt idx="1042">
                  <c:v>13</c:v>
                </c:pt>
                <c:pt idx="1043">
                  <c:v>13</c:v>
                </c:pt>
                <c:pt idx="1044">
                  <c:v>13</c:v>
                </c:pt>
                <c:pt idx="1045">
                  <c:v>13</c:v>
                </c:pt>
                <c:pt idx="1046">
                  <c:v>12</c:v>
                </c:pt>
                <c:pt idx="1047">
                  <c:v>12</c:v>
                </c:pt>
                <c:pt idx="1048">
                  <c:v>12</c:v>
                </c:pt>
                <c:pt idx="1049">
                  <c:v>12</c:v>
                </c:pt>
                <c:pt idx="1050">
                  <c:v>12</c:v>
                </c:pt>
                <c:pt idx="1051">
                  <c:v>12</c:v>
                </c:pt>
                <c:pt idx="1052">
                  <c:v>12</c:v>
                </c:pt>
                <c:pt idx="1053">
                  <c:v>12</c:v>
                </c:pt>
                <c:pt idx="1054">
                  <c:v>12</c:v>
                </c:pt>
                <c:pt idx="1055">
                  <c:v>12</c:v>
                </c:pt>
                <c:pt idx="1056">
                  <c:v>12</c:v>
                </c:pt>
                <c:pt idx="1057">
                  <c:v>12</c:v>
                </c:pt>
                <c:pt idx="1058">
                  <c:v>12</c:v>
                </c:pt>
                <c:pt idx="1059">
                  <c:v>12</c:v>
                </c:pt>
                <c:pt idx="1060">
                  <c:v>12</c:v>
                </c:pt>
                <c:pt idx="1061">
                  <c:v>12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8</c:v>
                </c:pt>
                <c:pt idx="1066">
                  <c:v>8</c:v>
                </c:pt>
                <c:pt idx="1067">
                  <c:v>8</c:v>
                </c:pt>
                <c:pt idx="1068">
                  <c:v>8</c:v>
                </c:pt>
                <c:pt idx="1069">
                  <c:v>8</c:v>
                </c:pt>
                <c:pt idx="1070">
                  <c:v>8</c:v>
                </c:pt>
                <c:pt idx="1071">
                  <c:v>8</c:v>
                </c:pt>
                <c:pt idx="1072">
                  <c:v>8</c:v>
                </c:pt>
                <c:pt idx="1073">
                  <c:v>8</c:v>
                </c:pt>
                <c:pt idx="1074">
                  <c:v>8</c:v>
                </c:pt>
                <c:pt idx="1075">
                  <c:v>8</c:v>
                </c:pt>
                <c:pt idx="1076">
                  <c:v>8</c:v>
                </c:pt>
                <c:pt idx="1077">
                  <c:v>8</c:v>
                </c:pt>
                <c:pt idx="1078">
                  <c:v>8</c:v>
                </c:pt>
                <c:pt idx="1079">
                  <c:v>8</c:v>
                </c:pt>
                <c:pt idx="1080">
                  <c:v>8</c:v>
                </c:pt>
                <c:pt idx="1081">
                  <c:v>8</c:v>
                </c:pt>
                <c:pt idx="1082">
                  <c:v>8</c:v>
                </c:pt>
                <c:pt idx="1083">
                  <c:v>8</c:v>
                </c:pt>
                <c:pt idx="1084">
                  <c:v>6</c:v>
                </c:pt>
                <c:pt idx="1085">
                  <c:v>6</c:v>
                </c:pt>
                <c:pt idx="1086">
                  <c:v>6</c:v>
                </c:pt>
                <c:pt idx="1087">
                  <c:v>6</c:v>
                </c:pt>
                <c:pt idx="1088">
                  <c:v>6</c:v>
                </c:pt>
                <c:pt idx="1089">
                  <c:v>6</c:v>
                </c:pt>
                <c:pt idx="1090">
                  <c:v>6</c:v>
                </c:pt>
                <c:pt idx="1091">
                  <c:v>6</c:v>
                </c:pt>
                <c:pt idx="1092">
                  <c:v>6</c:v>
                </c:pt>
                <c:pt idx="1093">
                  <c:v>6</c:v>
                </c:pt>
                <c:pt idx="1094">
                  <c:v>6</c:v>
                </c:pt>
                <c:pt idx="1095">
                  <c:v>6</c:v>
                </c:pt>
                <c:pt idx="1096">
                  <c:v>6</c:v>
                </c:pt>
                <c:pt idx="1097">
                  <c:v>6</c:v>
                </c:pt>
                <c:pt idx="1098">
                  <c:v>6</c:v>
                </c:pt>
                <c:pt idx="1099">
                  <c:v>6</c:v>
                </c:pt>
                <c:pt idx="1100">
                  <c:v>6</c:v>
                </c:pt>
                <c:pt idx="1101">
                  <c:v>6</c:v>
                </c:pt>
                <c:pt idx="1102">
                  <c:v>6</c:v>
                </c:pt>
                <c:pt idx="1103">
                  <c:v>6</c:v>
                </c:pt>
                <c:pt idx="1104">
                  <c:v>6</c:v>
                </c:pt>
                <c:pt idx="1105">
                  <c:v>6</c:v>
                </c:pt>
                <c:pt idx="1106">
                  <c:v>6</c:v>
                </c:pt>
                <c:pt idx="1107">
                  <c:v>6</c:v>
                </c:pt>
                <c:pt idx="1108">
                  <c:v>6</c:v>
                </c:pt>
                <c:pt idx="1109">
                  <c:v>6</c:v>
                </c:pt>
                <c:pt idx="1110">
                  <c:v>6</c:v>
                </c:pt>
                <c:pt idx="1111">
                  <c:v>6</c:v>
                </c:pt>
                <c:pt idx="1112">
                  <c:v>6</c:v>
                </c:pt>
                <c:pt idx="1113">
                  <c:v>6</c:v>
                </c:pt>
                <c:pt idx="1114">
                  <c:v>6</c:v>
                </c:pt>
                <c:pt idx="1115">
                  <c:v>6</c:v>
                </c:pt>
                <c:pt idx="1116">
                  <c:v>6</c:v>
                </c:pt>
                <c:pt idx="1117">
                  <c:v>6</c:v>
                </c:pt>
                <c:pt idx="1118">
                  <c:v>6</c:v>
                </c:pt>
                <c:pt idx="1119">
                  <c:v>6</c:v>
                </c:pt>
                <c:pt idx="1120">
                  <c:v>6</c:v>
                </c:pt>
                <c:pt idx="1121">
                  <c:v>6</c:v>
                </c:pt>
                <c:pt idx="1122">
                  <c:v>6</c:v>
                </c:pt>
                <c:pt idx="1123">
                  <c:v>7</c:v>
                </c:pt>
                <c:pt idx="1124">
                  <c:v>7</c:v>
                </c:pt>
                <c:pt idx="1125">
                  <c:v>7</c:v>
                </c:pt>
                <c:pt idx="1126">
                  <c:v>7</c:v>
                </c:pt>
                <c:pt idx="1127">
                  <c:v>7</c:v>
                </c:pt>
                <c:pt idx="1128">
                  <c:v>7</c:v>
                </c:pt>
                <c:pt idx="1129">
                  <c:v>7</c:v>
                </c:pt>
                <c:pt idx="1130">
                  <c:v>7</c:v>
                </c:pt>
                <c:pt idx="1131">
                  <c:v>7</c:v>
                </c:pt>
                <c:pt idx="1132">
                  <c:v>7</c:v>
                </c:pt>
                <c:pt idx="1133">
                  <c:v>7</c:v>
                </c:pt>
                <c:pt idx="1134">
                  <c:v>7</c:v>
                </c:pt>
                <c:pt idx="1135">
                  <c:v>7</c:v>
                </c:pt>
                <c:pt idx="1136">
                  <c:v>7</c:v>
                </c:pt>
                <c:pt idx="1137">
                  <c:v>7</c:v>
                </c:pt>
                <c:pt idx="1138">
                  <c:v>7</c:v>
                </c:pt>
                <c:pt idx="1139">
                  <c:v>7</c:v>
                </c:pt>
                <c:pt idx="1140">
                  <c:v>7</c:v>
                </c:pt>
                <c:pt idx="1141">
                  <c:v>7</c:v>
                </c:pt>
                <c:pt idx="1142">
                  <c:v>7</c:v>
                </c:pt>
                <c:pt idx="1143">
                  <c:v>4</c:v>
                </c:pt>
                <c:pt idx="1144">
                  <c:v>4</c:v>
                </c:pt>
                <c:pt idx="1145">
                  <c:v>4</c:v>
                </c:pt>
                <c:pt idx="1146">
                  <c:v>4</c:v>
                </c:pt>
                <c:pt idx="1147">
                  <c:v>4</c:v>
                </c:pt>
                <c:pt idx="1148">
                  <c:v>4</c:v>
                </c:pt>
                <c:pt idx="1149">
                  <c:v>4</c:v>
                </c:pt>
                <c:pt idx="1150">
                  <c:v>4</c:v>
                </c:pt>
                <c:pt idx="1151">
                  <c:v>4</c:v>
                </c:pt>
                <c:pt idx="1152">
                  <c:v>4</c:v>
                </c:pt>
                <c:pt idx="1153">
                  <c:v>4</c:v>
                </c:pt>
                <c:pt idx="1154">
                  <c:v>4</c:v>
                </c:pt>
                <c:pt idx="1155">
                  <c:v>4</c:v>
                </c:pt>
                <c:pt idx="1156">
                  <c:v>4</c:v>
                </c:pt>
                <c:pt idx="1157">
                  <c:v>4</c:v>
                </c:pt>
                <c:pt idx="1158">
                  <c:v>4</c:v>
                </c:pt>
                <c:pt idx="1159">
                  <c:v>4</c:v>
                </c:pt>
                <c:pt idx="1160">
                  <c:v>4</c:v>
                </c:pt>
                <c:pt idx="1161">
                  <c:v>4</c:v>
                </c:pt>
                <c:pt idx="1162">
                  <c:v>4</c:v>
                </c:pt>
                <c:pt idx="1163">
                  <c:v>4</c:v>
                </c:pt>
                <c:pt idx="1164">
                  <c:v>4</c:v>
                </c:pt>
                <c:pt idx="1165">
                  <c:v>4</c:v>
                </c:pt>
                <c:pt idx="1166">
                  <c:v>4</c:v>
                </c:pt>
                <c:pt idx="1167">
                  <c:v>4</c:v>
                </c:pt>
                <c:pt idx="1168">
                  <c:v>4</c:v>
                </c:pt>
                <c:pt idx="1169">
                  <c:v>4</c:v>
                </c:pt>
                <c:pt idx="1170">
                  <c:v>4</c:v>
                </c:pt>
                <c:pt idx="1171">
                  <c:v>4</c:v>
                </c:pt>
                <c:pt idx="1172">
                  <c:v>4</c:v>
                </c:pt>
                <c:pt idx="1173">
                  <c:v>4</c:v>
                </c:pt>
                <c:pt idx="1174">
                  <c:v>4</c:v>
                </c:pt>
                <c:pt idx="1175">
                  <c:v>4</c:v>
                </c:pt>
                <c:pt idx="1176">
                  <c:v>4</c:v>
                </c:pt>
                <c:pt idx="1177">
                  <c:v>4</c:v>
                </c:pt>
                <c:pt idx="1178">
                  <c:v>4</c:v>
                </c:pt>
                <c:pt idx="1179">
                  <c:v>4</c:v>
                </c:pt>
                <c:pt idx="1180">
                  <c:v>4</c:v>
                </c:pt>
                <c:pt idx="1181">
                  <c:v>4</c:v>
                </c:pt>
                <c:pt idx="1182">
                  <c:v>4</c:v>
                </c:pt>
                <c:pt idx="1183">
                  <c:v>4</c:v>
                </c:pt>
                <c:pt idx="1184">
                  <c:v>4</c:v>
                </c:pt>
                <c:pt idx="1185">
                  <c:v>4</c:v>
                </c:pt>
                <c:pt idx="1186">
                  <c:v>4</c:v>
                </c:pt>
                <c:pt idx="1187">
                  <c:v>4</c:v>
                </c:pt>
                <c:pt idx="1188">
                  <c:v>4</c:v>
                </c:pt>
                <c:pt idx="1189">
                  <c:v>4</c:v>
                </c:pt>
                <c:pt idx="1190">
                  <c:v>4</c:v>
                </c:pt>
                <c:pt idx="1191">
                  <c:v>4</c:v>
                </c:pt>
                <c:pt idx="1192">
                  <c:v>4</c:v>
                </c:pt>
                <c:pt idx="1193">
                  <c:v>4</c:v>
                </c:pt>
                <c:pt idx="1194">
                  <c:v>4</c:v>
                </c:pt>
                <c:pt idx="1195">
                  <c:v>4</c:v>
                </c:pt>
                <c:pt idx="1196">
                  <c:v>4</c:v>
                </c:pt>
                <c:pt idx="1197">
                  <c:v>-1</c:v>
                </c:pt>
                <c:pt idx="1198">
                  <c:v>-1</c:v>
                </c:pt>
                <c:pt idx="1199">
                  <c:v>-1</c:v>
                </c:pt>
                <c:pt idx="1200">
                  <c:v>-1</c:v>
                </c:pt>
                <c:pt idx="1201">
                  <c:v>-1</c:v>
                </c:pt>
                <c:pt idx="1202">
                  <c:v>-1</c:v>
                </c:pt>
                <c:pt idx="1203">
                  <c:v>-1</c:v>
                </c:pt>
                <c:pt idx="1204">
                  <c:v>-1</c:v>
                </c:pt>
                <c:pt idx="1205">
                  <c:v>-1</c:v>
                </c:pt>
                <c:pt idx="1206">
                  <c:v>-1</c:v>
                </c:pt>
                <c:pt idx="1207">
                  <c:v>-1</c:v>
                </c:pt>
                <c:pt idx="1208">
                  <c:v>-1</c:v>
                </c:pt>
                <c:pt idx="1209">
                  <c:v>-1</c:v>
                </c:pt>
                <c:pt idx="1210">
                  <c:v>-1</c:v>
                </c:pt>
                <c:pt idx="1211">
                  <c:v>-1</c:v>
                </c:pt>
                <c:pt idx="1212">
                  <c:v>-1</c:v>
                </c:pt>
                <c:pt idx="1213">
                  <c:v>-1</c:v>
                </c:pt>
                <c:pt idx="1214">
                  <c:v>-1</c:v>
                </c:pt>
                <c:pt idx="1215">
                  <c:v>-1</c:v>
                </c:pt>
                <c:pt idx="1216">
                  <c:v>-1</c:v>
                </c:pt>
                <c:pt idx="1217">
                  <c:v>-1</c:v>
                </c:pt>
                <c:pt idx="1218">
                  <c:v>-1</c:v>
                </c:pt>
                <c:pt idx="1219">
                  <c:v>-1</c:v>
                </c:pt>
                <c:pt idx="1220">
                  <c:v>-1</c:v>
                </c:pt>
                <c:pt idx="1221">
                  <c:v>-1</c:v>
                </c:pt>
                <c:pt idx="1222">
                  <c:v>-1</c:v>
                </c:pt>
                <c:pt idx="1223">
                  <c:v>-1</c:v>
                </c:pt>
                <c:pt idx="1224">
                  <c:v>-1</c:v>
                </c:pt>
                <c:pt idx="1225">
                  <c:v>-1</c:v>
                </c:pt>
                <c:pt idx="1226">
                  <c:v>-1</c:v>
                </c:pt>
                <c:pt idx="1227">
                  <c:v>9</c:v>
                </c:pt>
                <c:pt idx="1228">
                  <c:v>9</c:v>
                </c:pt>
                <c:pt idx="1229">
                  <c:v>9</c:v>
                </c:pt>
                <c:pt idx="1230">
                  <c:v>9</c:v>
                </c:pt>
                <c:pt idx="1231">
                  <c:v>9</c:v>
                </c:pt>
                <c:pt idx="1232">
                  <c:v>9</c:v>
                </c:pt>
                <c:pt idx="1233">
                  <c:v>9</c:v>
                </c:pt>
                <c:pt idx="1234">
                  <c:v>9</c:v>
                </c:pt>
                <c:pt idx="1235">
                  <c:v>9</c:v>
                </c:pt>
                <c:pt idx="1236">
                  <c:v>9</c:v>
                </c:pt>
                <c:pt idx="1237">
                  <c:v>9</c:v>
                </c:pt>
                <c:pt idx="1238">
                  <c:v>9</c:v>
                </c:pt>
                <c:pt idx="1239">
                  <c:v>7</c:v>
                </c:pt>
                <c:pt idx="1240">
                  <c:v>7</c:v>
                </c:pt>
                <c:pt idx="1241">
                  <c:v>7</c:v>
                </c:pt>
                <c:pt idx="1242">
                  <c:v>7</c:v>
                </c:pt>
                <c:pt idx="1243">
                  <c:v>7</c:v>
                </c:pt>
                <c:pt idx="1244">
                  <c:v>7</c:v>
                </c:pt>
                <c:pt idx="1245">
                  <c:v>7</c:v>
                </c:pt>
                <c:pt idx="1246">
                  <c:v>7</c:v>
                </c:pt>
                <c:pt idx="1247">
                  <c:v>7</c:v>
                </c:pt>
                <c:pt idx="1248">
                  <c:v>7</c:v>
                </c:pt>
                <c:pt idx="1249">
                  <c:v>7</c:v>
                </c:pt>
                <c:pt idx="1250">
                  <c:v>7</c:v>
                </c:pt>
                <c:pt idx="1251">
                  <c:v>7</c:v>
                </c:pt>
                <c:pt idx="1252">
                  <c:v>7</c:v>
                </c:pt>
                <c:pt idx="1253">
                  <c:v>7</c:v>
                </c:pt>
                <c:pt idx="1254">
                  <c:v>7</c:v>
                </c:pt>
                <c:pt idx="1255">
                  <c:v>7</c:v>
                </c:pt>
                <c:pt idx="1256">
                  <c:v>7</c:v>
                </c:pt>
                <c:pt idx="1257">
                  <c:v>7</c:v>
                </c:pt>
                <c:pt idx="1258">
                  <c:v>7</c:v>
                </c:pt>
                <c:pt idx="1259">
                  <c:v>7</c:v>
                </c:pt>
                <c:pt idx="1260">
                  <c:v>7</c:v>
                </c:pt>
                <c:pt idx="1261">
                  <c:v>7</c:v>
                </c:pt>
                <c:pt idx="1262">
                  <c:v>7</c:v>
                </c:pt>
                <c:pt idx="1263">
                  <c:v>7</c:v>
                </c:pt>
                <c:pt idx="1264">
                  <c:v>7</c:v>
                </c:pt>
                <c:pt idx="1265">
                  <c:v>7</c:v>
                </c:pt>
                <c:pt idx="1266">
                  <c:v>8</c:v>
                </c:pt>
                <c:pt idx="1267">
                  <c:v>8</c:v>
                </c:pt>
                <c:pt idx="1268">
                  <c:v>8</c:v>
                </c:pt>
                <c:pt idx="1269">
                  <c:v>8</c:v>
                </c:pt>
                <c:pt idx="1270">
                  <c:v>8</c:v>
                </c:pt>
                <c:pt idx="1271">
                  <c:v>8</c:v>
                </c:pt>
                <c:pt idx="1272">
                  <c:v>8</c:v>
                </c:pt>
                <c:pt idx="1273">
                  <c:v>8</c:v>
                </c:pt>
                <c:pt idx="1274">
                  <c:v>8</c:v>
                </c:pt>
                <c:pt idx="1275">
                  <c:v>8</c:v>
                </c:pt>
                <c:pt idx="1276">
                  <c:v>8</c:v>
                </c:pt>
                <c:pt idx="1277">
                  <c:v>8</c:v>
                </c:pt>
                <c:pt idx="1278">
                  <c:v>8</c:v>
                </c:pt>
                <c:pt idx="1279">
                  <c:v>8</c:v>
                </c:pt>
                <c:pt idx="1280">
                  <c:v>8</c:v>
                </c:pt>
                <c:pt idx="1281">
                  <c:v>8</c:v>
                </c:pt>
                <c:pt idx="1282">
                  <c:v>8</c:v>
                </c:pt>
                <c:pt idx="1283">
                  <c:v>8</c:v>
                </c:pt>
                <c:pt idx="1284">
                  <c:v>8</c:v>
                </c:pt>
                <c:pt idx="1285">
                  <c:v>8</c:v>
                </c:pt>
                <c:pt idx="1286">
                  <c:v>8</c:v>
                </c:pt>
                <c:pt idx="1287">
                  <c:v>8</c:v>
                </c:pt>
                <c:pt idx="1288">
                  <c:v>8</c:v>
                </c:pt>
                <c:pt idx="1289">
                  <c:v>8</c:v>
                </c:pt>
                <c:pt idx="1290">
                  <c:v>8</c:v>
                </c:pt>
                <c:pt idx="1291">
                  <c:v>8</c:v>
                </c:pt>
                <c:pt idx="1292">
                  <c:v>8</c:v>
                </c:pt>
                <c:pt idx="1293">
                  <c:v>8</c:v>
                </c:pt>
                <c:pt idx="1294">
                  <c:v>8</c:v>
                </c:pt>
                <c:pt idx="1295">
                  <c:v>8</c:v>
                </c:pt>
                <c:pt idx="1296">
                  <c:v>8</c:v>
                </c:pt>
                <c:pt idx="1297">
                  <c:v>8</c:v>
                </c:pt>
                <c:pt idx="1298">
                  <c:v>8</c:v>
                </c:pt>
                <c:pt idx="1299">
                  <c:v>8</c:v>
                </c:pt>
                <c:pt idx="1300">
                  <c:v>8</c:v>
                </c:pt>
                <c:pt idx="1301">
                  <c:v>8</c:v>
                </c:pt>
                <c:pt idx="1302">
                  <c:v>8</c:v>
                </c:pt>
                <c:pt idx="1303">
                  <c:v>8</c:v>
                </c:pt>
                <c:pt idx="1304">
                  <c:v>8</c:v>
                </c:pt>
                <c:pt idx="1305">
                  <c:v>8</c:v>
                </c:pt>
                <c:pt idx="1306">
                  <c:v>8</c:v>
                </c:pt>
                <c:pt idx="1307">
                  <c:v>8</c:v>
                </c:pt>
                <c:pt idx="1308">
                  <c:v>8</c:v>
                </c:pt>
                <c:pt idx="1309">
                  <c:v>8</c:v>
                </c:pt>
                <c:pt idx="1310">
                  <c:v>8</c:v>
                </c:pt>
                <c:pt idx="1311">
                  <c:v>8</c:v>
                </c:pt>
                <c:pt idx="1312">
                  <c:v>8</c:v>
                </c:pt>
                <c:pt idx="1313">
                  <c:v>8</c:v>
                </c:pt>
                <c:pt idx="1314">
                  <c:v>8</c:v>
                </c:pt>
                <c:pt idx="1315">
                  <c:v>8</c:v>
                </c:pt>
                <c:pt idx="1316">
                  <c:v>8</c:v>
                </c:pt>
                <c:pt idx="1317">
                  <c:v>8</c:v>
                </c:pt>
                <c:pt idx="1318">
                  <c:v>8</c:v>
                </c:pt>
                <c:pt idx="1319">
                  <c:v>8</c:v>
                </c:pt>
                <c:pt idx="1320">
                  <c:v>8</c:v>
                </c:pt>
                <c:pt idx="1321">
                  <c:v>8</c:v>
                </c:pt>
                <c:pt idx="1322">
                  <c:v>8</c:v>
                </c:pt>
                <c:pt idx="1323">
                  <c:v>8</c:v>
                </c:pt>
                <c:pt idx="1324">
                  <c:v>8</c:v>
                </c:pt>
                <c:pt idx="1325">
                  <c:v>8</c:v>
                </c:pt>
                <c:pt idx="1326">
                  <c:v>8</c:v>
                </c:pt>
                <c:pt idx="1327">
                  <c:v>8</c:v>
                </c:pt>
                <c:pt idx="1328">
                  <c:v>8</c:v>
                </c:pt>
                <c:pt idx="1329">
                  <c:v>8</c:v>
                </c:pt>
                <c:pt idx="1330">
                  <c:v>8</c:v>
                </c:pt>
                <c:pt idx="1331">
                  <c:v>8</c:v>
                </c:pt>
                <c:pt idx="1332">
                  <c:v>8</c:v>
                </c:pt>
                <c:pt idx="1333">
                  <c:v>8</c:v>
                </c:pt>
                <c:pt idx="1334">
                  <c:v>8</c:v>
                </c:pt>
                <c:pt idx="1335">
                  <c:v>8</c:v>
                </c:pt>
                <c:pt idx="1336">
                  <c:v>8</c:v>
                </c:pt>
                <c:pt idx="1337">
                  <c:v>8</c:v>
                </c:pt>
                <c:pt idx="1338">
                  <c:v>8</c:v>
                </c:pt>
                <c:pt idx="1339">
                  <c:v>8</c:v>
                </c:pt>
                <c:pt idx="1340">
                  <c:v>8</c:v>
                </c:pt>
                <c:pt idx="1341">
                  <c:v>8</c:v>
                </c:pt>
                <c:pt idx="1342">
                  <c:v>8</c:v>
                </c:pt>
                <c:pt idx="1343">
                  <c:v>8</c:v>
                </c:pt>
                <c:pt idx="1344">
                  <c:v>8</c:v>
                </c:pt>
                <c:pt idx="1345">
                  <c:v>8</c:v>
                </c:pt>
                <c:pt idx="1346">
                  <c:v>7</c:v>
                </c:pt>
                <c:pt idx="1347">
                  <c:v>7</c:v>
                </c:pt>
                <c:pt idx="1348">
                  <c:v>7</c:v>
                </c:pt>
                <c:pt idx="1349">
                  <c:v>7</c:v>
                </c:pt>
                <c:pt idx="1350">
                  <c:v>7</c:v>
                </c:pt>
                <c:pt idx="1351">
                  <c:v>7</c:v>
                </c:pt>
                <c:pt idx="1352">
                  <c:v>7</c:v>
                </c:pt>
                <c:pt idx="1353">
                  <c:v>7</c:v>
                </c:pt>
                <c:pt idx="1354">
                  <c:v>7</c:v>
                </c:pt>
                <c:pt idx="1355">
                  <c:v>7</c:v>
                </c:pt>
                <c:pt idx="1356">
                  <c:v>7</c:v>
                </c:pt>
                <c:pt idx="1357">
                  <c:v>7</c:v>
                </c:pt>
                <c:pt idx="1358">
                  <c:v>7</c:v>
                </c:pt>
                <c:pt idx="1359">
                  <c:v>7</c:v>
                </c:pt>
                <c:pt idx="1360">
                  <c:v>7</c:v>
                </c:pt>
                <c:pt idx="1361">
                  <c:v>7</c:v>
                </c:pt>
                <c:pt idx="1362">
                  <c:v>7</c:v>
                </c:pt>
                <c:pt idx="1363">
                  <c:v>7</c:v>
                </c:pt>
                <c:pt idx="1364">
                  <c:v>7</c:v>
                </c:pt>
                <c:pt idx="1365">
                  <c:v>7</c:v>
                </c:pt>
                <c:pt idx="1366">
                  <c:v>7</c:v>
                </c:pt>
                <c:pt idx="1367">
                  <c:v>7</c:v>
                </c:pt>
                <c:pt idx="1368">
                  <c:v>7</c:v>
                </c:pt>
                <c:pt idx="1369">
                  <c:v>7</c:v>
                </c:pt>
                <c:pt idx="1370">
                  <c:v>7</c:v>
                </c:pt>
                <c:pt idx="1371">
                  <c:v>7</c:v>
                </c:pt>
                <c:pt idx="1372">
                  <c:v>7</c:v>
                </c:pt>
                <c:pt idx="1373">
                  <c:v>7</c:v>
                </c:pt>
                <c:pt idx="1374">
                  <c:v>7</c:v>
                </c:pt>
                <c:pt idx="1375">
                  <c:v>7</c:v>
                </c:pt>
                <c:pt idx="1376">
                  <c:v>7</c:v>
                </c:pt>
                <c:pt idx="1377">
                  <c:v>7</c:v>
                </c:pt>
                <c:pt idx="1378">
                  <c:v>7</c:v>
                </c:pt>
                <c:pt idx="1379">
                  <c:v>7</c:v>
                </c:pt>
                <c:pt idx="1380">
                  <c:v>7</c:v>
                </c:pt>
                <c:pt idx="1381">
                  <c:v>7</c:v>
                </c:pt>
                <c:pt idx="1382">
                  <c:v>7</c:v>
                </c:pt>
                <c:pt idx="1383">
                  <c:v>10</c:v>
                </c:pt>
                <c:pt idx="1384">
                  <c:v>10</c:v>
                </c:pt>
                <c:pt idx="1385">
                  <c:v>10</c:v>
                </c:pt>
                <c:pt idx="1386">
                  <c:v>10</c:v>
                </c:pt>
                <c:pt idx="1387">
                  <c:v>10</c:v>
                </c:pt>
                <c:pt idx="1388">
                  <c:v>10</c:v>
                </c:pt>
                <c:pt idx="1389">
                  <c:v>10</c:v>
                </c:pt>
                <c:pt idx="1390">
                  <c:v>10</c:v>
                </c:pt>
                <c:pt idx="1391">
                  <c:v>10</c:v>
                </c:pt>
                <c:pt idx="1392">
                  <c:v>10</c:v>
                </c:pt>
                <c:pt idx="1393">
                  <c:v>10</c:v>
                </c:pt>
                <c:pt idx="1394">
                  <c:v>10</c:v>
                </c:pt>
                <c:pt idx="1395">
                  <c:v>10</c:v>
                </c:pt>
                <c:pt idx="1396">
                  <c:v>10</c:v>
                </c:pt>
                <c:pt idx="1397">
                  <c:v>10</c:v>
                </c:pt>
                <c:pt idx="1398">
                  <c:v>10</c:v>
                </c:pt>
                <c:pt idx="1399">
                  <c:v>10</c:v>
                </c:pt>
                <c:pt idx="1400">
                  <c:v>10</c:v>
                </c:pt>
                <c:pt idx="1401">
                  <c:v>10</c:v>
                </c:pt>
                <c:pt idx="1402">
                  <c:v>10</c:v>
                </c:pt>
                <c:pt idx="1403">
                  <c:v>10</c:v>
                </c:pt>
                <c:pt idx="1404">
                  <c:v>10</c:v>
                </c:pt>
                <c:pt idx="1405">
                  <c:v>10</c:v>
                </c:pt>
                <c:pt idx="1406">
                  <c:v>10</c:v>
                </c:pt>
                <c:pt idx="1407">
                  <c:v>10</c:v>
                </c:pt>
                <c:pt idx="1408">
                  <c:v>10</c:v>
                </c:pt>
                <c:pt idx="1409">
                  <c:v>10</c:v>
                </c:pt>
                <c:pt idx="1410">
                  <c:v>10</c:v>
                </c:pt>
                <c:pt idx="1411">
                  <c:v>10</c:v>
                </c:pt>
                <c:pt idx="1412">
                  <c:v>10</c:v>
                </c:pt>
                <c:pt idx="1413">
                  <c:v>10</c:v>
                </c:pt>
                <c:pt idx="1414">
                  <c:v>10</c:v>
                </c:pt>
                <c:pt idx="1415">
                  <c:v>10</c:v>
                </c:pt>
                <c:pt idx="1416">
                  <c:v>10</c:v>
                </c:pt>
                <c:pt idx="1417">
                  <c:v>10</c:v>
                </c:pt>
                <c:pt idx="1418">
                  <c:v>10</c:v>
                </c:pt>
                <c:pt idx="1419">
                  <c:v>10</c:v>
                </c:pt>
                <c:pt idx="1420">
                  <c:v>10</c:v>
                </c:pt>
                <c:pt idx="1421">
                  <c:v>10</c:v>
                </c:pt>
                <c:pt idx="1422">
                  <c:v>10</c:v>
                </c:pt>
                <c:pt idx="1423">
                  <c:v>10</c:v>
                </c:pt>
                <c:pt idx="1424">
                  <c:v>10</c:v>
                </c:pt>
                <c:pt idx="1425">
                  <c:v>10</c:v>
                </c:pt>
                <c:pt idx="1426">
                  <c:v>10</c:v>
                </c:pt>
                <c:pt idx="1427">
                  <c:v>10</c:v>
                </c:pt>
                <c:pt idx="1428">
                  <c:v>10</c:v>
                </c:pt>
                <c:pt idx="1429">
                  <c:v>10</c:v>
                </c:pt>
                <c:pt idx="1430">
                  <c:v>10</c:v>
                </c:pt>
                <c:pt idx="1431">
                  <c:v>10</c:v>
                </c:pt>
                <c:pt idx="1432">
                  <c:v>10</c:v>
                </c:pt>
                <c:pt idx="1433">
                  <c:v>10</c:v>
                </c:pt>
                <c:pt idx="1434">
                  <c:v>10</c:v>
                </c:pt>
                <c:pt idx="1435">
                  <c:v>10</c:v>
                </c:pt>
                <c:pt idx="1436">
                  <c:v>10</c:v>
                </c:pt>
                <c:pt idx="1437">
                  <c:v>10</c:v>
                </c:pt>
                <c:pt idx="1438">
                  <c:v>10</c:v>
                </c:pt>
                <c:pt idx="1439">
                  <c:v>10</c:v>
                </c:pt>
                <c:pt idx="1440">
                  <c:v>10</c:v>
                </c:pt>
                <c:pt idx="1441">
                  <c:v>10</c:v>
                </c:pt>
                <c:pt idx="1442">
                  <c:v>10</c:v>
                </c:pt>
                <c:pt idx="1443">
                  <c:v>10</c:v>
                </c:pt>
                <c:pt idx="1444">
                  <c:v>8</c:v>
                </c:pt>
                <c:pt idx="1445">
                  <c:v>8</c:v>
                </c:pt>
                <c:pt idx="1446">
                  <c:v>8</c:v>
                </c:pt>
                <c:pt idx="1447">
                  <c:v>8</c:v>
                </c:pt>
                <c:pt idx="1448">
                  <c:v>8</c:v>
                </c:pt>
                <c:pt idx="1449">
                  <c:v>8</c:v>
                </c:pt>
                <c:pt idx="1450">
                  <c:v>8</c:v>
                </c:pt>
                <c:pt idx="1451">
                  <c:v>8</c:v>
                </c:pt>
                <c:pt idx="1452">
                  <c:v>8</c:v>
                </c:pt>
                <c:pt idx="1453">
                  <c:v>8</c:v>
                </c:pt>
                <c:pt idx="1454">
                  <c:v>8</c:v>
                </c:pt>
                <c:pt idx="1455">
                  <c:v>8</c:v>
                </c:pt>
                <c:pt idx="1456">
                  <c:v>8</c:v>
                </c:pt>
                <c:pt idx="1457">
                  <c:v>11</c:v>
                </c:pt>
                <c:pt idx="1458">
                  <c:v>11</c:v>
                </c:pt>
                <c:pt idx="1459">
                  <c:v>11</c:v>
                </c:pt>
                <c:pt idx="1460">
                  <c:v>11</c:v>
                </c:pt>
                <c:pt idx="1461">
                  <c:v>11</c:v>
                </c:pt>
                <c:pt idx="1462">
                  <c:v>11</c:v>
                </c:pt>
                <c:pt idx="1463">
                  <c:v>11</c:v>
                </c:pt>
                <c:pt idx="1464">
                  <c:v>11</c:v>
                </c:pt>
                <c:pt idx="1465">
                  <c:v>11</c:v>
                </c:pt>
                <c:pt idx="1466">
                  <c:v>11</c:v>
                </c:pt>
                <c:pt idx="1467">
                  <c:v>11</c:v>
                </c:pt>
                <c:pt idx="1468">
                  <c:v>11</c:v>
                </c:pt>
                <c:pt idx="1469">
                  <c:v>11</c:v>
                </c:pt>
                <c:pt idx="1470">
                  <c:v>11</c:v>
                </c:pt>
                <c:pt idx="1471">
                  <c:v>11</c:v>
                </c:pt>
                <c:pt idx="1472">
                  <c:v>11</c:v>
                </c:pt>
                <c:pt idx="1473">
                  <c:v>11</c:v>
                </c:pt>
                <c:pt idx="1474">
                  <c:v>11</c:v>
                </c:pt>
                <c:pt idx="1475">
                  <c:v>11</c:v>
                </c:pt>
                <c:pt idx="1476">
                  <c:v>11</c:v>
                </c:pt>
                <c:pt idx="1477">
                  <c:v>11</c:v>
                </c:pt>
                <c:pt idx="1478">
                  <c:v>11</c:v>
                </c:pt>
                <c:pt idx="1479">
                  <c:v>11</c:v>
                </c:pt>
                <c:pt idx="1480">
                  <c:v>11</c:v>
                </c:pt>
                <c:pt idx="1481">
                  <c:v>11</c:v>
                </c:pt>
                <c:pt idx="1482">
                  <c:v>11</c:v>
                </c:pt>
                <c:pt idx="1483">
                  <c:v>11</c:v>
                </c:pt>
                <c:pt idx="1484">
                  <c:v>11</c:v>
                </c:pt>
                <c:pt idx="1485">
                  <c:v>11</c:v>
                </c:pt>
                <c:pt idx="1486">
                  <c:v>11</c:v>
                </c:pt>
                <c:pt idx="1487">
                  <c:v>11</c:v>
                </c:pt>
                <c:pt idx="1488">
                  <c:v>11</c:v>
                </c:pt>
                <c:pt idx="1489">
                  <c:v>11</c:v>
                </c:pt>
                <c:pt idx="1490">
                  <c:v>11</c:v>
                </c:pt>
                <c:pt idx="1491">
                  <c:v>11</c:v>
                </c:pt>
                <c:pt idx="1492">
                  <c:v>11</c:v>
                </c:pt>
                <c:pt idx="1493">
                  <c:v>11</c:v>
                </c:pt>
                <c:pt idx="1494">
                  <c:v>11</c:v>
                </c:pt>
                <c:pt idx="1495">
                  <c:v>11</c:v>
                </c:pt>
                <c:pt idx="1496">
                  <c:v>11</c:v>
                </c:pt>
                <c:pt idx="1497">
                  <c:v>11</c:v>
                </c:pt>
                <c:pt idx="1498">
                  <c:v>11</c:v>
                </c:pt>
                <c:pt idx="1499">
                  <c:v>11</c:v>
                </c:pt>
                <c:pt idx="1500">
                  <c:v>11</c:v>
                </c:pt>
                <c:pt idx="1501">
                  <c:v>11</c:v>
                </c:pt>
                <c:pt idx="1502">
                  <c:v>11</c:v>
                </c:pt>
                <c:pt idx="1503">
                  <c:v>11</c:v>
                </c:pt>
                <c:pt idx="1504">
                  <c:v>11</c:v>
                </c:pt>
                <c:pt idx="1505">
                  <c:v>11</c:v>
                </c:pt>
                <c:pt idx="1506">
                  <c:v>11</c:v>
                </c:pt>
                <c:pt idx="1507">
                  <c:v>11</c:v>
                </c:pt>
                <c:pt idx="1508">
                  <c:v>9</c:v>
                </c:pt>
                <c:pt idx="1509">
                  <c:v>9</c:v>
                </c:pt>
                <c:pt idx="1510">
                  <c:v>9</c:v>
                </c:pt>
                <c:pt idx="1511">
                  <c:v>9</c:v>
                </c:pt>
                <c:pt idx="1512">
                  <c:v>9</c:v>
                </c:pt>
                <c:pt idx="1513">
                  <c:v>9</c:v>
                </c:pt>
                <c:pt idx="1514">
                  <c:v>9</c:v>
                </c:pt>
                <c:pt idx="1515">
                  <c:v>9</c:v>
                </c:pt>
                <c:pt idx="1516">
                  <c:v>9</c:v>
                </c:pt>
                <c:pt idx="1517">
                  <c:v>9</c:v>
                </c:pt>
                <c:pt idx="1518">
                  <c:v>9</c:v>
                </c:pt>
                <c:pt idx="1519">
                  <c:v>9</c:v>
                </c:pt>
                <c:pt idx="1520">
                  <c:v>9</c:v>
                </c:pt>
                <c:pt idx="1521">
                  <c:v>9</c:v>
                </c:pt>
                <c:pt idx="1522">
                  <c:v>9</c:v>
                </c:pt>
                <c:pt idx="1523">
                  <c:v>9</c:v>
                </c:pt>
                <c:pt idx="1524">
                  <c:v>9</c:v>
                </c:pt>
                <c:pt idx="1525">
                  <c:v>9</c:v>
                </c:pt>
                <c:pt idx="1526">
                  <c:v>9</c:v>
                </c:pt>
                <c:pt idx="1527">
                  <c:v>9</c:v>
                </c:pt>
                <c:pt idx="1528">
                  <c:v>9</c:v>
                </c:pt>
                <c:pt idx="1529">
                  <c:v>9</c:v>
                </c:pt>
                <c:pt idx="1530">
                  <c:v>9</c:v>
                </c:pt>
                <c:pt idx="1531">
                  <c:v>9</c:v>
                </c:pt>
                <c:pt idx="1532">
                  <c:v>9</c:v>
                </c:pt>
                <c:pt idx="1533">
                  <c:v>9</c:v>
                </c:pt>
                <c:pt idx="1534">
                  <c:v>9</c:v>
                </c:pt>
                <c:pt idx="1535">
                  <c:v>9</c:v>
                </c:pt>
                <c:pt idx="1536">
                  <c:v>9</c:v>
                </c:pt>
                <c:pt idx="1537">
                  <c:v>9</c:v>
                </c:pt>
                <c:pt idx="1538">
                  <c:v>9</c:v>
                </c:pt>
                <c:pt idx="1539">
                  <c:v>9</c:v>
                </c:pt>
                <c:pt idx="1540">
                  <c:v>9</c:v>
                </c:pt>
                <c:pt idx="1541">
                  <c:v>9</c:v>
                </c:pt>
                <c:pt idx="1542">
                  <c:v>9</c:v>
                </c:pt>
                <c:pt idx="1543">
                  <c:v>9</c:v>
                </c:pt>
                <c:pt idx="1544">
                  <c:v>9</c:v>
                </c:pt>
                <c:pt idx="1545">
                  <c:v>9</c:v>
                </c:pt>
                <c:pt idx="1546">
                  <c:v>9</c:v>
                </c:pt>
                <c:pt idx="1547">
                  <c:v>9</c:v>
                </c:pt>
                <c:pt idx="1548">
                  <c:v>9</c:v>
                </c:pt>
                <c:pt idx="1549">
                  <c:v>9</c:v>
                </c:pt>
                <c:pt idx="1550">
                  <c:v>9</c:v>
                </c:pt>
                <c:pt idx="1551">
                  <c:v>9</c:v>
                </c:pt>
                <c:pt idx="1552">
                  <c:v>9</c:v>
                </c:pt>
                <c:pt idx="1553">
                  <c:v>9</c:v>
                </c:pt>
                <c:pt idx="1554">
                  <c:v>9</c:v>
                </c:pt>
                <c:pt idx="1555">
                  <c:v>9</c:v>
                </c:pt>
                <c:pt idx="1556">
                  <c:v>9</c:v>
                </c:pt>
                <c:pt idx="1557">
                  <c:v>9</c:v>
                </c:pt>
                <c:pt idx="1558">
                  <c:v>9</c:v>
                </c:pt>
                <c:pt idx="1559">
                  <c:v>9</c:v>
                </c:pt>
                <c:pt idx="1560">
                  <c:v>9</c:v>
                </c:pt>
                <c:pt idx="1561">
                  <c:v>9</c:v>
                </c:pt>
                <c:pt idx="1562">
                  <c:v>9</c:v>
                </c:pt>
                <c:pt idx="1563">
                  <c:v>9</c:v>
                </c:pt>
                <c:pt idx="1564">
                  <c:v>9</c:v>
                </c:pt>
                <c:pt idx="1565">
                  <c:v>9</c:v>
                </c:pt>
                <c:pt idx="1566">
                  <c:v>9</c:v>
                </c:pt>
                <c:pt idx="1567">
                  <c:v>9</c:v>
                </c:pt>
                <c:pt idx="1568">
                  <c:v>9</c:v>
                </c:pt>
                <c:pt idx="1569">
                  <c:v>9</c:v>
                </c:pt>
                <c:pt idx="1570">
                  <c:v>9</c:v>
                </c:pt>
                <c:pt idx="1571">
                  <c:v>9</c:v>
                </c:pt>
                <c:pt idx="1572">
                  <c:v>9</c:v>
                </c:pt>
                <c:pt idx="1573">
                  <c:v>9</c:v>
                </c:pt>
                <c:pt idx="1574">
                  <c:v>9</c:v>
                </c:pt>
                <c:pt idx="1575">
                  <c:v>9</c:v>
                </c:pt>
                <c:pt idx="1576">
                  <c:v>9</c:v>
                </c:pt>
                <c:pt idx="1577">
                  <c:v>9</c:v>
                </c:pt>
                <c:pt idx="1578">
                  <c:v>9</c:v>
                </c:pt>
                <c:pt idx="1579">
                  <c:v>9</c:v>
                </c:pt>
                <c:pt idx="1580">
                  <c:v>9</c:v>
                </c:pt>
                <c:pt idx="1581">
                  <c:v>9</c:v>
                </c:pt>
                <c:pt idx="1582">
                  <c:v>9</c:v>
                </c:pt>
                <c:pt idx="1583">
                  <c:v>9</c:v>
                </c:pt>
                <c:pt idx="1584">
                  <c:v>9</c:v>
                </c:pt>
                <c:pt idx="1585">
                  <c:v>9</c:v>
                </c:pt>
                <c:pt idx="1586">
                  <c:v>9</c:v>
                </c:pt>
                <c:pt idx="1587">
                  <c:v>9</c:v>
                </c:pt>
                <c:pt idx="1588">
                  <c:v>9</c:v>
                </c:pt>
                <c:pt idx="1589">
                  <c:v>9</c:v>
                </c:pt>
                <c:pt idx="1590">
                  <c:v>9</c:v>
                </c:pt>
                <c:pt idx="1591">
                  <c:v>9</c:v>
                </c:pt>
                <c:pt idx="1592">
                  <c:v>9</c:v>
                </c:pt>
                <c:pt idx="1593">
                  <c:v>9</c:v>
                </c:pt>
                <c:pt idx="1594">
                  <c:v>9</c:v>
                </c:pt>
                <c:pt idx="1595">
                  <c:v>9</c:v>
                </c:pt>
                <c:pt idx="1596">
                  <c:v>9</c:v>
                </c:pt>
                <c:pt idx="1597">
                  <c:v>15</c:v>
                </c:pt>
                <c:pt idx="1598">
                  <c:v>15</c:v>
                </c:pt>
                <c:pt idx="1599">
                  <c:v>15</c:v>
                </c:pt>
                <c:pt idx="1600">
                  <c:v>15</c:v>
                </c:pt>
                <c:pt idx="1601">
                  <c:v>15</c:v>
                </c:pt>
                <c:pt idx="1602">
                  <c:v>15</c:v>
                </c:pt>
                <c:pt idx="1603">
                  <c:v>15</c:v>
                </c:pt>
                <c:pt idx="1604">
                  <c:v>15</c:v>
                </c:pt>
                <c:pt idx="1605">
                  <c:v>15</c:v>
                </c:pt>
                <c:pt idx="1606">
                  <c:v>15</c:v>
                </c:pt>
                <c:pt idx="1607">
                  <c:v>15</c:v>
                </c:pt>
                <c:pt idx="1608">
                  <c:v>15</c:v>
                </c:pt>
                <c:pt idx="1609">
                  <c:v>15</c:v>
                </c:pt>
                <c:pt idx="1610">
                  <c:v>15</c:v>
                </c:pt>
                <c:pt idx="1611">
                  <c:v>15</c:v>
                </c:pt>
                <c:pt idx="1612">
                  <c:v>15</c:v>
                </c:pt>
                <c:pt idx="1613">
                  <c:v>15</c:v>
                </c:pt>
                <c:pt idx="1614">
                  <c:v>15</c:v>
                </c:pt>
                <c:pt idx="1615">
                  <c:v>15</c:v>
                </c:pt>
                <c:pt idx="1616">
                  <c:v>15</c:v>
                </c:pt>
                <c:pt idx="1617">
                  <c:v>15</c:v>
                </c:pt>
                <c:pt idx="1618">
                  <c:v>15</c:v>
                </c:pt>
                <c:pt idx="1619">
                  <c:v>15</c:v>
                </c:pt>
                <c:pt idx="1620">
                  <c:v>15</c:v>
                </c:pt>
                <c:pt idx="1621">
                  <c:v>15</c:v>
                </c:pt>
                <c:pt idx="1622">
                  <c:v>15</c:v>
                </c:pt>
                <c:pt idx="1623">
                  <c:v>15</c:v>
                </c:pt>
                <c:pt idx="1624">
                  <c:v>15</c:v>
                </c:pt>
                <c:pt idx="1625">
                  <c:v>15</c:v>
                </c:pt>
                <c:pt idx="1626">
                  <c:v>15</c:v>
                </c:pt>
                <c:pt idx="1627">
                  <c:v>15</c:v>
                </c:pt>
                <c:pt idx="1628">
                  <c:v>15</c:v>
                </c:pt>
                <c:pt idx="1629">
                  <c:v>15</c:v>
                </c:pt>
                <c:pt idx="1630">
                  <c:v>15</c:v>
                </c:pt>
                <c:pt idx="1631">
                  <c:v>15</c:v>
                </c:pt>
                <c:pt idx="1632">
                  <c:v>15</c:v>
                </c:pt>
                <c:pt idx="1633">
                  <c:v>15</c:v>
                </c:pt>
                <c:pt idx="1634">
                  <c:v>15</c:v>
                </c:pt>
                <c:pt idx="1635">
                  <c:v>15</c:v>
                </c:pt>
                <c:pt idx="1636">
                  <c:v>15</c:v>
                </c:pt>
                <c:pt idx="1637">
                  <c:v>15</c:v>
                </c:pt>
                <c:pt idx="1638">
                  <c:v>15</c:v>
                </c:pt>
                <c:pt idx="1639">
                  <c:v>15</c:v>
                </c:pt>
                <c:pt idx="1640">
                  <c:v>15</c:v>
                </c:pt>
                <c:pt idx="1641">
                  <c:v>15</c:v>
                </c:pt>
                <c:pt idx="1642">
                  <c:v>15</c:v>
                </c:pt>
                <c:pt idx="1643">
                  <c:v>15</c:v>
                </c:pt>
                <c:pt idx="1644">
                  <c:v>15</c:v>
                </c:pt>
                <c:pt idx="1645">
                  <c:v>15</c:v>
                </c:pt>
                <c:pt idx="1646">
                  <c:v>15</c:v>
                </c:pt>
                <c:pt idx="1647">
                  <c:v>15</c:v>
                </c:pt>
                <c:pt idx="1648">
                  <c:v>15</c:v>
                </c:pt>
                <c:pt idx="1649">
                  <c:v>15</c:v>
                </c:pt>
                <c:pt idx="1650">
                  <c:v>15</c:v>
                </c:pt>
                <c:pt idx="1651">
                  <c:v>15</c:v>
                </c:pt>
                <c:pt idx="1652">
                  <c:v>15</c:v>
                </c:pt>
                <c:pt idx="1653">
                  <c:v>15</c:v>
                </c:pt>
                <c:pt idx="1654">
                  <c:v>15</c:v>
                </c:pt>
                <c:pt idx="1655">
                  <c:v>15</c:v>
                </c:pt>
                <c:pt idx="1656">
                  <c:v>15</c:v>
                </c:pt>
                <c:pt idx="1657">
                  <c:v>15</c:v>
                </c:pt>
                <c:pt idx="1658">
                  <c:v>15</c:v>
                </c:pt>
                <c:pt idx="1659">
                  <c:v>15</c:v>
                </c:pt>
                <c:pt idx="1660">
                  <c:v>15</c:v>
                </c:pt>
                <c:pt idx="1661">
                  <c:v>15</c:v>
                </c:pt>
                <c:pt idx="1662">
                  <c:v>15</c:v>
                </c:pt>
                <c:pt idx="1663">
                  <c:v>15</c:v>
                </c:pt>
                <c:pt idx="1664">
                  <c:v>15</c:v>
                </c:pt>
                <c:pt idx="1665">
                  <c:v>15</c:v>
                </c:pt>
                <c:pt idx="1666">
                  <c:v>15</c:v>
                </c:pt>
                <c:pt idx="1667">
                  <c:v>15</c:v>
                </c:pt>
                <c:pt idx="1668">
                  <c:v>15</c:v>
                </c:pt>
                <c:pt idx="1669">
                  <c:v>15</c:v>
                </c:pt>
                <c:pt idx="1670">
                  <c:v>15</c:v>
                </c:pt>
                <c:pt idx="1671">
                  <c:v>15</c:v>
                </c:pt>
                <c:pt idx="1672">
                  <c:v>15</c:v>
                </c:pt>
                <c:pt idx="1673">
                  <c:v>15</c:v>
                </c:pt>
                <c:pt idx="1674">
                  <c:v>15</c:v>
                </c:pt>
                <c:pt idx="1675">
                  <c:v>13</c:v>
                </c:pt>
                <c:pt idx="1676">
                  <c:v>13</c:v>
                </c:pt>
                <c:pt idx="1677">
                  <c:v>13</c:v>
                </c:pt>
                <c:pt idx="1678">
                  <c:v>13</c:v>
                </c:pt>
                <c:pt idx="1679">
                  <c:v>13</c:v>
                </c:pt>
                <c:pt idx="1680">
                  <c:v>13</c:v>
                </c:pt>
                <c:pt idx="1681">
                  <c:v>13</c:v>
                </c:pt>
                <c:pt idx="1682">
                  <c:v>13</c:v>
                </c:pt>
                <c:pt idx="1683">
                  <c:v>13</c:v>
                </c:pt>
                <c:pt idx="1684">
                  <c:v>13</c:v>
                </c:pt>
                <c:pt idx="1685">
                  <c:v>13</c:v>
                </c:pt>
                <c:pt idx="1686">
                  <c:v>13</c:v>
                </c:pt>
                <c:pt idx="1687">
                  <c:v>13</c:v>
                </c:pt>
                <c:pt idx="1688">
                  <c:v>13</c:v>
                </c:pt>
                <c:pt idx="1689">
                  <c:v>13</c:v>
                </c:pt>
                <c:pt idx="1690">
                  <c:v>13</c:v>
                </c:pt>
                <c:pt idx="1691">
                  <c:v>13</c:v>
                </c:pt>
                <c:pt idx="1692">
                  <c:v>13</c:v>
                </c:pt>
                <c:pt idx="1693">
                  <c:v>13</c:v>
                </c:pt>
                <c:pt idx="1694">
                  <c:v>13</c:v>
                </c:pt>
                <c:pt idx="1695">
                  <c:v>13</c:v>
                </c:pt>
                <c:pt idx="1696">
                  <c:v>13</c:v>
                </c:pt>
                <c:pt idx="1697">
                  <c:v>13</c:v>
                </c:pt>
                <c:pt idx="1698">
                  <c:v>13</c:v>
                </c:pt>
                <c:pt idx="1699">
                  <c:v>13</c:v>
                </c:pt>
                <c:pt idx="1700">
                  <c:v>13</c:v>
                </c:pt>
                <c:pt idx="1701">
                  <c:v>13</c:v>
                </c:pt>
                <c:pt idx="1702">
                  <c:v>13</c:v>
                </c:pt>
                <c:pt idx="1703">
                  <c:v>13</c:v>
                </c:pt>
                <c:pt idx="1704">
                  <c:v>13</c:v>
                </c:pt>
                <c:pt idx="1705">
                  <c:v>13</c:v>
                </c:pt>
                <c:pt idx="1706">
                  <c:v>13</c:v>
                </c:pt>
                <c:pt idx="1707">
                  <c:v>13</c:v>
                </c:pt>
                <c:pt idx="1708">
                  <c:v>13</c:v>
                </c:pt>
                <c:pt idx="1709">
                  <c:v>13</c:v>
                </c:pt>
                <c:pt idx="1710">
                  <c:v>13</c:v>
                </c:pt>
                <c:pt idx="1711">
                  <c:v>13</c:v>
                </c:pt>
                <c:pt idx="1712">
                  <c:v>13</c:v>
                </c:pt>
                <c:pt idx="1713">
                  <c:v>13</c:v>
                </c:pt>
                <c:pt idx="1714">
                  <c:v>13</c:v>
                </c:pt>
                <c:pt idx="1715">
                  <c:v>13</c:v>
                </c:pt>
                <c:pt idx="1716">
                  <c:v>13</c:v>
                </c:pt>
                <c:pt idx="1717">
                  <c:v>13</c:v>
                </c:pt>
                <c:pt idx="1718">
                  <c:v>13</c:v>
                </c:pt>
                <c:pt idx="1719">
                  <c:v>13</c:v>
                </c:pt>
                <c:pt idx="1720">
                  <c:v>13</c:v>
                </c:pt>
                <c:pt idx="1721">
                  <c:v>13</c:v>
                </c:pt>
                <c:pt idx="1722">
                  <c:v>13</c:v>
                </c:pt>
                <c:pt idx="1723">
                  <c:v>13</c:v>
                </c:pt>
                <c:pt idx="1724">
                  <c:v>13</c:v>
                </c:pt>
                <c:pt idx="1725">
                  <c:v>13</c:v>
                </c:pt>
                <c:pt idx="1726">
                  <c:v>13</c:v>
                </c:pt>
                <c:pt idx="1727">
                  <c:v>13</c:v>
                </c:pt>
                <c:pt idx="1728">
                  <c:v>13</c:v>
                </c:pt>
                <c:pt idx="1729">
                  <c:v>13</c:v>
                </c:pt>
                <c:pt idx="1730">
                  <c:v>13</c:v>
                </c:pt>
                <c:pt idx="1731">
                  <c:v>13</c:v>
                </c:pt>
                <c:pt idx="1732">
                  <c:v>13</c:v>
                </c:pt>
                <c:pt idx="1733">
                  <c:v>13</c:v>
                </c:pt>
                <c:pt idx="1734">
                  <c:v>13</c:v>
                </c:pt>
                <c:pt idx="1735">
                  <c:v>13</c:v>
                </c:pt>
                <c:pt idx="1736">
                  <c:v>13</c:v>
                </c:pt>
                <c:pt idx="1737">
                  <c:v>13</c:v>
                </c:pt>
                <c:pt idx="1738">
                  <c:v>13</c:v>
                </c:pt>
                <c:pt idx="1739">
                  <c:v>13</c:v>
                </c:pt>
                <c:pt idx="1740">
                  <c:v>13</c:v>
                </c:pt>
                <c:pt idx="1741">
                  <c:v>13</c:v>
                </c:pt>
                <c:pt idx="1742">
                  <c:v>13</c:v>
                </c:pt>
                <c:pt idx="1743">
                  <c:v>13</c:v>
                </c:pt>
                <c:pt idx="1744">
                  <c:v>13</c:v>
                </c:pt>
                <c:pt idx="1745">
                  <c:v>13</c:v>
                </c:pt>
                <c:pt idx="1746">
                  <c:v>13</c:v>
                </c:pt>
                <c:pt idx="1747">
                  <c:v>13</c:v>
                </c:pt>
                <c:pt idx="1748">
                  <c:v>13</c:v>
                </c:pt>
                <c:pt idx="1749">
                  <c:v>13</c:v>
                </c:pt>
                <c:pt idx="1750">
                  <c:v>12</c:v>
                </c:pt>
                <c:pt idx="1751">
                  <c:v>12</c:v>
                </c:pt>
                <c:pt idx="1752">
                  <c:v>12</c:v>
                </c:pt>
                <c:pt idx="1753">
                  <c:v>12</c:v>
                </c:pt>
                <c:pt idx="1754">
                  <c:v>12</c:v>
                </c:pt>
                <c:pt idx="1755">
                  <c:v>12</c:v>
                </c:pt>
                <c:pt idx="1756">
                  <c:v>12</c:v>
                </c:pt>
                <c:pt idx="1757">
                  <c:v>12</c:v>
                </c:pt>
                <c:pt idx="1758">
                  <c:v>12</c:v>
                </c:pt>
                <c:pt idx="1759">
                  <c:v>12</c:v>
                </c:pt>
                <c:pt idx="1760">
                  <c:v>12</c:v>
                </c:pt>
                <c:pt idx="1761">
                  <c:v>12</c:v>
                </c:pt>
                <c:pt idx="1762">
                  <c:v>12</c:v>
                </c:pt>
                <c:pt idx="1763">
                  <c:v>12</c:v>
                </c:pt>
                <c:pt idx="1764">
                  <c:v>12</c:v>
                </c:pt>
                <c:pt idx="1765">
                  <c:v>12</c:v>
                </c:pt>
                <c:pt idx="1766">
                  <c:v>12</c:v>
                </c:pt>
                <c:pt idx="1767">
                  <c:v>12</c:v>
                </c:pt>
                <c:pt idx="1768">
                  <c:v>12</c:v>
                </c:pt>
                <c:pt idx="1769">
                  <c:v>12</c:v>
                </c:pt>
                <c:pt idx="1770">
                  <c:v>12</c:v>
                </c:pt>
                <c:pt idx="1771">
                  <c:v>12</c:v>
                </c:pt>
                <c:pt idx="1772">
                  <c:v>12</c:v>
                </c:pt>
                <c:pt idx="1773">
                  <c:v>12</c:v>
                </c:pt>
                <c:pt idx="1774">
                  <c:v>12</c:v>
                </c:pt>
                <c:pt idx="1775">
                  <c:v>12</c:v>
                </c:pt>
                <c:pt idx="1776">
                  <c:v>12</c:v>
                </c:pt>
                <c:pt idx="1777">
                  <c:v>12</c:v>
                </c:pt>
                <c:pt idx="1778">
                  <c:v>12</c:v>
                </c:pt>
                <c:pt idx="1779">
                  <c:v>12</c:v>
                </c:pt>
                <c:pt idx="1780">
                  <c:v>12</c:v>
                </c:pt>
                <c:pt idx="1781">
                  <c:v>12</c:v>
                </c:pt>
                <c:pt idx="1782">
                  <c:v>12</c:v>
                </c:pt>
                <c:pt idx="1783">
                  <c:v>12</c:v>
                </c:pt>
                <c:pt idx="1784">
                  <c:v>12</c:v>
                </c:pt>
                <c:pt idx="1785">
                  <c:v>10</c:v>
                </c:pt>
                <c:pt idx="1786">
                  <c:v>10</c:v>
                </c:pt>
                <c:pt idx="1787">
                  <c:v>10</c:v>
                </c:pt>
                <c:pt idx="1788">
                  <c:v>10</c:v>
                </c:pt>
                <c:pt idx="1789">
                  <c:v>10</c:v>
                </c:pt>
                <c:pt idx="1790">
                  <c:v>10</c:v>
                </c:pt>
                <c:pt idx="1791">
                  <c:v>10</c:v>
                </c:pt>
                <c:pt idx="1792">
                  <c:v>10</c:v>
                </c:pt>
                <c:pt idx="1793">
                  <c:v>10</c:v>
                </c:pt>
                <c:pt idx="1794">
                  <c:v>10</c:v>
                </c:pt>
                <c:pt idx="1795">
                  <c:v>10</c:v>
                </c:pt>
                <c:pt idx="1796">
                  <c:v>10</c:v>
                </c:pt>
                <c:pt idx="1797">
                  <c:v>10</c:v>
                </c:pt>
                <c:pt idx="1798">
                  <c:v>10</c:v>
                </c:pt>
                <c:pt idx="1799">
                  <c:v>10</c:v>
                </c:pt>
                <c:pt idx="1800">
                  <c:v>10</c:v>
                </c:pt>
                <c:pt idx="1801">
                  <c:v>10</c:v>
                </c:pt>
                <c:pt idx="1802">
                  <c:v>10</c:v>
                </c:pt>
                <c:pt idx="1803">
                  <c:v>10</c:v>
                </c:pt>
                <c:pt idx="1804">
                  <c:v>10</c:v>
                </c:pt>
                <c:pt idx="1805">
                  <c:v>10</c:v>
                </c:pt>
                <c:pt idx="1806">
                  <c:v>10</c:v>
                </c:pt>
                <c:pt idx="1807">
                  <c:v>10</c:v>
                </c:pt>
                <c:pt idx="1808">
                  <c:v>10</c:v>
                </c:pt>
                <c:pt idx="1809">
                  <c:v>10</c:v>
                </c:pt>
                <c:pt idx="1810">
                  <c:v>10</c:v>
                </c:pt>
                <c:pt idx="1811">
                  <c:v>10</c:v>
                </c:pt>
                <c:pt idx="1812">
                  <c:v>10</c:v>
                </c:pt>
                <c:pt idx="1813">
                  <c:v>10</c:v>
                </c:pt>
                <c:pt idx="1814">
                  <c:v>10</c:v>
                </c:pt>
                <c:pt idx="1815">
                  <c:v>10</c:v>
                </c:pt>
                <c:pt idx="1816">
                  <c:v>10</c:v>
                </c:pt>
                <c:pt idx="1817">
                  <c:v>10</c:v>
                </c:pt>
                <c:pt idx="1818">
                  <c:v>10</c:v>
                </c:pt>
                <c:pt idx="1819">
                  <c:v>10</c:v>
                </c:pt>
                <c:pt idx="1820">
                  <c:v>10</c:v>
                </c:pt>
                <c:pt idx="1821">
                  <c:v>10</c:v>
                </c:pt>
                <c:pt idx="1822">
                  <c:v>10</c:v>
                </c:pt>
                <c:pt idx="1823">
                  <c:v>10</c:v>
                </c:pt>
                <c:pt idx="1824">
                  <c:v>10</c:v>
                </c:pt>
                <c:pt idx="1825">
                  <c:v>10</c:v>
                </c:pt>
                <c:pt idx="1826">
                  <c:v>10</c:v>
                </c:pt>
                <c:pt idx="1827">
                  <c:v>10</c:v>
                </c:pt>
                <c:pt idx="1828">
                  <c:v>10</c:v>
                </c:pt>
                <c:pt idx="1829">
                  <c:v>10</c:v>
                </c:pt>
                <c:pt idx="1830">
                  <c:v>10</c:v>
                </c:pt>
                <c:pt idx="1831">
                  <c:v>12</c:v>
                </c:pt>
                <c:pt idx="1832">
                  <c:v>12</c:v>
                </c:pt>
                <c:pt idx="1833">
                  <c:v>12</c:v>
                </c:pt>
                <c:pt idx="1834">
                  <c:v>12</c:v>
                </c:pt>
                <c:pt idx="1835">
                  <c:v>12</c:v>
                </c:pt>
                <c:pt idx="1836">
                  <c:v>12</c:v>
                </c:pt>
                <c:pt idx="1837">
                  <c:v>12</c:v>
                </c:pt>
                <c:pt idx="1838">
                  <c:v>12</c:v>
                </c:pt>
                <c:pt idx="1839">
                  <c:v>12</c:v>
                </c:pt>
                <c:pt idx="1840">
                  <c:v>12</c:v>
                </c:pt>
                <c:pt idx="1841">
                  <c:v>12</c:v>
                </c:pt>
                <c:pt idx="1842">
                  <c:v>12</c:v>
                </c:pt>
                <c:pt idx="1843">
                  <c:v>12</c:v>
                </c:pt>
                <c:pt idx="1844">
                  <c:v>12</c:v>
                </c:pt>
                <c:pt idx="1845">
                  <c:v>12</c:v>
                </c:pt>
                <c:pt idx="1846">
                  <c:v>12</c:v>
                </c:pt>
                <c:pt idx="1847">
                  <c:v>12</c:v>
                </c:pt>
                <c:pt idx="1848">
                  <c:v>12</c:v>
                </c:pt>
                <c:pt idx="1849">
                  <c:v>12</c:v>
                </c:pt>
                <c:pt idx="1850">
                  <c:v>12</c:v>
                </c:pt>
                <c:pt idx="1851">
                  <c:v>12</c:v>
                </c:pt>
                <c:pt idx="1852">
                  <c:v>12</c:v>
                </c:pt>
                <c:pt idx="1853">
                  <c:v>12</c:v>
                </c:pt>
                <c:pt idx="1854">
                  <c:v>12</c:v>
                </c:pt>
                <c:pt idx="1855">
                  <c:v>14</c:v>
                </c:pt>
                <c:pt idx="1856">
                  <c:v>14</c:v>
                </c:pt>
                <c:pt idx="1857">
                  <c:v>14</c:v>
                </c:pt>
                <c:pt idx="1858">
                  <c:v>14</c:v>
                </c:pt>
                <c:pt idx="1859">
                  <c:v>14</c:v>
                </c:pt>
                <c:pt idx="1860">
                  <c:v>14</c:v>
                </c:pt>
                <c:pt idx="1861">
                  <c:v>14</c:v>
                </c:pt>
                <c:pt idx="1862">
                  <c:v>14</c:v>
                </c:pt>
                <c:pt idx="1863">
                  <c:v>14</c:v>
                </c:pt>
                <c:pt idx="1864">
                  <c:v>14</c:v>
                </c:pt>
                <c:pt idx="1865">
                  <c:v>14</c:v>
                </c:pt>
                <c:pt idx="1866">
                  <c:v>14</c:v>
                </c:pt>
                <c:pt idx="1867">
                  <c:v>14</c:v>
                </c:pt>
                <c:pt idx="1868">
                  <c:v>14</c:v>
                </c:pt>
                <c:pt idx="1869">
                  <c:v>14</c:v>
                </c:pt>
                <c:pt idx="1870">
                  <c:v>14</c:v>
                </c:pt>
                <c:pt idx="1871">
                  <c:v>14</c:v>
                </c:pt>
                <c:pt idx="1872">
                  <c:v>14</c:v>
                </c:pt>
                <c:pt idx="1873">
                  <c:v>14</c:v>
                </c:pt>
                <c:pt idx="1874">
                  <c:v>14</c:v>
                </c:pt>
                <c:pt idx="1875">
                  <c:v>14</c:v>
                </c:pt>
                <c:pt idx="1876">
                  <c:v>14</c:v>
                </c:pt>
                <c:pt idx="1877">
                  <c:v>14</c:v>
                </c:pt>
                <c:pt idx="1878">
                  <c:v>14</c:v>
                </c:pt>
                <c:pt idx="1879">
                  <c:v>14</c:v>
                </c:pt>
                <c:pt idx="1880">
                  <c:v>14</c:v>
                </c:pt>
                <c:pt idx="1881">
                  <c:v>16</c:v>
                </c:pt>
                <c:pt idx="1882">
                  <c:v>16</c:v>
                </c:pt>
                <c:pt idx="1883">
                  <c:v>16</c:v>
                </c:pt>
                <c:pt idx="1884">
                  <c:v>14</c:v>
                </c:pt>
                <c:pt idx="1885">
                  <c:v>14</c:v>
                </c:pt>
                <c:pt idx="1886">
                  <c:v>14</c:v>
                </c:pt>
                <c:pt idx="1887">
                  <c:v>14</c:v>
                </c:pt>
                <c:pt idx="1888">
                  <c:v>14</c:v>
                </c:pt>
                <c:pt idx="1889">
                  <c:v>14</c:v>
                </c:pt>
                <c:pt idx="1890">
                  <c:v>14</c:v>
                </c:pt>
                <c:pt idx="1891">
                  <c:v>14</c:v>
                </c:pt>
                <c:pt idx="1892">
                  <c:v>14</c:v>
                </c:pt>
                <c:pt idx="1893">
                  <c:v>14</c:v>
                </c:pt>
                <c:pt idx="1894">
                  <c:v>14</c:v>
                </c:pt>
                <c:pt idx="1895">
                  <c:v>14</c:v>
                </c:pt>
                <c:pt idx="1896">
                  <c:v>14</c:v>
                </c:pt>
                <c:pt idx="1897">
                  <c:v>14</c:v>
                </c:pt>
                <c:pt idx="1898">
                  <c:v>14</c:v>
                </c:pt>
                <c:pt idx="1899">
                  <c:v>14</c:v>
                </c:pt>
                <c:pt idx="1900">
                  <c:v>14</c:v>
                </c:pt>
                <c:pt idx="1901">
                  <c:v>14</c:v>
                </c:pt>
                <c:pt idx="1902">
                  <c:v>14</c:v>
                </c:pt>
                <c:pt idx="1903">
                  <c:v>14</c:v>
                </c:pt>
                <c:pt idx="1904">
                  <c:v>14</c:v>
                </c:pt>
                <c:pt idx="1905">
                  <c:v>14</c:v>
                </c:pt>
                <c:pt idx="1906">
                  <c:v>14</c:v>
                </c:pt>
                <c:pt idx="1907">
                  <c:v>14</c:v>
                </c:pt>
                <c:pt idx="1908">
                  <c:v>14</c:v>
                </c:pt>
                <c:pt idx="1909">
                  <c:v>14</c:v>
                </c:pt>
                <c:pt idx="1910">
                  <c:v>14</c:v>
                </c:pt>
                <c:pt idx="1911">
                  <c:v>14</c:v>
                </c:pt>
                <c:pt idx="1912">
                  <c:v>14</c:v>
                </c:pt>
                <c:pt idx="1913">
                  <c:v>14</c:v>
                </c:pt>
                <c:pt idx="1914">
                  <c:v>14</c:v>
                </c:pt>
                <c:pt idx="1915">
                  <c:v>15</c:v>
                </c:pt>
                <c:pt idx="1916">
                  <c:v>15</c:v>
                </c:pt>
                <c:pt idx="1917">
                  <c:v>15</c:v>
                </c:pt>
                <c:pt idx="1918">
                  <c:v>15</c:v>
                </c:pt>
                <c:pt idx="1919">
                  <c:v>15</c:v>
                </c:pt>
                <c:pt idx="1920">
                  <c:v>15</c:v>
                </c:pt>
                <c:pt idx="1921">
                  <c:v>15</c:v>
                </c:pt>
                <c:pt idx="1922">
                  <c:v>15</c:v>
                </c:pt>
                <c:pt idx="1923">
                  <c:v>15</c:v>
                </c:pt>
                <c:pt idx="1924">
                  <c:v>15</c:v>
                </c:pt>
                <c:pt idx="1925">
                  <c:v>15</c:v>
                </c:pt>
                <c:pt idx="1926">
                  <c:v>15</c:v>
                </c:pt>
                <c:pt idx="1927">
                  <c:v>15</c:v>
                </c:pt>
                <c:pt idx="1928">
                  <c:v>15</c:v>
                </c:pt>
                <c:pt idx="1929">
                  <c:v>15</c:v>
                </c:pt>
                <c:pt idx="1930">
                  <c:v>15</c:v>
                </c:pt>
                <c:pt idx="1931">
                  <c:v>15</c:v>
                </c:pt>
                <c:pt idx="1932">
                  <c:v>15</c:v>
                </c:pt>
                <c:pt idx="1933">
                  <c:v>15</c:v>
                </c:pt>
                <c:pt idx="1934">
                  <c:v>15</c:v>
                </c:pt>
                <c:pt idx="1935">
                  <c:v>15</c:v>
                </c:pt>
                <c:pt idx="1936">
                  <c:v>15</c:v>
                </c:pt>
                <c:pt idx="1937">
                  <c:v>15</c:v>
                </c:pt>
                <c:pt idx="1938">
                  <c:v>15</c:v>
                </c:pt>
                <c:pt idx="1939">
                  <c:v>15</c:v>
                </c:pt>
                <c:pt idx="1940">
                  <c:v>15</c:v>
                </c:pt>
                <c:pt idx="1941">
                  <c:v>15</c:v>
                </c:pt>
                <c:pt idx="1942">
                  <c:v>15</c:v>
                </c:pt>
                <c:pt idx="1943">
                  <c:v>15</c:v>
                </c:pt>
                <c:pt idx="1944">
                  <c:v>15</c:v>
                </c:pt>
                <c:pt idx="1945">
                  <c:v>15</c:v>
                </c:pt>
                <c:pt idx="1946">
                  <c:v>15</c:v>
                </c:pt>
                <c:pt idx="1947">
                  <c:v>15</c:v>
                </c:pt>
                <c:pt idx="1948">
                  <c:v>15</c:v>
                </c:pt>
                <c:pt idx="1949">
                  <c:v>15</c:v>
                </c:pt>
                <c:pt idx="1950">
                  <c:v>15</c:v>
                </c:pt>
                <c:pt idx="1951">
                  <c:v>15</c:v>
                </c:pt>
                <c:pt idx="1952">
                  <c:v>15</c:v>
                </c:pt>
                <c:pt idx="1953">
                  <c:v>15</c:v>
                </c:pt>
                <c:pt idx="1954">
                  <c:v>15</c:v>
                </c:pt>
                <c:pt idx="1955">
                  <c:v>15</c:v>
                </c:pt>
                <c:pt idx="1956">
                  <c:v>15</c:v>
                </c:pt>
                <c:pt idx="1957">
                  <c:v>15</c:v>
                </c:pt>
                <c:pt idx="1958">
                  <c:v>15</c:v>
                </c:pt>
                <c:pt idx="1959">
                  <c:v>15</c:v>
                </c:pt>
                <c:pt idx="1960">
                  <c:v>15</c:v>
                </c:pt>
                <c:pt idx="1961">
                  <c:v>15</c:v>
                </c:pt>
                <c:pt idx="1962">
                  <c:v>15</c:v>
                </c:pt>
                <c:pt idx="1963">
                  <c:v>15</c:v>
                </c:pt>
                <c:pt idx="1964">
                  <c:v>15</c:v>
                </c:pt>
                <c:pt idx="1965">
                  <c:v>15</c:v>
                </c:pt>
                <c:pt idx="1966">
                  <c:v>17</c:v>
                </c:pt>
                <c:pt idx="1967">
                  <c:v>17</c:v>
                </c:pt>
                <c:pt idx="1968">
                  <c:v>17</c:v>
                </c:pt>
                <c:pt idx="1969">
                  <c:v>17</c:v>
                </c:pt>
                <c:pt idx="1970">
                  <c:v>14</c:v>
                </c:pt>
                <c:pt idx="1971">
                  <c:v>14</c:v>
                </c:pt>
                <c:pt idx="1972">
                  <c:v>14</c:v>
                </c:pt>
                <c:pt idx="1973">
                  <c:v>14</c:v>
                </c:pt>
                <c:pt idx="1974">
                  <c:v>14</c:v>
                </c:pt>
                <c:pt idx="1975">
                  <c:v>14</c:v>
                </c:pt>
                <c:pt idx="1976">
                  <c:v>14</c:v>
                </c:pt>
                <c:pt idx="1977">
                  <c:v>14</c:v>
                </c:pt>
                <c:pt idx="1978">
                  <c:v>14</c:v>
                </c:pt>
                <c:pt idx="1979">
                  <c:v>14</c:v>
                </c:pt>
                <c:pt idx="1980">
                  <c:v>14</c:v>
                </c:pt>
                <c:pt idx="1981">
                  <c:v>14</c:v>
                </c:pt>
                <c:pt idx="1982">
                  <c:v>14</c:v>
                </c:pt>
                <c:pt idx="1983">
                  <c:v>14</c:v>
                </c:pt>
                <c:pt idx="1984">
                  <c:v>14</c:v>
                </c:pt>
                <c:pt idx="1985">
                  <c:v>14</c:v>
                </c:pt>
                <c:pt idx="1986">
                  <c:v>14</c:v>
                </c:pt>
                <c:pt idx="1987">
                  <c:v>14</c:v>
                </c:pt>
                <c:pt idx="1988">
                  <c:v>14</c:v>
                </c:pt>
                <c:pt idx="1989">
                  <c:v>14</c:v>
                </c:pt>
                <c:pt idx="1990">
                  <c:v>14</c:v>
                </c:pt>
                <c:pt idx="1991">
                  <c:v>14</c:v>
                </c:pt>
                <c:pt idx="1992">
                  <c:v>14</c:v>
                </c:pt>
                <c:pt idx="1993">
                  <c:v>14</c:v>
                </c:pt>
                <c:pt idx="1994">
                  <c:v>14</c:v>
                </c:pt>
                <c:pt idx="1995">
                  <c:v>14</c:v>
                </c:pt>
                <c:pt idx="1996">
                  <c:v>14</c:v>
                </c:pt>
                <c:pt idx="1997">
                  <c:v>14</c:v>
                </c:pt>
                <c:pt idx="1998">
                  <c:v>14</c:v>
                </c:pt>
                <c:pt idx="1999">
                  <c:v>14</c:v>
                </c:pt>
                <c:pt idx="2000">
                  <c:v>14</c:v>
                </c:pt>
                <c:pt idx="2001">
                  <c:v>14</c:v>
                </c:pt>
                <c:pt idx="2002">
                  <c:v>14</c:v>
                </c:pt>
                <c:pt idx="2003">
                  <c:v>14</c:v>
                </c:pt>
                <c:pt idx="2004">
                  <c:v>14</c:v>
                </c:pt>
                <c:pt idx="2005">
                  <c:v>14</c:v>
                </c:pt>
                <c:pt idx="2006">
                  <c:v>14</c:v>
                </c:pt>
                <c:pt idx="2007">
                  <c:v>14</c:v>
                </c:pt>
                <c:pt idx="2008">
                  <c:v>14</c:v>
                </c:pt>
                <c:pt idx="2009">
                  <c:v>14</c:v>
                </c:pt>
                <c:pt idx="2010">
                  <c:v>14</c:v>
                </c:pt>
                <c:pt idx="2011">
                  <c:v>14</c:v>
                </c:pt>
                <c:pt idx="2012">
                  <c:v>14</c:v>
                </c:pt>
                <c:pt idx="2013">
                  <c:v>14</c:v>
                </c:pt>
                <c:pt idx="2014">
                  <c:v>14</c:v>
                </c:pt>
                <c:pt idx="2015">
                  <c:v>14</c:v>
                </c:pt>
                <c:pt idx="2016">
                  <c:v>14</c:v>
                </c:pt>
                <c:pt idx="2017">
                  <c:v>14</c:v>
                </c:pt>
                <c:pt idx="2018">
                  <c:v>14</c:v>
                </c:pt>
                <c:pt idx="2019">
                  <c:v>14</c:v>
                </c:pt>
                <c:pt idx="2020">
                  <c:v>14</c:v>
                </c:pt>
                <c:pt idx="2021">
                  <c:v>14</c:v>
                </c:pt>
                <c:pt idx="2022">
                  <c:v>14</c:v>
                </c:pt>
                <c:pt idx="2023">
                  <c:v>14</c:v>
                </c:pt>
                <c:pt idx="2024">
                  <c:v>14</c:v>
                </c:pt>
                <c:pt idx="2025">
                  <c:v>14</c:v>
                </c:pt>
                <c:pt idx="2026">
                  <c:v>14</c:v>
                </c:pt>
                <c:pt idx="2027">
                  <c:v>14</c:v>
                </c:pt>
                <c:pt idx="2028">
                  <c:v>14</c:v>
                </c:pt>
                <c:pt idx="2029">
                  <c:v>14</c:v>
                </c:pt>
                <c:pt idx="2030">
                  <c:v>14</c:v>
                </c:pt>
                <c:pt idx="2031">
                  <c:v>16</c:v>
                </c:pt>
                <c:pt idx="2032">
                  <c:v>16</c:v>
                </c:pt>
                <c:pt idx="2033">
                  <c:v>16</c:v>
                </c:pt>
                <c:pt idx="2034">
                  <c:v>16</c:v>
                </c:pt>
                <c:pt idx="2035">
                  <c:v>16</c:v>
                </c:pt>
                <c:pt idx="2036">
                  <c:v>16</c:v>
                </c:pt>
                <c:pt idx="2037">
                  <c:v>16</c:v>
                </c:pt>
                <c:pt idx="2038">
                  <c:v>16</c:v>
                </c:pt>
                <c:pt idx="2039">
                  <c:v>16</c:v>
                </c:pt>
                <c:pt idx="2040">
                  <c:v>16</c:v>
                </c:pt>
                <c:pt idx="2041">
                  <c:v>16</c:v>
                </c:pt>
                <c:pt idx="2042">
                  <c:v>16</c:v>
                </c:pt>
                <c:pt idx="2043">
                  <c:v>16</c:v>
                </c:pt>
                <c:pt idx="2044">
                  <c:v>16</c:v>
                </c:pt>
                <c:pt idx="2045">
                  <c:v>16</c:v>
                </c:pt>
                <c:pt idx="2046">
                  <c:v>16</c:v>
                </c:pt>
                <c:pt idx="2047">
                  <c:v>16</c:v>
                </c:pt>
                <c:pt idx="2048">
                  <c:v>16</c:v>
                </c:pt>
                <c:pt idx="2049">
                  <c:v>16</c:v>
                </c:pt>
                <c:pt idx="2050">
                  <c:v>16</c:v>
                </c:pt>
                <c:pt idx="2051">
                  <c:v>16</c:v>
                </c:pt>
                <c:pt idx="2052">
                  <c:v>16</c:v>
                </c:pt>
                <c:pt idx="2053">
                  <c:v>16</c:v>
                </c:pt>
                <c:pt idx="2054">
                  <c:v>16</c:v>
                </c:pt>
                <c:pt idx="2055">
                  <c:v>16</c:v>
                </c:pt>
                <c:pt idx="2056">
                  <c:v>16</c:v>
                </c:pt>
                <c:pt idx="2057">
                  <c:v>16</c:v>
                </c:pt>
                <c:pt idx="2058">
                  <c:v>16</c:v>
                </c:pt>
                <c:pt idx="2059">
                  <c:v>16</c:v>
                </c:pt>
                <c:pt idx="2060">
                  <c:v>16</c:v>
                </c:pt>
                <c:pt idx="2061">
                  <c:v>16</c:v>
                </c:pt>
                <c:pt idx="2062">
                  <c:v>16</c:v>
                </c:pt>
                <c:pt idx="2063">
                  <c:v>16</c:v>
                </c:pt>
                <c:pt idx="2064">
                  <c:v>16</c:v>
                </c:pt>
                <c:pt idx="2065">
                  <c:v>16</c:v>
                </c:pt>
                <c:pt idx="2066">
                  <c:v>16</c:v>
                </c:pt>
                <c:pt idx="2067">
                  <c:v>16</c:v>
                </c:pt>
                <c:pt idx="2068">
                  <c:v>16</c:v>
                </c:pt>
                <c:pt idx="2069">
                  <c:v>16</c:v>
                </c:pt>
                <c:pt idx="2070">
                  <c:v>16</c:v>
                </c:pt>
                <c:pt idx="2071">
                  <c:v>16</c:v>
                </c:pt>
                <c:pt idx="2072">
                  <c:v>16</c:v>
                </c:pt>
                <c:pt idx="2073">
                  <c:v>16</c:v>
                </c:pt>
                <c:pt idx="2074">
                  <c:v>16</c:v>
                </c:pt>
                <c:pt idx="2075">
                  <c:v>16</c:v>
                </c:pt>
                <c:pt idx="2076">
                  <c:v>16</c:v>
                </c:pt>
                <c:pt idx="2077">
                  <c:v>16</c:v>
                </c:pt>
                <c:pt idx="2078">
                  <c:v>16</c:v>
                </c:pt>
                <c:pt idx="2079">
                  <c:v>16</c:v>
                </c:pt>
                <c:pt idx="2080">
                  <c:v>16</c:v>
                </c:pt>
                <c:pt idx="2081">
                  <c:v>16</c:v>
                </c:pt>
                <c:pt idx="2082">
                  <c:v>16</c:v>
                </c:pt>
                <c:pt idx="2083">
                  <c:v>16</c:v>
                </c:pt>
                <c:pt idx="2084">
                  <c:v>16</c:v>
                </c:pt>
                <c:pt idx="2085">
                  <c:v>16</c:v>
                </c:pt>
                <c:pt idx="2086">
                  <c:v>16</c:v>
                </c:pt>
                <c:pt idx="2087">
                  <c:v>16</c:v>
                </c:pt>
                <c:pt idx="2088">
                  <c:v>16</c:v>
                </c:pt>
                <c:pt idx="2089">
                  <c:v>16</c:v>
                </c:pt>
                <c:pt idx="2090">
                  <c:v>16</c:v>
                </c:pt>
                <c:pt idx="2091">
                  <c:v>16</c:v>
                </c:pt>
                <c:pt idx="2092">
                  <c:v>16</c:v>
                </c:pt>
                <c:pt idx="2093">
                  <c:v>16</c:v>
                </c:pt>
                <c:pt idx="2094">
                  <c:v>16</c:v>
                </c:pt>
                <c:pt idx="2095">
                  <c:v>16</c:v>
                </c:pt>
                <c:pt idx="2096">
                  <c:v>16</c:v>
                </c:pt>
                <c:pt idx="2097">
                  <c:v>16</c:v>
                </c:pt>
                <c:pt idx="2098">
                  <c:v>16</c:v>
                </c:pt>
                <c:pt idx="2099">
                  <c:v>16</c:v>
                </c:pt>
                <c:pt idx="2100">
                  <c:v>16</c:v>
                </c:pt>
                <c:pt idx="2101">
                  <c:v>16</c:v>
                </c:pt>
                <c:pt idx="2102">
                  <c:v>16</c:v>
                </c:pt>
                <c:pt idx="2103">
                  <c:v>16</c:v>
                </c:pt>
                <c:pt idx="2104">
                  <c:v>16</c:v>
                </c:pt>
                <c:pt idx="2105">
                  <c:v>16</c:v>
                </c:pt>
                <c:pt idx="2106">
                  <c:v>16</c:v>
                </c:pt>
                <c:pt idx="2107">
                  <c:v>16</c:v>
                </c:pt>
                <c:pt idx="2108">
                  <c:v>16</c:v>
                </c:pt>
                <c:pt idx="2109">
                  <c:v>16</c:v>
                </c:pt>
                <c:pt idx="2110">
                  <c:v>16</c:v>
                </c:pt>
                <c:pt idx="2111">
                  <c:v>16</c:v>
                </c:pt>
                <c:pt idx="2112">
                  <c:v>16</c:v>
                </c:pt>
                <c:pt idx="2113">
                  <c:v>16</c:v>
                </c:pt>
                <c:pt idx="2114">
                  <c:v>16</c:v>
                </c:pt>
                <c:pt idx="2115">
                  <c:v>16</c:v>
                </c:pt>
                <c:pt idx="2116">
                  <c:v>16</c:v>
                </c:pt>
                <c:pt idx="2117">
                  <c:v>16</c:v>
                </c:pt>
                <c:pt idx="2118">
                  <c:v>16</c:v>
                </c:pt>
                <c:pt idx="2119">
                  <c:v>16</c:v>
                </c:pt>
                <c:pt idx="2120">
                  <c:v>16</c:v>
                </c:pt>
                <c:pt idx="2121">
                  <c:v>16</c:v>
                </c:pt>
                <c:pt idx="2122">
                  <c:v>16</c:v>
                </c:pt>
                <c:pt idx="2123">
                  <c:v>16</c:v>
                </c:pt>
                <c:pt idx="2124">
                  <c:v>16</c:v>
                </c:pt>
                <c:pt idx="2125">
                  <c:v>16</c:v>
                </c:pt>
                <c:pt idx="2126">
                  <c:v>16</c:v>
                </c:pt>
                <c:pt idx="2127">
                  <c:v>16</c:v>
                </c:pt>
                <c:pt idx="2128">
                  <c:v>16</c:v>
                </c:pt>
                <c:pt idx="2129">
                  <c:v>16</c:v>
                </c:pt>
                <c:pt idx="2130">
                  <c:v>16</c:v>
                </c:pt>
                <c:pt idx="2131">
                  <c:v>16</c:v>
                </c:pt>
                <c:pt idx="2132">
                  <c:v>16</c:v>
                </c:pt>
                <c:pt idx="2133">
                  <c:v>16</c:v>
                </c:pt>
                <c:pt idx="2134">
                  <c:v>16</c:v>
                </c:pt>
                <c:pt idx="2135">
                  <c:v>15</c:v>
                </c:pt>
                <c:pt idx="2136">
                  <c:v>15</c:v>
                </c:pt>
                <c:pt idx="2137">
                  <c:v>15</c:v>
                </c:pt>
                <c:pt idx="2138">
                  <c:v>15</c:v>
                </c:pt>
                <c:pt idx="2139">
                  <c:v>15</c:v>
                </c:pt>
                <c:pt idx="2140">
                  <c:v>15</c:v>
                </c:pt>
                <c:pt idx="2141">
                  <c:v>15</c:v>
                </c:pt>
                <c:pt idx="2142">
                  <c:v>15</c:v>
                </c:pt>
                <c:pt idx="2143">
                  <c:v>15</c:v>
                </c:pt>
                <c:pt idx="2144">
                  <c:v>15</c:v>
                </c:pt>
                <c:pt idx="2145">
                  <c:v>15</c:v>
                </c:pt>
                <c:pt idx="2146">
                  <c:v>15</c:v>
                </c:pt>
                <c:pt idx="2147">
                  <c:v>15</c:v>
                </c:pt>
                <c:pt idx="2148">
                  <c:v>15</c:v>
                </c:pt>
                <c:pt idx="2149">
                  <c:v>15</c:v>
                </c:pt>
                <c:pt idx="2150">
                  <c:v>15</c:v>
                </c:pt>
                <c:pt idx="2151">
                  <c:v>15</c:v>
                </c:pt>
                <c:pt idx="2152">
                  <c:v>15</c:v>
                </c:pt>
                <c:pt idx="2153">
                  <c:v>15</c:v>
                </c:pt>
                <c:pt idx="2154">
                  <c:v>15</c:v>
                </c:pt>
                <c:pt idx="2155">
                  <c:v>15</c:v>
                </c:pt>
                <c:pt idx="2156">
                  <c:v>15</c:v>
                </c:pt>
                <c:pt idx="2157">
                  <c:v>15</c:v>
                </c:pt>
                <c:pt idx="2158">
                  <c:v>15</c:v>
                </c:pt>
                <c:pt idx="2159">
                  <c:v>15</c:v>
                </c:pt>
                <c:pt idx="2160">
                  <c:v>15</c:v>
                </c:pt>
                <c:pt idx="2161">
                  <c:v>15</c:v>
                </c:pt>
                <c:pt idx="2162">
                  <c:v>15</c:v>
                </c:pt>
                <c:pt idx="2163">
                  <c:v>15</c:v>
                </c:pt>
                <c:pt idx="2164">
                  <c:v>15</c:v>
                </c:pt>
                <c:pt idx="2165">
                  <c:v>15</c:v>
                </c:pt>
                <c:pt idx="2166">
                  <c:v>15</c:v>
                </c:pt>
                <c:pt idx="2167">
                  <c:v>15</c:v>
                </c:pt>
                <c:pt idx="2168">
                  <c:v>15</c:v>
                </c:pt>
                <c:pt idx="2169">
                  <c:v>15</c:v>
                </c:pt>
                <c:pt idx="2170">
                  <c:v>15</c:v>
                </c:pt>
                <c:pt idx="2171">
                  <c:v>15</c:v>
                </c:pt>
                <c:pt idx="2172">
                  <c:v>15</c:v>
                </c:pt>
                <c:pt idx="2173">
                  <c:v>15</c:v>
                </c:pt>
                <c:pt idx="2174">
                  <c:v>15</c:v>
                </c:pt>
                <c:pt idx="2175">
                  <c:v>15</c:v>
                </c:pt>
                <c:pt idx="2176">
                  <c:v>10</c:v>
                </c:pt>
                <c:pt idx="2177">
                  <c:v>10</c:v>
                </c:pt>
                <c:pt idx="2178">
                  <c:v>10</c:v>
                </c:pt>
                <c:pt idx="2179">
                  <c:v>10</c:v>
                </c:pt>
                <c:pt idx="2180">
                  <c:v>10</c:v>
                </c:pt>
                <c:pt idx="2181">
                  <c:v>10</c:v>
                </c:pt>
                <c:pt idx="2182">
                  <c:v>10</c:v>
                </c:pt>
                <c:pt idx="2183">
                  <c:v>10</c:v>
                </c:pt>
                <c:pt idx="2184">
                  <c:v>10</c:v>
                </c:pt>
                <c:pt idx="2185">
                  <c:v>10</c:v>
                </c:pt>
                <c:pt idx="2186">
                  <c:v>10</c:v>
                </c:pt>
                <c:pt idx="2187">
                  <c:v>10</c:v>
                </c:pt>
                <c:pt idx="2188">
                  <c:v>10</c:v>
                </c:pt>
                <c:pt idx="2189">
                  <c:v>10</c:v>
                </c:pt>
                <c:pt idx="2190">
                  <c:v>10</c:v>
                </c:pt>
                <c:pt idx="2191">
                  <c:v>10</c:v>
                </c:pt>
                <c:pt idx="2192">
                  <c:v>10</c:v>
                </c:pt>
                <c:pt idx="2193">
                  <c:v>10</c:v>
                </c:pt>
                <c:pt idx="2194">
                  <c:v>10</c:v>
                </c:pt>
                <c:pt idx="2195">
                  <c:v>10</c:v>
                </c:pt>
                <c:pt idx="2196">
                  <c:v>10</c:v>
                </c:pt>
                <c:pt idx="2197">
                  <c:v>10</c:v>
                </c:pt>
                <c:pt idx="2198">
                  <c:v>10</c:v>
                </c:pt>
                <c:pt idx="2199">
                  <c:v>10</c:v>
                </c:pt>
                <c:pt idx="2200">
                  <c:v>10</c:v>
                </c:pt>
                <c:pt idx="2201">
                  <c:v>10</c:v>
                </c:pt>
                <c:pt idx="2202">
                  <c:v>10</c:v>
                </c:pt>
                <c:pt idx="2203">
                  <c:v>10</c:v>
                </c:pt>
                <c:pt idx="2204">
                  <c:v>10</c:v>
                </c:pt>
                <c:pt idx="2205">
                  <c:v>10</c:v>
                </c:pt>
                <c:pt idx="2206">
                  <c:v>10</c:v>
                </c:pt>
                <c:pt idx="2207">
                  <c:v>10</c:v>
                </c:pt>
                <c:pt idx="2208">
                  <c:v>10</c:v>
                </c:pt>
                <c:pt idx="2209">
                  <c:v>10</c:v>
                </c:pt>
                <c:pt idx="2210">
                  <c:v>10</c:v>
                </c:pt>
                <c:pt idx="2211">
                  <c:v>10</c:v>
                </c:pt>
                <c:pt idx="2212">
                  <c:v>10</c:v>
                </c:pt>
                <c:pt idx="2213">
                  <c:v>10</c:v>
                </c:pt>
                <c:pt idx="2214">
                  <c:v>10</c:v>
                </c:pt>
                <c:pt idx="2215">
                  <c:v>10</c:v>
                </c:pt>
                <c:pt idx="2216">
                  <c:v>10</c:v>
                </c:pt>
                <c:pt idx="2217">
                  <c:v>10</c:v>
                </c:pt>
                <c:pt idx="2218">
                  <c:v>10</c:v>
                </c:pt>
                <c:pt idx="2219">
                  <c:v>10</c:v>
                </c:pt>
                <c:pt idx="2220">
                  <c:v>10</c:v>
                </c:pt>
                <c:pt idx="2221">
                  <c:v>10</c:v>
                </c:pt>
                <c:pt idx="2222">
                  <c:v>10</c:v>
                </c:pt>
                <c:pt idx="2223">
                  <c:v>10</c:v>
                </c:pt>
                <c:pt idx="2224">
                  <c:v>10</c:v>
                </c:pt>
                <c:pt idx="2225">
                  <c:v>10</c:v>
                </c:pt>
                <c:pt idx="2226">
                  <c:v>7</c:v>
                </c:pt>
                <c:pt idx="2227">
                  <c:v>7</c:v>
                </c:pt>
                <c:pt idx="2228">
                  <c:v>7</c:v>
                </c:pt>
                <c:pt idx="2229">
                  <c:v>7</c:v>
                </c:pt>
                <c:pt idx="2230">
                  <c:v>7</c:v>
                </c:pt>
                <c:pt idx="2231">
                  <c:v>7</c:v>
                </c:pt>
                <c:pt idx="2232">
                  <c:v>7</c:v>
                </c:pt>
                <c:pt idx="2233">
                  <c:v>7</c:v>
                </c:pt>
                <c:pt idx="2234">
                  <c:v>7</c:v>
                </c:pt>
                <c:pt idx="2235">
                  <c:v>7</c:v>
                </c:pt>
                <c:pt idx="2236">
                  <c:v>7</c:v>
                </c:pt>
                <c:pt idx="2237">
                  <c:v>7</c:v>
                </c:pt>
                <c:pt idx="2238">
                  <c:v>7</c:v>
                </c:pt>
                <c:pt idx="2239">
                  <c:v>7</c:v>
                </c:pt>
                <c:pt idx="2240">
                  <c:v>7</c:v>
                </c:pt>
                <c:pt idx="2241">
                  <c:v>7</c:v>
                </c:pt>
                <c:pt idx="2242">
                  <c:v>7</c:v>
                </c:pt>
                <c:pt idx="2243">
                  <c:v>7</c:v>
                </c:pt>
                <c:pt idx="2244">
                  <c:v>7</c:v>
                </c:pt>
                <c:pt idx="2245">
                  <c:v>7</c:v>
                </c:pt>
                <c:pt idx="2246">
                  <c:v>7</c:v>
                </c:pt>
                <c:pt idx="2247">
                  <c:v>7</c:v>
                </c:pt>
                <c:pt idx="2248">
                  <c:v>7</c:v>
                </c:pt>
                <c:pt idx="2249">
                  <c:v>7</c:v>
                </c:pt>
                <c:pt idx="2250">
                  <c:v>7</c:v>
                </c:pt>
                <c:pt idx="2251">
                  <c:v>7</c:v>
                </c:pt>
                <c:pt idx="2252">
                  <c:v>7</c:v>
                </c:pt>
                <c:pt idx="2253">
                  <c:v>7</c:v>
                </c:pt>
                <c:pt idx="2254">
                  <c:v>7</c:v>
                </c:pt>
                <c:pt idx="2255">
                  <c:v>7</c:v>
                </c:pt>
                <c:pt idx="2256">
                  <c:v>7</c:v>
                </c:pt>
                <c:pt idx="2257">
                  <c:v>7</c:v>
                </c:pt>
                <c:pt idx="2258">
                  <c:v>7</c:v>
                </c:pt>
                <c:pt idx="2259">
                  <c:v>7</c:v>
                </c:pt>
                <c:pt idx="2260">
                  <c:v>7</c:v>
                </c:pt>
                <c:pt idx="2261">
                  <c:v>7</c:v>
                </c:pt>
                <c:pt idx="2262">
                  <c:v>7</c:v>
                </c:pt>
                <c:pt idx="2263">
                  <c:v>7</c:v>
                </c:pt>
                <c:pt idx="2264">
                  <c:v>7</c:v>
                </c:pt>
                <c:pt idx="2265">
                  <c:v>7</c:v>
                </c:pt>
                <c:pt idx="2266">
                  <c:v>7</c:v>
                </c:pt>
                <c:pt idx="2267">
                  <c:v>7</c:v>
                </c:pt>
                <c:pt idx="2268">
                  <c:v>7</c:v>
                </c:pt>
                <c:pt idx="2269">
                  <c:v>7</c:v>
                </c:pt>
                <c:pt idx="2270">
                  <c:v>7</c:v>
                </c:pt>
                <c:pt idx="2271">
                  <c:v>7</c:v>
                </c:pt>
                <c:pt idx="2272">
                  <c:v>7</c:v>
                </c:pt>
                <c:pt idx="2273">
                  <c:v>7</c:v>
                </c:pt>
                <c:pt idx="2274">
                  <c:v>7</c:v>
                </c:pt>
                <c:pt idx="2275">
                  <c:v>7</c:v>
                </c:pt>
                <c:pt idx="2276">
                  <c:v>7</c:v>
                </c:pt>
                <c:pt idx="2277">
                  <c:v>7</c:v>
                </c:pt>
                <c:pt idx="2278">
                  <c:v>7</c:v>
                </c:pt>
                <c:pt idx="2279">
                  <c:v>7</c:v>
                </c:pt>
                <c:pt idx="2280">
                  <c:v>7</c:v>
                </c:pt>
                <c:pt idx="2281">
                  <c:v>7</c:v>
                </c:pt>
                <c:pt idx="2282">
                  <c:v>7</c:v>
                </c:pt>
                <c:pt idx="2283">
                  <c:v>7</c:v>
                </c:pt>
                <c:pt idx="2284">
                  <c:v>7</c:v>
                </c:pt>
                <c:pt idx="2285">
                  <c:v>7</c:v>
                </c:pt>
                <c:pt idx="2286">
                  <c:v>7</c:v>
                </c:pt>
                <c:pt idx="2287">
                  <c:v>7</c:v>
                </c:pt>
                <c:pt idx="2288">
                  <c:v>7</c:v>
                </c:pt>
                <c:pt idx="2289">
                  <c:v>7</c:v>
                </c:pt>
                <c:pt idx="2290">
                  <c:v>7</c:v>
                </c:pt>
                <c:pt idx="2291">
                  <c:v>7</c:v>
                </c:pt>
                <c:pt idx="2292">
                  <c:v>7</c:v>
                </c:pt>
                <c:pt idx="2293">
                  <c:v>7</c:v>
                </c:pt>
                <c:pt idx="2294">
                  <c:v>7</c:v>
                </c:pt>
                <c:pt idx="2295">
                  <c:v>7</c:v>
                </c:pt>
                <c:pt idx="2296">
                  <c:v>7</c:v>
                </c:pt>
                <c:pt idx="2297">
                  <c:v>7</c:v>
                </c:pt>
                <c:pt idx="2298">
                  <c:v>7</c:v>
                </c:pt>
                <c:pt idx="2299">
                  <c:v>7</c:v>
                </c:pt>
                <c:pt idx="2300">
                  <c:v>7</c:v>
                </c:pt>
                <c:pt idx="2301">
                  <c:v>7</c:v>
                </c:pt>
                <c:pt idx="2302">
                  <c:v>7</c:v>
                </c:pt>
                <c:pt idx="2303">
                  <c:v>7</c:v>
                </c:pt>
                <c:pt idx="2304">
                  <c:v>7</c:v>
                </c:pt>
                <c:pt idx="2305">
                  <c:v>7</c:v>
                </c:pt>
                <c:pt idx="2306">
                  <c:v>7</c:v>
                </c:pt>
                <c:pt idx="2307">
                  <c:v>7</c:v>
                </c:pt>
                <c:pt idx="2308">
                  <c:v>7</c:v>
                </c:pt>
                <c:pt idx="2309">
                  <c:v>7</c:v>
                </c:pt>
                <c:pt idx="2310">
                  <c:v>7</c:v>
                </c:pt>
                <c:pt idx="2311">
                  <c:v>7</c:v>
                </c:pt>
                <c:pt idx="2312">
                  <c:v>7</c:v>
                </c:pt>
                <c:pt idx="2313">
                  <c:v>7</c:v>
                </c:pt>
                <c:pt idx="2314">
                  <c:v>7</c:v>
                </c:pt>
                <c:pt idx="2315">
                  <c:v>7</c:v>
                </c:pt>
                <c:pt idx="2316">
                  <c:v>7</c:v>
                </c:pt>
                <c:pt idx="2317">
                  <c:v>7</c:v>
                </c:pt>
                <c:pt idx="2318">
                  <c:v>7</c:v>
                </c:pt>
                <c:pt idx="2319">
                  <c:v>7</c:v>
                </c:pt>
                <c:pt idx="2320">
                  <c:v>7</c:v>
                </c:pt>
                <c:pt idx="2321">
                  <c:v>7</c:v>
                </c:pt>
                <c:pt idx="2322">
                  <c:v>7</c:v>
                </c:pt>
                <c:pt idx="2323">
                  <c:v>7</c:v>
                </c:pt>
                <c:pt idx="2324">
                  <c:v>7</c:v>
                </c:pt>
                <c:pt idx="2325">
                  <c:v>7</c:v>
                </c:pt>
                <c:pt idx="2326">
                  <c:v>7</c:v>
                </c:pt>
                <c:pt idx="2327">
                  <c:v>7</c:v>
                </c:pt>
                <c:pt idx="2328">
                  <c:v>7</c:v>
                </c:pt>
                <c:pt idx="2329">
                  <c:v>7</c:v>
                </c:pt>
                <c:pt idx="2330">
                  <c:v>7</c:v>
                </c:pt>
                <c:pt idx="2331">
                  <c:v>7</c:v>
                </c:pt>
                <c:pt idx="2332">
                  <c:v>7</c:v>
                </c:pt>
                <c:pt idx="2333">
                  <c:v>7</c:v>
                </c:pt>
                <c:pt idx="2334">
                  <c:v>7</c:v>
                </c:pt>
                <c:pt idx="2335">
                  <c:v>7</c:v>
                </c:pt>
                <c:pt idx="2336">
                  <c:v>7</c:v>
                </c:pt>
                <c:pt idx="2337">
                  <c:v>7</c:v>
                </c:pt>
                <c:pt idx="2338">
                  <c:v>7</c:v>
                </c:pt>
                <c:pt idx="2339">
                  <c:v>7</c:v>
                </c:pt>
                <c:pt idx="2340">
                  <c:v>7</c:v>
                </c:pt>
                <c:pt idx="2341">
                  <c:v>7</c:v>
                </c:pt>
                <c:pt idx="2342">
                  <c:v>7</c:v>
                </c:pt>
                <c:pt idx="2343">
                  <c:v>7</c:v>
                </c:pt>
                <c:pt idx="2344">
                  <c:v>7</c:v>
                </c:pt>
                <c:pt idx="2345">
                  <c:v>7</c:v>
                </c:pt>
                <c:pt idx="2346">
                  <c:v>7</c:v>
                </c:pt>
                <c:pt idx="2347">
                  <c:v>7</c:v>
                </c:pt>
                <c:pt idx="2348">
                  <c:v>7</c:v>
                </c:pt>
                <c:pt idx="2349">
                  <c:v>7</c:v>
                </c:pt>
                <c:pt idx="2350">
                  <c:v>12</c:v>
                </c:pt>
                <c:pt idx="2351">
                  <c:v>12</c:v>
                </c:pt>
                <c:pt idx="2352">
                  <c:v>12</c:v>
                </c:pt>
                <c:pt idx="2353">
                  <c:v>12</c:v>
                </c:pt>
                <c:pt idx="2354">
                  <c:v>12</c:v>
                </c:pt>
                <c:pt idx="2355">
                  <c:v>12</c:v>
                </c:pt>
                <c:pt idx="2356">
                  <c:v>12</c:v>
                </c:pt>
                <c:pt idx="2357">
                  <c:v>12</c:v>
                </c:pt>
                <c:pt idx="2358">
                  <c:v>12</c:v>
                </c:pt>
                <c:pt idx="2359">
                  <c:v>12</c:v>
                </c:pt>
                <c:pt idx="2360">
                  <c:v>12</c:v>
                </c:pt>
                <c:pt idx="2361">
                  <c:v>12</c:v>
                </c:pt>
                <c:pt idx="2362">
                  <c:v>12</c:v>
                </c:pt>
                <c:pt idx="2363">
                  <c:v>12</c:v>
                </c:pt>
                <c:pt idx="2364">
                  <c:v>12</c:v>
                </c:pt>
                <c:pt idx="2365">
                  <c:v>12</c:v>
                </c:pt>
                <c:pt idx="2366">
                  <c:v>12</c:v>
                </c:pt>
                <c:pt idx="2367">
                  <c:v>12</c:v>
                </c:pt>
                <c:pt idx="2368">
                  <c:v>12</c:v>
                </c:pt>
                <c:pt idx="2369">
                  <c:v>12</c:v>
                </c:pt>
                <c:pt idx="2370">
                  <c:v>12</c:v>
                </c:pt>
                <c:pt idx="2371">
                  <c:v>12</c:v>
                </c:pt>
                <c:pt idx="2372">
                  <c:v>12</c:v>
                </c:pt>
                <c:pt idx="2373">
                  <c:v>12</c:v>
                </c:pt>
                <c:pt idx="2374">
                  <c:v>6</c:v>
                </c:pt>
                <c:pt idx="2375">
                  <c:v>6</c:v>
                </c:pt>
                <c:pt idx="2376">
                  <c:v>6</c:v>
                </c:pt>
                <c:pt idx="2377">
                  <c:v>6</c:v>
                </c:pt>
                <c:pt idx="2378">
                  <c:v>6</c:v>
                </c:pt>
                <c:pt idx="2379">
                  <c:v>6</c:v>
                </c:pt>
                <c:pt idx="2380">
                  <c:v>6</c:v>
                </c:pt>
                <c:pt idx="2381">
                  <c:v>6</c:v>
                </c:pt>
                <c:pt idx="2382">
                  <c:v>6</c:v>
                </c:pt>
                <c:pt idx="2383">
                  <c:v>6</c:v>
                </c:pt>
                <c:pt idx="2384">
                  <c:v>6</c:v>
                </c:pt>
                <c:pt idx="2385">
                  <c:v>6</c:v>
                </c:pt>
                <c:pt idx="2386">
                  <c:v>6</c:v>
                </c:pt>
                <c:pt idx="2387">
                  <c:v>6</c:v>
                </c:pt>
                <c:pt idx="2388">
                  <c:v>6</c:v>
                </c:pt>
                <c:pt idx="2389">
                  <c:v>6</c:v>
                </c:pt>
                <c:pt idx="2390">
                  <c:v>6</c:v>
                </c:pt>
                <c:pt idx="2391">
                  <c:v>6</c:v>
                </c:pt>
                <c:pt idx="2392">
                  <c:v>6</c:v>
                </c:pt>
                <c:pt idx="2393">
                  <c:v>6</c:v>
                </c:pt>
                <c:pt idx="2394">
                  <c:v>6</c:v>
                </c:pt>
                <c:pt idx="2395">
                  <c:v>6</c:v>
                </c:pt>
                <c:pt idx="2396">
                  <c:v>6</c:v>
                </c:pt>
                <c:pt idx="2397">
                  <c:v>6</c:v>
                </c:pt>
                <c:pt idx="2398">
                  <c:v>6</c:v>
                </c:pt>
                <c:pt idx="2399">
                  <c:v>6</c:v>
                </c:pt>
                <c:pt idx="2400">
                  <c:v>6</c:v>
                </c:pt>
                <c:pt idx="2401">
                  <c:v>6</c:v>
                </c:pt>
                <c:pt idx="2402">
                  <c:v>6</c:v>
                </c:pt>
                <c:pt idx="2403">
                  <c:v>6</c:v>
                </c:pt>
                <c:pt idx="2404">
                  <c:v>6</c:v>
                </c:pt>
                <c:pt idx="2405">
                  <c:v>6</c:v>
                </c:pt>
                <c:pt idx="2406">
                  <c:v>9</c:v>
                </c:pt>
                <c:pt idx="2407">
                  <c:v>9</c:v>
                </c:pt>
                <c:pt idx="2408">
                  <c:v>9</c:v>
                </c:pt>
                <c:pt idx="2409">
                  <c:v>9</c:v>
                </c:pt>
                <c:pt idx="2410">
                  <c:v>9</c:v>
                </c:pt>
                <c:pt idx="2411">
                  <c:v>9</c:v>
                </c:pt>
                <c:pt idx="2412">
                  <c:v>9</c:v>
                </c:pt>
                <c:pt idx="2413">
                  <c:v>9</c:v>
                </c:pt>
                <c:pt idx="2414">
                  <c:v>9</c:v>
                </c:pt>
                <c:pt idx="2415">
                  <c:v>9</c:v>
                </c:pt>
                <c:pt idx="2416">
                  <c:v>9</c:v>
                </c:pt>
                <c:pt idx="2417">
                  <c:v>9</c:v>
                </c:pt>
                <c:pt idx="2418">
                  <c:v>9</c:v>
                </c:pt>
                <c:pt idx="2419">
                  <c:v>9</c:v>
                </c:pt>
                <c:pt idx="2420">
                  <c:v>9</c:v>
                </c:pt>
                <c:pt idx="2421">
                  <c:v>9</c:v>
                </c:pt>
                <c:pt idx="2422">
                  <c:v>9</c:v>
                </c:pt>
                <c:pt idx="2423">
                  <c:v>9</c:v>
                </c:pt>
                <c:pt idx="2424">
                  <c:v>9</c:v>
                </c:pt>
                <c:pt idx="2425">
                  <c:v>9</c:v>
                </c:pt>
                <c:pt idx="2426">
                  <c:v>9</c:v>
                </c:pt>
                <c:pt idx="2427">
                  <c:v>9</c:v>
                </c:pt>
                <c:pt idx="2428">
                  <c:v>9</c:v>
                </c:pt>
                <c:pt idx="2429">
                  <c:v>9</c:v>
                </c:pt>
                <c:pt idx="2430">
                  <c:v>6</c:v>
                </c:pt>
                <c:pt idx="2431">
                  <c:v>6</c:v>
                </c:pt>
                <c:pt idx="2432">
                  <c:v>6</c:v>
                </c:pt>
                <c:pt idx="2433">
                  <c:v>6</c:v>
                </c:pt>
                <c:pt idx="2434">
                  <c:v>6</c:v>
                </c:pt>
                <c:pt idx="2435">
                  <c:v>6</c:v>
                </c:pt>
                <c:pt idx="2436">
                  <c:v>6</c:v>
                </c:pt>
                <c:pt idx="2437">
                  <c:v>6</c:v>
                </c:pt>
                <c:pt idx="2438">
                  <c:v>6</c:v>
                </c:pt>
                <c:pt idx="2439">
                  <c:v>6</c:v>
                </c:pt>
                <c:pt idx="2440">
                  <c:v>6</c:v>
                </c:pt>
                <c:pt idx="2441">
                  <c:v>6</c:v>
                </c:pt>
                <c:pt idx="2442">
                  <c:v>6</c:v>
                </c:pt>
                <c:pt idx="2443">
                  <c:v>6</c:v>
                </c:pt>
                <c:pt idx="2444">
                  <c:v>6</c:v>
                </c:pt>
                <c:pt idx="2445">
                  <c:v>6</c:v>
                </c:pt>
                <c:pt idx="2446">
                  <c:v>6</c:v>
                </c:pt>
                <c:pt idx="2447">
                  <c:v>6</c:v>
                </c:pt>
                <c:pt idx="2448">
                  <c:v>6</c:v>
                </c:pt>
                <c:pt idx="2449">
                  <c:v>6</c:v>
                </c:pt>
                <c:pt idx="2450">
                  <c:v>6</c:v>
                </c:pt>
                <c:pt idx="2451">
                  <c:v>6</c:v>
                </c:pt>
                <c:pt idx="2452">
                  <c:v>6</c:v>
                </c:pt>
                <c:pt idx="2453">
                  <c:v>6</c:v>
                </c:pt>
                <c:pt idx="2454">
                  <c:v>6</c:v>
                </c:pt>
                <c:pt idx="2455">
                  <c:v>6</c:v>
                </c:pt>
                <c:pt idx="2456">
                  <c:v>6</c:v>
                </c:pt>
                <c:pt idx="2457">
                  <c:v>6</c:v>
                </c:pt>
                <c:pt idx="2458">
                  <c:v>6</c:v>
                </c:pt>
                <c:pt idx="2459">
                  <c:v>6</c:v>
                </c:pt>
                <c:pt idx="2460">
                  <c:v>6</c:v>
                </c:pt>
                <c:pt idx="2461">
                  <c:v>6</c:v>
                </c:pt>
                <c:pt idx="2462">
                  <c:v>6</c:v>
                </c:pt>
                <c:pt idx="2463">
                  <c:v>6</c:v>
                </c:pt>
                <c:pt idx="2464">
                  <c:v>6</c:v>
                </c:pt>
                <c:pt idx="2465">
                  <c:v>6</c:v>
                </c:pt>
                <c:pt idx="2466">
                  <c:v>6</c:v>
                </c:pt>
                <c:pt idx="2467">
                  <c:v>6</c:v>
                </c:pt>
                <c:pt idx="2468">
                  <c:v>6</c:v>
                </c:pt>
                <c:pt idx="2469">
                  <c:v>7</c:v>
                </c:pt>
                <c:pt idx="2470">
                  <c:v>7</c:v>
                </c:pt>
                <c:pt idx="2471">
                  <c:v>7</c:v>
                </c:pt>
                <c:pt idx="2472">
                  <c:v>7</c:v>
                </c:pt>
                <c:pt idx="2473">
                  <c:v>7</c:v>
                </c:pt>
                <c:pt idx="2474">
                  <c:v>7</c:v>
                </c:pt>
                <c:pt idx="2475">
                  <c:v>7</c:v>
                </c:pt>
                <c:pt idx="2476">
                  <c:v>7</c:v>
                </c:pt>
                <c:pt idx="2477">
                  <c:v>7</c:v>
                </c:pt>
                <c:pt idx="2478">
                  <c:v>7</c:v>
                </c:pt>
                <c:pt idx="2479">
                  <c:v>7</c:v>
                </c:pt>
                <c:pt idx="2480">
                  <c:v>7</c:v>
                </c:pt>
                <c:pt idx="2481">
                  <c:v>7</c:v>
                </c:pt>
                <c:pt idx="2482">
                  <c:v>7</c:v>
                </c:pt>
                <c:pt idx="2483">
                  <c:v>7</c:v>
                </c:pt>
                <c:pt idx="2484">
                  <c:v>7</c:v>
                </c:pt>
                <c:pt idx="2485">
                  <c:v>7</c:v>
                </c:pt>
                <c:pt idx="2486">
                  <c:v>7</c:v>
                </c:pt>
                <c:pt idx="2487">
                  <c:v>7</c:v>
                </c:pt>
                <c:pt idx="2488">
                  <c:v>7</c:v>
                </c:pt>
                <c:pt idx="2489">
                  <c:v>7</c:v>
                </c:pt>
                <c:pt idx="2490">
                  <c:v>7</c:v>
                </c:pt>
                <c:pt idx="2491">
                  <c:v>7</c:v>
                </c:pt>
                <c:pt idx="2492">
                  <c:v>7</c:v>
                </c:pt>
                <c:pt idx="2493">
                  <c:v>7</c:v>
                </c:pt>
                <c:pt idx="2494">
                  <c:v>7</c:v>
                </c:pt>
                <c:pt idx="2495">
                  <c:v>7</c:v>
                </c:pt>
                <c:pt idx="2496">
                  <c:v>7</c:v>
                </c:pt>
                <c:pt idx="2497">
                  <c:v>7</c:v>
                </c:pt>
                <c:pt idx="2498">
                  <c:v>7</c:v>
                </c:pt>
                <c:pt idx="2499">
                  <c:v>7</c:v>
                </c:pt>
                <c:pt idx="2500">
                  <c:v>7</c:v>
                </c:pt>
                <c:pt idx="2501">
                  <c:v>7</c:v>
                </c:pt>
                <c:pt idx="2502">
                  <c:v>7</c:v>
                </c:pt>
                <c:pt idx="2503">
                  <c:v>7</c:v>
                </c:pt>
                <c:pt idx="2504">
                  <c:v>7</c:v>
                </c:pt>
                <c:pt idx="2505">
                  <c:v>7</c:v>
                </c:pt>
                <c:pt idx="2506">
                  <c:v>7</c:v>
                </c:pt>
                <c:pt idx="2507">
                  <c:v>7</c:v>
                </c:pt>
                <c:pt idx="2508">
                  <c:v>7</c:v>
                </c:pt>
                <c:pt idx="2509">
                  <c:v>7</c:v>
                </c:pt>
                <c:pt idx="2510">
                  <c:v>7</c:v>
                </c:pt>
                <c:pt idx="2511">
                  <c:v>7</c:v>
                </c:pt>
                <c:pt idx="2512">
                  <c:v>7</c:v>
                </c:pt>
                <c:pt idx="2513">
                  <c:v>7</c:v>
                </c:pt>
                <c:pt idx="2514">
                  <c:v>7</c:v>
                </c:pt>
                <c:pt idx="2515">
                  <c:v>7</c:v>
                </c:pt>
                <c:pt idx="2516">
                  <c:v>7</c:v>
                </c:pt>
                <c:pt idx="2517">
                  <c:v>7</c:v>
                </c:pt>
                <c:pt idx="2518">
                  <c:v>7</c:v>
                </c:pt>
                <c:pt idx="2519">
                  <c:v>7</c:v>
                </c:pt>
                <c:pt idx="2520">
                  <c:v>5</c:v>
                </c:pt>
                <c:pt idx="2521">
                  <c:v>5</c:v>
                </c:pt>
                <c:pt idx="2522">
                  <c:v>5</c:v>
                </c:pt>
                <c:pt idx="2523">
                  <c:v>5</c:v>
                </c:pt>
                <c:pt idx="2524">
                  <c:v>5</c:v>
                </c:pt>
                <c:pt idx="2525">
                  <c:v>5</c:v>
                </c:pt>
                <c:pt idx="2526">
                  <c:v>5</c:v>
                </c:pt>
                <c:pt idx="2527">
                  <c:v>5</c:v>
                </c:pt>
                <c:pt idx="2528">
                  <c:v>5</c:v>
                </c:pt>
                <c:pt idx="2529">
                  <c:v>5</c:v>
                </c:pt>
                <c:pt idx="2530">
                  <c:v>5</c:v>
                </c:pt>
                <c:pt idx="2531">
                  <c:v>5</c:v>
                </c:pt>
                <c:pt idx="2532">
                  <c:v>5</c:v>
                </c:pt>
                <c:pt idx="2533">
                  <c:v>5</c:v>
                </c:pt>
                <c:pt idx="2534">
                  <c:v>5</c:v>
                </c:pt>
                <c:pt idx="2535">
                  <c:v>5</c:v>
                </c:pt>
                <c:pt idx="2536">
                  <c:v>5</c:v>
                </c:pt>
                <c:pt idx="2537">
                  <c:v>5</c:v>
                </c:pt>
                <c:pt idx="2538">
                  <c:v>5</c:v>
                </c:pt>
                <c:pt idx="2539">
                  <c:v>5</c:v>
                </c:pt>
                <c:pt idx="2540">
                  <c:v>5</c:v>
                </c:pt>
                <c:pt idx="2541">
                  <c:v>5</c:v>
                </c:pt>
                <c:pt idx="2542">
                  <c:v>5</c:v>
                </c:pt>
                <c:pt idx="2543">
                  <c:v>5</c:v>
                </c:pt>
                <c:pt idx="2544">
                  <c:v>5</c:v>
                </c:pt>
                <c:pt idx="2545">
                  <c:v>5</c:v>
                </c:pt>
                <c:pt idx="2546">
                  <c:v>5</c:v>
                </c:pt>
                <c:pt idx="2547">
                  <c:v>5</c:v>
                </c:pt>
                <c:pt idx="2548">
                  <c:v>5</c:v>
                </c:pt>
                <c:pt idx="2549">
                  <c:v>5</c:v>
                </c:pt>
                <c:pt idx="2550">
                  <c:v>5</c:v>
                </c:pt>
                <c:pt idx="2551">
                  <c:v>5</c:v>
                </c:pt>
                <c:pt idx="2552">
                  <c:v>5</c:v>
                </c:pt>
                <c:pt idx="2553">
                  <c:v>5</c:v>
                </c:pt>
                <c:pt idx="2554">
                  <c:v>5</c:v>
                </c:pt>
                <c:pt idx="2555">
                  <c:v>5</c:v>
                </c:pt>
                <c:pt idx="2556">
                  <c:v>5</c:v>
                </c:pt>
                <c:pt idx="2557">
                  <c:v>5</c:v>
                </c:pt>
                <c:pt idx="2558">
                  <c:v>5</c:v>
                </c:pt>
                <c:pt idx="2559">
                  <c:v>5</c:v>
                </c:pt>
                <c:pt idx="2560">
                  <c:v>5</c:v>
                </c:pt>
                <c:pt idx="2561">
                  <c:v>5</c:v>
                </c:pt>
                <c:pt idx="2562">
                  <c:v>5</c:v>
                </c:pt>
                <c:pt idx="2563">
                  <c:v>5</c:v>
                </c:pt>
                <c:pt idx="2564">
                  <c:v>5</c:v>
                </c:pt>
                <c:pt idx="2565">
                  <c:v>5</c:v>
                </c:pt>
                <c:pt idx="2566">
                  <c:v>5</c:v>
                </c:pt>
                <c:pt idx="2567">
                  <c:v>5</c:v>
                </c:pt>
                <c:pt idx="2568">
                  <c:v>5</c:v>
                </c:pt>
                <c:pt idx="2569">
                  <c:v>5</c:v>
                </c:pt>
                <c:pt idx="2570">
                  <c:v>5</c:v>
                </c:pt>
                <c:pt idx="2571">
                  <c:v>5</c:v>
                </c:pt>
                <c:pt idx="2572">
                  <c:v>5</c:v>
                </c:pt>
                <c:pt idx="2573">
                  <c:v>5</c:v>
                </c:pt>
                <c:pt idx="2574">
                  <c:v>5</c:v>
                </c:pt>
                <c:pt idx="2575">
                  <c:v>5</c:v>
                </c:pt>
                <c:pt idx="2576">
                  <c:v>5</c:v>
                </c:pt>
                <c:pt idx="2577">
                  <c:v>5</c:v>
                </c:pt>
                <c:pt idx="2578">
                  <c:v>5</c:v>
                </c:pt>
                <c:pt idx="2579">
                  <c:v>5</c:v>
                </c:pt>
                <c:pt idx="2580">
                  <c:v>5</c:v>
                </c:pt>
                <c:pt idx="2581">
                  <c:v>5</c:v>
                </c:pt>
                <c:pt idx="2582">
                  <c:v>7</c:v>
                </c:pt>
                <c:pt idx="2583">
                  <c:v>7</c:v>
                </c:pt>
                <c:pt idx="2584">
                  <c:v>7</c:v>
                </c:pt>
                <c:pt idx="2585">
                  <c:v>7</c:v>
                </c:pt>
                <c:pt idx="2586">
                  <c:v>7</c:v>
                </c:pt>
                <c:pt idx="2587">
                  <c:v>7</c:v>
                </c:pt>
                <c:pt idx="2588">
                  <c:v>7</c:v>
                </c:pt>
                <c:pt idx="2589">
                  <c:v>7</c:v>
                </c:pt>
                <c:pt idx="2590">
                  <c:v>7</c:v>
                </c:pt>
                <c:pt idx="2591">
                  <c:v>7</c:v>
                </c:pt>
                <c:pt idx="2592">
                  <c:v>7</c:v>
                </c:pt>
                <c:pt idx="2593">
                  <c:v>7</c:v>
                </c:pt>
                <c:pt idx="2594">
                  <c:v>7</c:v>
                </c:pt>
                <c:pt idx="2595">
                  <c:v>7</c:v>
                </c:pt>
                <c:pt idx="2596">
                  <c:v>7</c:v>
                </c:pt>
                <c:pt idx="2597">
                  <c:v>7</c:v>
                </c:pt>
                <c:pt idx="2598">
                  <c:v>7</c:v>
                </c:pt>
                <c:pt idx="2599">
                  <c:v>7</c:v>
                </c:pt>
                <c:pt idx="2600">
                  <c:v>7</c:v>
                </c:pt>
                <c:pt idx="2601">
                  <c:v>7</c:v>
                </c:pt>
                <c:pt idx="2602">
                  <c:v>7</c:v>
                </c:pt>
                <c:pt idx="2603">
                  <c:v>7</c:v>
                </c:pt>
                <c:pt idx="2604">
                  <c:v>7</c:v>
                </c:pt>
                <c:pt idx="2605">
                  <c:v>7</c:v>
                </c:pt>
                <c:pt idx="2606">
                  <c:v>7</c:v>
                </c:pt>
                <c:pt idx="2607">
                  <c:v>7</c:v>
                </c:pt>
                <c:pt idx="2608">
                  <c:v>7</c:v>
                </c:pt>
                <c:pt idx="2609">
                  <c:v>7</c:v>
                </c:pt>
                <c:pt idx="2610">
                  <c:v>7</c:v>
                </c:pt>
                <c:pt idx="2611">
                  <c:v>7</c:v>
                </c:pt>
                <c:pt idx="2612">
                  <c:v>7</c:v>
                </c:pt>
                <c:pt idx="2613">
                  <c:v>7</c:v>
                </c:pt>
                <c:pt idx="2614">
                  <c:v>7</c:v>
                </c:pt>
                <c:pt idx="2615">
                  <c:v>7</c:v>
                </c:pt>
                <c:pt idx="2616">
                  <c:v>7</c:v>
                </c:pt>
                <c:pt idx="2617">
                  <c:v>7</c:v>
                </c:pt>
                <c:pt idx="2618">
                  <c:v>7</c:v>
                </c:pt>
                <c:pt idx="2619">
                  <c:v>7</c:v>
                </c:pt>
                <c:pt idx="2620">
                  <c:v>7</c:v>
                </c:pt>
                <c:pt idx="2621">
                  <c:v>7</c:v>
                </c:pt>
                <c:pt idx="2622">
                  <c:v>7</c:v>
                </c:pt>
                <c:pt idx="2623">
                  <c:v>7</c:v>
                </c:pt>
                <c:pt idx="2624">
                  <c:v>7</c:v>
                </c:pt>
                <c:pt idx="2625">
                  <c:v>7</c:v>
                </c:pt>
                <c:pt idx="2626">
                  <c:v>7</c:v>
                </c:pt>
                <c:pt idx="2627">
                  <c:v>7</c:v>
                </c:pt>
                <c:pt idx="2628">
                  <c:v>7</c:v>
                </c:pt>
                <c:pt idx="2629">
                  <c:v>7</c:v>
                </c:pt>
                <c:pt idx="2630">
                  <c:v>7</c:v>
                </c:pt>
                <c:pt idx="2631">
                  <c:v>7</c:v>
                </c:pt>
                <c:pt idx="2632">
                  <c:v>7</c:v>
                </c:pt>
                <c:pt idx="2633">
                  <c:v>7</c:v>
                </c:pt>
                <c:pt idx="2634">
                  <c:v>7</c:v>
                </c:pt>
                <c:pt idx="2635">
                  <c:v>7</c:v>
                </c:pt>
                <c:pt idx="2636">
                  <c:v>7</c:v>
                </c:pt>
                <c:pt idx="2637">
                  <c:v>7</c:v>
                </c:pt>
                <c:pt idx="2638">
                  <c:v>7</c:v>
                </c:pt>
                <c:pt idx="2639">
                  <c:v>7</c:v>
                </c:pt>
                <c:pt idx="2640">
                  <c:v>7</c:v>
                </c:pt>
                <c:pt idx="2641">
                  <c:v>7</c:v>
                </c:pt>
                <c:pt idx="2642">
                  <c:v>11</c:v>
                </c:pt>
                <c:pt idx="2643">
                  <c:v>11</c:v>
                </c:pt>
                <c:pt idx="2644">
                  <c:v>11</c:v>
                </c:pt>
                <c:pt idx="2645">
                  <c:v>11</c:v>
                </c:pt>
                <c:pt idx="2646">
                  <c:v>11</c:v>
                </c:pt>
                <c:pt idx="2647">
                  <c:v>11</c:v>
                </c:pt>
                <c:pt idx="2648">
                  <c:v>5</c:v>
                </c:pt>
                <c:pt idx="2649">
                  <c:v>5</c:v>
                </c:pt>
                <c:pt idx="2650">
                  <c:v>5</c:v>
                </c:pt>
                <c:pt idx="2651">
                  <c:v>5</c:v>
                </c:pt>
                <c:pt idx="2652">
                  <c:v>5</c:v>
                </c:pt>
                <c:pt idx="2653">
                  <c:v>5</c:v>
                </c:pt>
                <c:pt idx="2654">
                  <c:v>5</c:v>
                </c:pt>
                <c:pt idx="2655">
                  <c:v>5</c:v>
                </c:pt>
                <c:pt idx="2656">
                  <c:v>5</c:v>
                </c:pt>
                <c:pt idx="2657">
                  <c:v>5</c:v>
                </c:pt>
                <c:pt idx="2658">
                  <c:v>5</c:v>
                </c:pt>
                <c:pt idx="2659">
                  <c:v>5</c:v>
                </c:pt>
                <c:pt idx="2660">
                  <c:v>5</c:v>
                </c:pt>
                <c:pt idx="2661">
                  <c:v>5</c:v>
                </c:pt>
                <c:pt idx="2662">
                  <c:v>5</c:v>
                </c:pt>
                <c:pt idx="2663">
                  <c:v>5</c:v>
                </c:pt>
                <c:pt idx="2664">
                  <c:v>5</c:v>
                </c:pt>
                <c:pt idx="2665">
                  <c:v>5</c:v>
                </c:pt>
                <c:pt idx="2666">
                  <c:v>5</c:v>
                </c:pt>
                <c:pt idx="2667">
                  <c:v>5</c:v>
                </c:pt>
                <c:pt idx="2668">
                  <c:v>5</c:v>
                </c:pt>
                <c:pt idx="2669">
                  <c:v>5</c:v>
                </c:pt>
                <c:pt idx="2670">
                  <c:v>5</c:v>
                </c:pt>
                <c:pt idx="2671">
                  <c:v>5</c:v>
                </c:pt>
                <c:pt idx="2672">
                  <c:v>5</c:v>
                </c:pt>
                <c:pt idx="2673">
                  <c:v>5</c:v>
                </c:pt>
                <c:pt idx="2674">
                  <c:v>5</c:v>
                </c:pt>
                <c:pt idx="2675">
                  <c:v>5</c:v>
                </c:pt>
                <c:pt idx="2676">
                  <c:v>5</c:v>
                </c:pt>
                <c:pt idx="2677">
                  <c:v>5</c:v>
                </c:pt>
                <c:pt idx="2678">
                  <c:v>5</c:v>
                </c:pt>
                <c:pt idx="2679">
                  <c:v>5</c:v>
                </c:pt>
                <c:pt idx="2680">
                  <c:v>5</c:v>
                </c:pt>
                <c:pt idx="2681">
                  <c:v>5</c:v>
                </c:pt>
                <c:pt idx="2682">
                  <c:v>5</c:v>
                </c:pt>
                <c:pt idx="2683">
                  <c:v>5</c:v>
                </c:pt>
                <c:pt idx="2684">
                  <c:v>5</c:v>
                </c:pt>
                <c:pt idx="2685">
                  <c:v>5</c:v>
                </c:pt>
                <c:pt idx="2686">
                  <c:v>5</c:v>
                </c:pt>
                <c:pt idx="2687">
                  <c:v>5</c:v>
                </c:pt>
                <c:pt idx="2688">
                  <c:v>5</c:v>
                </c:pt>
                <c:pt idx="2689">
                  <c:v>5</c:v>
                </c:pt>
                <c:pt idx="2690">
                  <c:v>5</c:v>
                </c:pt>
                <c:pt idx="2691">
                  <c:v>5</c:v>
                </c:pt>
                <c:pt idx="2692">
                  <c:v>5</c:v>
                </c:pt>
                <c:pt idx="2693">
                  <c:v>5</c:v>
                </c:pt>
                <c:pt idx="2694">
                  <c:v>5</c:v>
                </c:pt>
                <c:pt idx="2695">
                  <c:v>5</c:v>
                </c:pt>
                <c:pt idx="2696">
                  <c:v>5</c:v>
                </c:pt>
                <c:pt idx="2697">
                  <c:v>5</c:v>
                </c:pt>
                <c:pt idx="2698">
                  <c:v>5</c:v>
                </c:pt>
                <c:pt idx="2699">
                  <c:v>5</c:v>
                </c:pt>
                <c:pt idx="2700">
                  <c:v>5</c:v>
                </c:pt>
                <c:pt idx="2701">
                  <c:v>5</c:v>
                </c:pt>
                <c:pt idx="2702">
                  <c:v>5</c:v>
                </c:pt>
                <c:pt idx="2703">
                  <c:v>5</c:v>
                </c:pt>
                <c:pt idx="2704">
                  <c:v>5</c:v>
                </c:pt>
                <c:pt idx="2705">
                  <c:v>5</c:v>
                </c:pt>
                <c:pt idx="2706">
                  <c:v>5</c:v>
                </c:pt>
                <c:pt idx="2707">
                  <c:v>5</c:v>
                </c:pt>
                <c:pt idx="2708">
                  <c:v>5</c:v>
                </c:pt>
                <c:pt idx="2709">
                  <c:v>5</c:v>
                </c:pt>
                <c:pt idx="2710">
                  <c:v>5</c:v>
                </c:pt>
                <c:pt idx="2711">
                  <c:v>5</c:v>
                </c:pt>
                <c:pt idx="2712">
                  <c:v>5</c:v>
                </c:pt>
                <c:pt idx="2713">
                  <c:v>5</c:v>
                </c:pt>
                <c:pt idx="2714">
                  <c:v>5</c:v>
                </c:pt>
                <c:pt idx="2715">
                  <c:v>5</c:v>
                </c:pt>
                <c:pt idx="2716">
                  <c:v>5</c:v>
                </c:pt>
                <c:pt idx="2717">
                  <c:v>5</c:v>
                </c:pt>
                <c:pt idx="2718">
                  <c:v>5</c:v>
                </c:pt>
                <c:pt idx="2719">
                  <c:v>5</c:v>
                </c:pt>
                <c:pt idx="2720">
                  <c:v>5</c:v>
                </c:pt>
                <c:pt idx="2721">
                  <c:v>5</c:v>
                </c:pt>
                <c:pt idx="2722">
                  <c:v>5</c:v>
                </c:pt>
                <c:pt idx="2723">
                  <c:v>5</c:v>
                </c:pt>
                <c:pt idx="2724">
                  <c:v>5</c:v>
                </c:pt>
                <c:pt idx="2725">
                  <c:v>5</c:v>
                </c:pt>
                <c:pt idx="2726">
                  <c:v>5</c:v>
                </c:pt>
                <c:pt idx="2727">
                  <c:v>5</c:v>
                </c:pt>
                <c:pt idx="2728">
                  <c:v>5</c:v>
                </c:pt>
                <c:pt idx="2729">
                  <c:v>5</c:v>
                </c:pt>
                <c:pt idx="2730">
                  <c:v>5</c:v>
                </c:pt>
                <c:pt idx="2731">
                  <c:v>5</c:v>
                </c:pt>
                <c:pt idx="2732">
                  <c:v>5</c:v>
                </c:pt>
                <c:pt idx="2733">
                  <c:v>5</c:v>
                </c:pt>
                <c:pt idx="2734">
                  <c:v>5</c:v>
                </c:pt>
                <c:pt idx="2735">
                  <c:v>5</c:v>
                </c:pt>
                <c:pt idx="2736">
                  <c:v>5</c:v>
                </c:pt>
                <c:pt idx="2737">
                  <c:v>5</c:v>
                </c:pt>
                <c:pt idx="2738">
                  <c:v>5</c:v>
                </c:pt>
                <c:pt idx="2739">
                  <c:v>5</c:v>
                </c:pt>
                <c:pt idx="2740">
                  <c:v>5</c:v>
                </c:pt>
                <c:pt idx="2741">
                  <c:v>5</c:v>
                </c:pt>
                <c:pt idx="2742">
                  <c:v>5</c:v>
                </c:pt>
                <c:pt idx="2743">
                  <c:v>5</c:v>
                </c:pt>
                <c:pt idx="2744">
                  <c:v>5</c:v>
                </c:pt>
                <c:pt idx="2745">
                  <c:v>5</c:v>
                </c:pt>
                <c:pt idx="2746">
                  <c:v>5</c:v>
                </c:pt>
                <c:pt idx="2747">
                  <c:v>5</c:v>
                </c:pt>
                <c:pt idx="2748">
                  <c:v>5</c:v>
                </c:pt>
                <c:pt idx="2749">
                  <c:v>5</c:v>
                </c:pt>
                <c:pt idx="2750">
                  <c:v>5</c:v>
                </c:pt>
                <c:pt idx="2751">
                  <c:v>5</c:v>
                </c:pt>
                <c:pt idx="2752">
                  <c:v>5</c:v>
                </c:pt>
                <c:pt idx="2753">
                  <c:v>5</c:v>
                </c:pt>
                <c:pt idx="2754">
                  <c:v>5</c:v>
                </c:pt>
                <c:pt idx="2755">
                  <c:v>5</c:v>
                </c:pt>
                <c:pt idx="2756">
                  <c:v>5</c:v>
                </c:pt>
                <c:pt idx="2757">
                  <c:v>5</c:v>
                </c:pt>
                <c:pt idx="2758">
                  <c:v>15</c:v>
                </c:pt>
                <c:pt idx="2759">
                  <c:v>15</c:v>
                </c:pt>
                <c:pt idx="2760">
                  <c:v>15</c:v>
                </c:pt>
                <c:pt idx="2761">
                  <c:v>15</c:v>
                </c:pt>
                <c:pt idx="2762">
                  <c:v>15</c:v>
                </c:pt>
                <c:pt idx="2763">
                  <c:v>15</c:v>
                </c:pt>
                <c:pt idx="2764">
                  <c:v>15</c:v>
                </c:pt>
                <c:pt idx="2765">
                  <c:v>15</c:v>
                </c:pt>
                <c:pt idx="2766">
                  <c:v>15</c:v>
                </c:pt>
                <c:pt idx="2767">
                  <c:v>15</c:v>
                </c:pt>
                <c:pt idx="2768">
                  <c:v>15</c:v>
                </c:pt>
                <c:pt idx="2769">
                  <c:v>15</c:v>
                </c:pt>
                <c:pt idx="2770">
                  <c:v>15</c:v>
                </c:pt>
                <c:pt idx="2771">
                  <c:v>15</c:v>
                </c:pt>
                <c:pt idx="2772">
                  <c:v>15</c:v>
                </c:pt>
                <c:pt idx="2773">
                  <c:v>15</c:v>
                </c:pt>
                <c:pt idx="2774">
                  <c:v>15</c:v>
                </c:pt>
                <c:pt idx="2775">
                  <c:v>15</c:v>
                </c:pt>
                <c:pt idx="2776">
                  <c:v>15</c:v>
                </c:pt>
                <c:pt idx="2777">
                  <c:v>15</c:v>
                </c:pt>
                <c:pt idx="2778">
                  <c:v>15</c:v>
                </c:pt>
                <c:pt idx="2779">
                  <c:v>15</c:v>
                </c:pt>
                <c:pt idx="2780">
                  <c:v>15</c:v>
                </c:pt>
                <c:pt idx="2781">
                  <c:v>15</c:v>
                </c:pt>
                <c:pt idx="2782">
                  <c:v>15</c:v>
                </c:pt>
                <c:pt idx="2783">
                  <c:v>15</c:v>
                </c:pt>
                <c:pt idx="2784">
                  <c:v>15</c:v>
                </c:pt>
                <c:pt idx="2785">
                  <c:v>15</c:v>
                </c:pt>
                <c:pt idx="2786">
                  <c:v>15</c:v>
                </c:pt>
                <c:pt idx="2787">
                  <c:v>15</c:v>
                </c:pt>
                <c:pt idx="2788">
                  <c:v>15</c:v>
                </c:pt>
                <c:pt idx="2789">
                  <c:v>15</c:v>
                </c:pt>
                <c:pt idx="2790">
                  <c:v>15</c:v>
                </c:pt>
                <c:pt idx="2791">
                  <c:v>15</c:v>
                </c:pt>
                <c:pt idx="2792">
                  <c:v>15</c:v>
                </c:pt>
                <c:pt idx="2793">
                  <c:v>15</c:v>
                </c:pt>
                <c:pt idx="2794">
                  <c:v>15</c:v>
                </c:pt>
                <c:pt idx="2795">
                  <c:v>15</c:v>
                </c:pt>
                <c:pt idx="2796">
                  <c:v>15</c:v>
                </c:pt>
                <c:pt idx="2797">
                  <c:v>15</c:v>
                </c:pt>
                <c:pt idx="2798">
                  <c:v>15</c:v>
                </c:pt>
                <c:pt idx="2799">
                  <c:v>15</c:v>
                </c:pt>
                <c:pt idx="2800">
                  <c:v>15</c:v>
                </c:pt>
                <c:pt idx="2801">
                  <c:v>15</c:v>
                </c:pt>
                <c:pt idx="2802">
                  <c:v>15</c:v>
                </c:pt>
                <c:pt idx="2803">
                  <c:v>15</c:v>
                </c:pt>
                <c:pt idx="2804">
                  <c:v>15</c:v>
                </c:pt>
                <c:pt idx="2805">
                  <c:v>15</c:v>
                </c:pt>
                <c:pt idx="2806">
                  <c:v>15</c:v>
                </c:pt>
                <c:pt idx="2807">
                  <c:v>15</c:v>
                </c:pt>
                <c:pt idx="2808">
                  <c:v>15</c:v>
                </c:pt>
                <c:pt idx="2809">
                  <c:v>15</c:v>
                </c:pt>
                <c:pt idx="2810">
                  <c:v>15</c:v>
                </c:pt>
                <c:pt idx="2811">
                  <c:v>15</c:v>
                </c:pt>
                <c:pt idx="2812">
                  <c:v>15</c:v>
                </c:pt>
                <c:pt idx="2813">
                  <c:v>15</c:v>
                </c:pt>
                <c:pt idx="2814">
                  <c:v>15</c:v>
                </c:pt>
                <c:pt idx="2815">
                  <c:v>15</c:v>
                </c:pt>
                <c:pt idx="2816">
                  <c:v>15</c:v>
                </c:pt>
                <c:pt idx="2817">
                  <c:v>15</c:v>
                </c:pt>
                <c:pt idx="2818">
                  <c:v>15</c:v>
                </c:pt>
                <c:pt idx="2819">
                  <c:v>15</c:v>
                </c:pt>
                <c:pt idx="2820">
                  <c:v>15</c:v>
                </c:pt>
                <c:pt idx="2821">
                  <c:v>15</c:v>
                </c:pt>
                <c:pt idx="2822">
                  <c:v>15</c:v>
                </c:pt>
                <c:pt idx="2823">
                  <c:v>15</c:v>
                </c:pt>
                <c:pt idx="2824">
                  <c:v>15</c:v>
                </c:pt>
                <c:pt idx="2825">
                  <c:v>15</c:v>
                </c:pt>
                <c:pt idx="2826">
                  <c:v>15</c:v>
                </c:pt>
                <c:pt idx="2827">
                  <c:v>15</c:v>
                </c:pt>
                <c:pt idx="2828">
                  <c:v>15</c:v>
                </c:pt>
                <c:pt idx="2829">
                  <c:v>15</c:v>
                </c:pt>
                <c:pt idx="2830">
                  <c:v>15</c:v>
                </c:pt>
                <c:pt idx="2831">
                  <c:v>15</c:v>
                </c:pt>
                <c:pt idx="2832">
                  <c:v>15</c:v>
                </c:pt>
                <c:pt idx="2833">
                  <c:v>15</c:v>
                </c:pt>
                <c:pt idx="2834">
                  <c:v>15</c:v>
                </c:pt>
                <c:pt idx="2835">
                  <c:v>15</c:v>
                </c:pt>
                <c:pt idx="2836">
                  <c:v>15</c:v>
                </c:pt>
                <c:pt idx="2837">
                  <c:v>15</c:v>
                </c:pt>
                <c:pt idx="2838">
                  <c:v>15</c:v>
                </c:pt>
                <c:pt idx="2839">
                  <c:v>15</c:v>
                </c:pt>
                <c:pt idx="2840">
                  <c:v>15</c:v>
                </c:pt>
                <c:pt idx="2841">
                  <c:v>15</c:v>
                </c:pt>
                <c:pt idx="2842">
                  <c:v>15</c:v>
                </c:pt>
                <c:pt idx="2843">
                  <c:v>15</c:v>
                </c:pt>
                <c:pt idx="2844">
                  <c:v>15</c:v>
                </c:pt>
                <c:pt idx="2845">
                  <c:v>15</c:v>
                </c:pt>
                <c:pt idx="2846">
                  <c:v>15</c:v>
                </c:pt>
                <c:pt idx="2847">
                  <c:v>15</c:v>
                </c:pt>
                <c:pt idx="2848">
                  <c:v>15</c:v>
                </c:pt>
                <c:pt idx="2849">
                  <c:v>15</c:v>
                </c:pt>
                <c:pt idx="2850">
                  <c:v>15</c:v>
                </c:pt>
                <c:pt idx="2851">
                  <c:v>15</c:v>
                </c:pt>
                <c:pt idx="2852">
                  <c:v>15</c:v>
                </c:pt>
                <c:pt idx="2853">
                  <c:v>20</c:v>
                </c:pt>
                <c:pt idx="2854">
                  <c:v>20</c:v>
                </c:pt>
                <c:pt idx="2855">
                  <c:v>20</c:v>
                </c:pt>
                <c:pt idx="2856">
                  <c:v>20</c:v>
                </c:pt>
                <c:pt idx="2857">
                  <c:v>20</c:v>
                </c:pt>
                <c:pt idx="2858">
                  <c:v>20</c:v>
                </c:pt>
                <c:pt idx="2859">
                  <c:v>20</c:v>
                </c:pt>
                <c:pt idx="2860">
                  <c:v>20</c:v>
                </c:pt>
                <c:pt idx="2861">
                  <c:v>20</c:v>
                </c:pt>
                <c:pt idx="2862">
                  <c:v>20</c:v>
                </c:pt>
                <c:pt idx="2863">
                  <c:v>20</c:v>
                </c:pt>
                <c:pt idx="2864">
                  <c:v>20</c:v>
                </c:pt>
                <c:pt idx="2865">
                  <c:v>20</c:v>
                </c:pt>
                <c:pt idx="2866">
                  <c:v>20</c:v>
                </c:pt>
                <c:pt idx="2867">
                  <c:v>20</c:v>
                </c:pt>
                <c:pt idx="2868">
                  <c:v>20</c:v>
                </c:pt>
                <c:pt idx="2869">
                  <c:v>20</c:v>
                </c:pt>
                <c:pt idx="2870">
                  <c:v>20</c:v>
                </c:pt>
                <c:pt idx="2871">
                  <c:v>20</c:v>
                </c:pt>
                <c:pt idx="2872">
                  <c:v>20</c:v>
                </c:pt>
                <c:pt idx="2873">
                  <c:v>20</c:v>
                </c:pt>
                <c:pt idx="2874">
                  <c:v>20</c:v>
                </c:pt>
                <c:pt idx="2875">
                  <c:v>20</c:v>
                </c:pt>
                <c:pt idx="2876">
                  <c:v>20</c:v>
                </c:pt>
                <c:pt idx="2877">
                  <c:v>20</c:v>
                </c:pt>
                <c:pt idx="2878">
                  <c:v>20</c:v>
                </c:pt>
                <c:pt idx="2879">
                  <c:v>20</c:v>
                </c:pt>
                <c:pt idx="2880">
                  <c:v>20</c:v>
                </c:pt>
                <c:pt idx="2881">
                  <c:v>20</c:v>
                </c:pt>
                <c:pt idx="2882">
                  <c:v>20</c:v>
                </c:pt>
                <c:pt idx="2883">
                  <c:v>20</c:v>
                </c:pt>
                <c:pt idx="2884">
                  <c:v>20</c:v>
                </c:pt>
                <c:pt idx="2885">
                  <c:v>20</c:v>
                </c:pt>
                <c:pt idx="2886">
                  <c:v>20</c:v>
                </c:pt>
                <c:pt idx="2887">
                  <c:v>20</c:v>
                </c:pt>
                <c:pt idx="2888">
                  <c:v>20</c:v>
                </c:pt>
                <c:pt idx="2889">
                  <c:v>20</c:v>
                </c:pt>
                <c:pt idx="2890">
                  <c:v>20</c:v>
                </c:pt>
                <c:pt idx="2891">
                  <c:v>20</c:v>
                </c:pt>
                <c:pt idx="2892">
                  <c:v>20</c:v>
                </c:pt>
                <c:pt idx="2893">
                  <c:v>20</c:v>
                </c:pt>
                <c:pt idx="2894">
                  <c:v>20</c:v>
                </c:pt>
                <c:pt idx="2895">
                  <c:v>20</c:v>
                </c:pt>
                <c:pt idx="2896">
                  <c:v>20</c:v>
                </c:pt>
                <c:pt idx="2897">
                  <c:v>20</c:v>
                </c:pt>
                <c:pt idx="2898">
                  <c:v>20</c:v>
                </c:pt>
                <c:pt idx="2899">
                  <c:v>20</c:v>
                </c:pt>
                <c:pt idx="2900">
                  <c:v>20</c:v>
                </c:pt>
                <c:pt idx="2901">
                  <c:v>20</c:v>
                </c:pt>
                <c:pt idx="2902">
                  <c:v>20</c:v>
                </c:pt>
                <c:pt idx="2903">
                  <c:v>20</c:v>
                </c:pt>
                <c:pt idx="2904">
                  <c:v>20</c:v>
                </c:pt>
                <c:pt idx="2905">
                  <c:v>20</c:v>
                </c:pt>
                <c:pt idx="2906">
                  <c:v>20</c:v>
                </c:pt>
                <c:pt idx="2907">
                  <c:v>20</c:v>
                </c:pt>
                <c:pt idx="2908">
                  <c:v>20</c:v>
                </c:pt>
                <c:pt idx="2909">
                  <c:v>20</c:v>
                </c:pt>
                <c:pt idx="2910">
                  <c:v>20</c:v>
                </c:pt>
                <c:pt idx="2911">
                  <c:v>20</c:v>
                </c:pt>
                <c:pt idx="2912">
                  <c:v>20</c:v>
                </c:pt>
                <c:pt idx="2913">
                  <c:v>20</c:v>
                </c:pt>
                <c:pt idx="2914">
                  <c:v>20</c:v>
                </c:pt>
                <c:pt idx="2915">
                  <c:v>20</c:v>
                </c:pt>
                <c:pt idx="2916">
                  <c:v>20</c:v>
                </c:pt>
                <c:pt idx="2917">
                  <c:v>20</c:v>
                </c:pt>
                <c:pt idx="2918">
                  <c:v>20</c:v>
                </c:pt>
                <c:pt idx="2919">
                  <c:v>20</c:v>
                </c:pt>
                <c:pt idx="2920">
                  <c:v>20</c:v>
                </c:pt>
                <c:pt idx="2921">
                  <c:v>9</c:v>
                </c:pt>
                <c:pt idx="2922">
                  <c:v>6</c:v>
                </c:pt>
                <c:pt idx="2923">
                  <c:v>6</c:v>
                </c:pt>
                <c:pt idx="2924">
                  <c:v>6</c:v>
                </c:pt>
                <c:pt idx="2925">
                  <c:v>6</c:v>
                </c:pt>
                <c:pt idx="2926">
                  <c:v>6</c:v>
                </c:pt>
                <c:pt idx="2927">
                  <c:v>6</c:v>
                </c:pt>
                <c:pt idx="2928">
                  <c:v>6</c:v>
                </c:pt>
                <c:pt idx="2929">
                  <c:v>6</c:v>
                </c:pt>
                <c:pt idx="2930">
                  <c:v>6</c:v>
                </c:pt>
                <c:pt idx="2931">
                  <c:v>6</c:v>
                </c:pt>
                <c:pt idx="2932">
                  <c:v>6</c:v>
                </c:pt>
                <c:pt idx="2933">
                  <c:v>6</c:v>
                </c:pt>
                <c:pt idx="2934">
                  <c:v>10</c:v>
                </c:pt>
                <c:pt idx="2935">
                  <c:v>10</c:v>
                </c:pt>
                <c:pt idx="2936">
                  <c:v>10</c:v>
                </c:pt>
                <c:pt idx="2937">
                  <c:v>10</c:v>
                </c:pt>
                <c:pt idx="2938">
                  <c:v>10</c:v>
                </c:pt>
                <c:pt idx="2939">
                  <c:v>10</c:v>
                </c:pt>
                <c:pt idx="2940">
                  <c:v>10</c:v>
                </c:pt>
                <c:pt idx="2941">
                  <c:v>10</c:v>
                </c:pt>
                <c:pt idx="2942">
                  <c:v>10</c:v>
                </c:pt>
                <c:pt idx="2943">
                  <c:v>10</c:v>
                </c:pt>
                <c:pt idx="2944">
                  <c:v>10</c:v>
                </c:pt>
                <c:pt idx="2945">
                  <c:v>10</c:v>
                </c:pt>
                <c:pt idx="2946">
                  <c:v>10</c:v>
                </c:pt>
                <c:pt idx="2947">
                  <c:v>10</c:v>
                </c:pt>
                <c:pt idx="2948">
                  <c:v>10</c:v>
                </c:pt>
                <c:pt idx="2949">
                  <c:v>10</c:v>
                </c:pt>
                <c:pt idx="2950">
                  <c:v>10</c:v>
                </c:pt>
                <c:pt idx="2951">
                  <c:v>10</c:v>
                </c:pt>
                <c:pt idx="2952">
                  <c:v>10</c:v>
                </c:pt>
                <c:pt idx="2953">
                  <c:v>10</c:v>
                </c:pt>
                <c:pt idx="2954">
                  <c:v>10</c:v>
                </c:pt>
                <c:pt idx="2955">
                  <c:v>10</c:v>
                </c:pt>
                <c:pt idx="2956">
                  <c:v>10</c:v>
                </c:pt>
                <c:pt idx="2957">
                  <c:v>10</c:v>
                </c:pt>
                <c:pt idx="2958">
                  <c:v>10</c:v>
                </c:pt>
                <c:pt idx="2959">
                  <c:v>10</c:v>
                </c:pt>
                <c:pt idx="2960">
                  <c:v>10</c:v>
                </c:pt>
                <c:pt idx="2961">
                  <c:v>10</c:v>
                </c:pt>
                <c:pt idx="2962">
                  <c:v>10</c:v>
                </c:pt>
                <c:pt idx="2963">
                  <c:v>10</c:v>
                </c:pt>
                <c:pt idx="2964">
                  <c:v>10</c:v>
                </c:pt>
                <c:pt idx="2965">
                  <c:v>10</c:v>
                </c:pt>
                <c:pt idx="2966">
                  <c:v>10</c:v>
                </c:pt>
                <c:pt idx="2967">
                  <c:v>10</c:v>
                </c:pt>
                <c:pt idx="2968">
                  <c:v>10</c:v>
                </c:pt>
                <c:pt idx="2969">
                  <c:v>8</c:v>
                </c:pt>
                <c:pt idx="2970">
                  <c:v>8</c:v>
                </c:pt>
                <c:pt idx="2971">
                  <c:v>8</c:v>
                </c:pt>
                <c:pt idx="2972">
                  <c:v>8</c:v>
                </c:pt>
                <c:pt idx="2973">
                  <c:v>8</c:v>
                </c:pt>
                <c:pt idx="2974">
                  <c:v>8</c:v>
                </c:pt>
                <c:pt idx="2975">
                  <c:v>8</c:v>
                </c:pt>
                <c:pt idx="2976">
                  <c:v>8</c:v>
                </c:pt>
                <c:pt idx="2977">
                  <c:v>8</c:v>
                </c:pt>
                <c:pt idx="2978">
                  <c:v>8</c:v>
                </c:pt>
                <c:pt idx="2979">
                  <c:v>8</c:v>
                </c:pt>
                <c:pt idx="2980">
                  <c:v>8</c:v>
                </c:pt>
                <c:pt idx="2981">
                  <c:v>8</c:v>
                </c:pt>
                <c:pt idx="2982">
                  <c:v>8</c:v>
                </c:pt>
                <c:pt idx="2983">
                  <c:v>8</c:v>
                </c:pt>
                <c:pt idx="2984">
                  <c:v>8</c:v>
                </c:pt>
                <c:pt idx="2985">
                  <c:v>9</c:v>
                </c:pt>
                <c:pt idx="2986">
                  <c:v>9</c:v>
                </c:pt>
                <c:pt idx="2987">
                  <c:v>9</c:v>
                </c:pt>
                <c:pt idx="2988">
                  <c:v>9</c:v>
                </c:pt>
                <c:pt idx="2989">
                  <c:v>9</c:v>
                </c:pt>
                <c:pt idx="2990">
                  <c:v>9</c:v>
                </c:pt>
                <c:pt idx="2991">
                  <c:v>9</c:v>
                </c:pt>
                <c:pt idx="2992">
                  <c:v>9</c:v>
                </c:pt>
                <c:pt idx="2993">
                  <c:v>9</c:v>
                </c:pt>
                <c:pt idx="2994">
                  <c:v>9</c:v>
                </c:pt>
                <c:pt idx="2995">
                  <c:v>9</c:v>
                </c:pt>
                <c:pt idx="2996">
                  <c:v>9</c:v>
                </c:pt>
                <c:pt idx="2997">
                  <c:v>9</c:v>
                </c:pt>
                <c:pt idx="2998">
                  <c:v>9</c:v>
                </c:pt>
                <c:pt idx="2999">
                  <c:v>9</c:v>
                </c:pt>
                <c:pt idx="3000">
                  <c:v>9</c:v>
                </c:pt>
                <c:pt idx="3001">
                  <c:v>9</c:v>
                </c:pt>
                <c:pt idx="3002">
                  <c:v>9</c:v>
                </c:pt>
                <c:pt idx="3003">
                  <c:v>9</c:v>
                </c:pt>
                <c:pt idx="3004">
                  <c:v>9</c:v>
                </c:pt>
                <c:pt idx="3005">
                  <c:v>9</c:v>
                </c:pt>
                <c:pt idx="3006">
                  <c:v>9</c:v>
                </c:pt>
                <c:pt idx="3007">
                  <c:v>9</c:v>
                </c:pt>
                <c:pt idx="3008">
                  <c:v>9</c:v>
                </c:pt>
                <c:pt idx="3009">
                  <c:v>9</c:v>
                </c:pt>
                <c:pt idx="3010">
                  <c:v>9</c:v>
                </c:pt>
                <c:pt idx="3011">
                  <c:v>9</c:v>
                </c:pt>
                <c:pt idx="3012">
                  <c:v>9</c:v>
                </c:pt>
                <c:pt idx="3013">
                  <c:v>9</c:v>
                </c:pt>
                <c:pt idx="3014">
                  <c:v>9</c:v>
                </c:pt>
                <c:pt idx="3015">
                  <c:v>9</c:v>
                </c:pt>
                <c:pt idx="3016">
                  <c:v>9</c:v>
                </c:pt>
                <c:pt idx="3017">
                  <c:v>9</c:v>
                </c:pt>
                <c:pt idx="3018">
                  <c:v>9</c:v>
                </c:pt>
                <c:pt idx="3019">
                  <c:v>9</c:v>
                </c:pt>
                <c:pt idx="3020">
                  <c:v>9</c:v>
                </c:pt>
                <c:pt idx="3021">
                  <c:v>9</c:v>
                </c:pt>
                <c:pt idx="3022">
                  <c:v>9</c:v>
                </c:pt>
                <c:pt idx="3023">
                  <c:v>9</c:v>
                </c:pt>
                <c:pt idx="3024">
                  <c:v>9</c:v>
                </c:pt>
                <c:pt idx="3025">
                  <c:v>9</c:v>
                </c:pt>
                <c:pt idx="3026">
                  <c:v>9</c:v>
                </c:pt>
                <c:pt idx="3027">
                  <c:v>9</c:v>
                </c:pt>
                <c:pt idx="3028">
                  <c:v>9</c:v>
                </c:pt>
                <c:pt idx="3029">
                  <c:v>9</c:v>
                </c:pt>
                <c:pt idx="3030">
                  <c:v>9</c:v>
                </c:pt>
                <c:pt idx="3031">
                  <c:v>9</c:v>
                </c:pt>
                <c:pt idx="3032">
                  <c:v>9</c:v>
                </c:pt>
                <c:pt idx="3033">
                  <c:v>9</c:v>
                </c:pt>
                <c:pt idx="3034">
                  <c:v>9</c:v>
                </c:pt>
                <c:pt idx="3035">
                  <c:v>9</c:v>
                </c:pt>
                <c:pt idx="3036">
                  <c:v>9</c:v>
                </c:pt>
                <c:pt idx="3037">
                  <c:v>9</c:v>
                </c:pt>
                <c:pt idx="3038">
                  <c:v>9</c:v>
                </c:pt>
                <c:pt idx="3039">
                  <c:v>9</c:v>
                </c:pt>
                <c:pt idx="3040">
                  <c:v>9</c:v>
                </c:pt>
                <c:pt idx="3041">
                  <c:v>9</c:v>
                </c:pt>
                <c:pt idx="3042">
                  <c:v>9</c:v>
                </c:pt>
                <c:pt idx="3043">
                  <c:v>9</c:v>
                </c:pt>
                <c:pt idx="3044">
                  <c:v>9</c:v>
                </c:pt>
                <c:pt idx="3045">
                  <c:v>9</c:v>
                </c:pt>
                <c:pt idx="3046">
                  <c:v>9</c:v>
                </c:pt>
                <c:pt idx="3047">
                  <c:v>9</c:v>
                </c:pt>
                <c:pt idx="3048">
                  <c:v>9</c:v>
                </c:pt>
                <c:pt idx="3049">
                  <c:v>9</c:v>
                </c:pt>
                <c:pt idx="3050">
                  <c:v>9</c:v>
                </c:pt>
                <c:pt idx="3051">
                  <c:v>9</c:v>
                </c:pt>
                <c:pt idx="3052">
                  <c:v>9</c:v>
                </c:pt>
                <c:pt idx="3053">
                  <c:v>9</c:v>
                </c:pt>
                <c:pt idx="3054">
                  <c:v>9</c:v>
                </c:pt>
                <c:pt idx="3055">
                  <c:v>9</c:v>
                </c:pt>
                <c:pt idx="3056">
                  <c:v>9</c:v>
                </c:pt>
                <c:pt idx="3057">
                  <c:v>9</c:v>
                </c:pt>
                <c:pt idx="3058">
                  <c:v>9</c:v>
                </c:pt>
                <c:pt idx="3059">
                  <c:v>9</c:v>
                </c:pt>
                <c:pt idx="3060">
                  <c:v>9</c:v>
                </c:pt>
                <c:pt idx="3061">
                  <c:v>9</c:v>
                </c:pt>
                <c:pt idx="3062">
                  <c:v>9</c:v>
                </c:pt>
                <c:pt idx="3063">
                  <c:v>9</c:v>
                </c:pt>
                <c:pt idx="3064">
                  <c:v>9</c:v>
                </c:pt>
                <c:pt idx="3065">
                  <c:v>9</c:v>
                </c:pt>
                <c:pt idx="3066">
                  <c:v>9</c:v>
                </c:pt>
                <c:pt idx="3067">
                  <c:v>9</c:v>
                </c:pt>
                <c:pt idx="3068">
                  <c:v>9</c:v>
                </c:pt>
                <c:pt idx="3069">
                  <c:v>9</c:v>
                </c:pt>
                <c:pt idx="3070">
                  <c:v>9</c:v>
                </c:pt>
                <c:pt idx="3071">
                  <c:v>9</c:v>
                </c:pt>
                <c:pt idx="3072">
                  <c:v>9</c:v>
                </c:pt>
                <c:pt idx="3073">
                  <c:v>9</c:v>
                </c:pt>
                <c:pt idx="3074">
                  <c:v>9</c:v>
                </c:pt>
                <c:pt idx="3075">
                  <c:v>9</c:v>
                </c:pt>
                <c:pt idx="3076">
                  <c:v>9</c:v>
                </c:pt>
                <c:pt idx="3077">
                  <c:v>9</c:v>
                </c:pt>
                <c:pt idx="3078">
                  <c:v>9</c:v>
                </c:pt>
                <c:pt idx="3079">
                  <c:v>9</c:v>
                </c:pt>
                <c:pt idx="3080">
                  <c:v>9</c:v>
                </c:pt>
                <c:pt idx="3081">
                  <c:v>9</c:v>
                </c:pt>
                <c:pt idx="3082">
                  <c:v>9</c:v>
                </c:pt>
                <c:pt idx="3083">
                  <c:v>9</c:v>
                </c:pt>
                <c:pt idx="3084">
                  <c:v>9</c:v>
                </c:pt>
                <c:pt idx="3085">
                  <c:v>9</c:v>
                </c:pt>
                <c:pt idx="3086">
                  <c:v>9</c:v>
                </c:pt>
                <c:pt idx="3087">
                  <c:v>9</c:v>
                </c:pt>
                <c:pt idx="3088">
                  <c:v>9</c:v>
                </c:pt>
                <c:pt idx="3089">
                  <c:v>9</c:v>
                </c:pt>
                <c:pt idx="3090">
                  <c:v>9</c:v>
                </c:pt>
                <c:pt idx="3091">
                  <c:v>9</c:v>
                </c:pt>
                <c:pt idx="3092">
                  <c:v>9</c:v>
                </c:pt>
                <c:pt idx="3093">
                  <c:v>9</c:v>
                </c:pt>
                <c:pt idx="3094">
                  <c:v>9</c:v>
                </c:pt>
                <c:pt idx="3095">
                  <c:v>9</c:v>
                </c:pt>
                <c:pt idx="3096">
                  <c:v>9</c:v>
                </c:pt>
                <c:pt idx="3097">
                  <c:v>9</c:v>
                </c:pt>
                <c:pt idx="3098">
                  <c:v>9</c:v>
                </c:pt>
                <c:pt idx="3099">
                  <c:v>9</c:v>
                </c:pt>
                <c:pt idx="3100">
                  <c:v>9</c:v>
                </c:pt>
                <c:pt idx="3101">
                  <c:v>9</c:v>
                </c:pt>
                <c:pt idx="3102">
                  <c:v>9</c:v>
                </c:pt>
                <c:pt idx="3103">
                  <c:v>9</c:v>
                </c:pt>
                <c:pt idx="3104">
                  <c:v>9</c:v>
                </c:pt>
                <c:pt idx="3105">
                  <c:v>9</c:v>
                </c:pt>
                <c:pt idx="3106">
                  <c:v>9</c:v>
                </c:pt>
                <c:pt idx="3107">
                  <c:v>9</c:v>
                </c:pt>
                <c:pt idx="3108">
                  <c:v>9</c:v>
                </c:pt>
                <c:pt idx="3109">
                  <c:v>9</c:v>
                </c:pt>
                <c:pt idx="3110">
                  <c:v>9</c:v>
                </c:pt>
                <c:pt idx="3111">
                  <c:v>9</c:v>
                </c:pt>
                <c:pt idx="3112">
                  <c:v>9</c:v>
                </c:pt>
                <c:pt idx="3113">
                  <c:v>9</c:v>
                </c:pt>
                <c:pt idx="3114">
                  <c:v>9</c:v>
                </c:pt>
                <c:pt idx="3115">
                  <c:v>9</c:v>
                </c:pt>
                <c:pt idx="3116">
                  <c:v>9</c:v>
                </c:pt>
                <c:pt idx="3117">
                  <c:v>9</c:v>
                </c:pt>
                <c:pt idx="3118">
                  <c:v>9</c:v>
                </c:pt>
                <c:pt idx="3119">
                  <c:v>9</c:v>
                </c:pt>
                <c:pt idx="3120">
                  <c:v>9</c:v>
                </c:pt>
                <c:pt idx="3121">
                  <c:v>9</c:v>
                </c:pt>
                <c:pt idx="3122">
                  <c:v>9</c:v>
                </c:pt>
                <c:pt idx="3123">
                  <c:v>9</c:v>
                </c:pt>
                <c:pt idx="3124">
                  <c:v>9</c:v>
                </c:pt>
                <c:pt idx="3125">
                  <c:v>9</c:v>
                </c:pt>
                <c:pt idx="3126">
                  <c:v>9</c:v>
                </c:pt>
                <c:pt idx="3127">
                  <c:v>9</c:v>
                </c:pt>
                <c:pt idx="3128">
                  <c:v>9</c:v>
                </c:pt>
                <c:pt idx="3129">
                  <c:v>9</c:v>
                </c:pt>
                <c:pt idx="3130">
                  <c:v>9</c:v>
                </c:pt>
                <c:pt idx="3131">
                  <c:v>9</c:v>
                </c:pt>
                <c:pt idx="3132">
                  <c:v>9</c:v>
                </c:pt>
                <c:pt idx="3133">
                  <c:v>9</c:v>
                </c:pt>
                <c:pt idx="3134">
                  <c:v>9</c:v>
                </c:pt>
                <c:pt idx="3135">
                  <c:v>9</c:v>
                </c:pt>
                <c:pt idx="3136">
                  <c:v>9</c:v>
                </c:pt>
                <c:pt idx="3137">
                  <c:v>9</c:v>
                </c:pt>
                <c:pt idx="3138">
                  <c:v>9</c:v>
                </c:pt>
                <c:pt idx="3139">
                  <c:v>9</c:v>
                </c:pt>
                <c:pt idx="3140">
                  <c:v>9</c:v>
                </c:pt>
                <c:pt idx="3141">
                  <c:v>9</c:v>
                </c:pt>
                <c:pt idx="3142">
                  <c:v>9</c:v>
                </c:pt>
                <c:pt idx="3143">
                  <c:v>9</c:v>
                </c:pt>
                <c:pt idx="3144">
                  <c:v>9</c:v>
                </c:pt>
                <c:pt idx="3145">
                  <c:v>9</c:v>
                </c:pt>
                <c:pt idx="3146">
                  <c:v>9</c:v>
                </c:pt>
                <c:pt idx="3147">
                  <c:v>9</c:v>
                </c:pt>
                <c:pt idx="3148">
                  <c:v>9</c:v>
                </c:pt>
                <c:pt idx="3149">
                  <c:v>9</c:v>
                </c:pt>
                <c:pt idx="3150">
                  <c:v>9</c:v>
                </c:pt>
                <c:pt idx="3151">
                  <c:v>9</c:v>
                </c:pt>
                <c:pt idx="3152">
                  <c:v>9</c:v>
                </c:pt>
                <c:pt idx="3153">
                  <c:v>9</c:v>
                </c:pt>
                <c:pt idx="3154">
                  <c:v>9</c:v>
                </c:pt>
                <c:pt idx="3155">
                  <c:v>9</c:v>
                </c:pt>
                <c:pt idx="3156">
                  <c:v>9</c:v>
                </c:pt>
                <c:pt idx="3157">
                  <c:v>9</c:v>
                </c:pt>
                <c:pt idx="3158">
                  <c:v>9</c:v>
                </c:pt>
                <c:pt idx="3159">
                  <c:v>9</c:v>
                </c:pt>
                <c:pt idx="3160">
                  <c:v>9</c:v>
                </c:pt>
                <c:pt idx="3161">
                  <c:v>9</c:v>
                </c:pt>
                <c:pt idx="3162">
                  <c:v>9</c:v>
                </c:pt>
                <c:pt idx="3163">
                  <c:v>9</c:v>
                </c:pt>
                <c:pt idx="3164">
                  <c:v>9</c:v>
                </c:pt>
                <c:pt idx="3165">
                  <c:v>9</c:v>
                </c:pt>
                <c:pt idx="3166">
                  <c:v>9</c:v>
                </c:pt>
                <c:pt idx="3167">
                  <c:v>9</c:v>
                </c:pt>
                <c:pt idx="3168">
                  <c:v>9</c:v>
                </c:pt>
                <c:pt idx="3169">
                  <c:v>9</c:v>
                </c:pt>
                <c:pt idx="3170">
                  <c:v>9</c:v>
                </c:pt>
                <c:pt idx="3171">
                  <c:v>9</c:v>
                </c:pt>
                <c:pt idx="3172">
                  <c:v>9</c:v>
                </c:pt>
                <c:pt idx="3173">
                  <c:v>9</c:v>
                </c:pt>
                <c:pt idx="3174">
                  <c:v>9</c:v>
                </c:pt>
                <c:pt idx="3175">
                  <c:v>9</c:v>
                </c:pt>
                <c:pt idx="3176">
                  <c:v>9</c:v>
                </c:pt>
                <c:pt idx="3177">
                  <c:v>9</c:v>
                </c:pt>
                <c:pt idx="3178">
                  <c:v>9</c:v>
                </c:pt>
                <c:pt idx="3179">
                  <c:v>9</c:v>
                </c:pt>
                <c:pt idx="3180">
                  <c:v>9</c:v>
                </c:pt>
                <c:pt idx="3205">
                  <c:v>1</c:v>
                </c:pt>
                <c:pt idx="3206">
                  <c:v>1</c:v>
                </c:pt>
                <c:pt idx="3207">
                  <c:v>1</c:v>
                </c:pt>
                <c:pt idx="3208">
                  <c:v>1</c:v>
                </c:pt>
                <c:pt idx="3209">
                  <c:v>1</c:v>
                </c:pt>
                <c:pt idx="3210">
                  <c:v>1</c:v>
                </c:pt>
                <c:pt idx="3211">
                  <c:v>1</c:v>
                </c:pt>
                <c:pt idx="3212">
                  <c:v>1</c:v>
                </c:pt>
                <c:pt idx="3213">
                  <c:v>1</c:v>
                </c:pt>
                <c:pt idx="3214">
                  <c:v>1</c:v>
                </c:pt>
                <c:pt idx="3215">
                  <c:v>1</c:v>
                </c:pt>
                <c:pt idx="3216">
                  <c:v>1</c:v>
                </c:pt>
                <c:pt idx="3217">
                  <c:v>4</c:v>
                </c:pt>
                <c:pt idx="3218">
                  <c:v>4</c:v>
                </c:pt>
                <c:pt idx="3219">
                  <c:v>4</c:v>
                </c:pt>
                <c:pt idx="3220">
                  <c:v>4</c:v>
                </c:pt>
                <c:pt idx="3221">
                  <c:v>4</c:v>
                </c:pt>
                <c:pt idx="3222">
                  <c:v>4</c:v>
                </c:pt>
                <c:pt idx="3223">
                  <c:v>4</c:v>
                </c:pt>
                <c:pt idx="3224">
                  <c:v>4</c:v>
                </c:pt>
                <c:pt idx="3225">
                  <c:v>4</c:v>
                </c:pt>
                <c:pt idx="3226">
                  <c:v>4</c:v>
                </c:pt>
                <c:pt idx="3227">
                  <c:v>4</c:v>
                </c:pt>
                <c:pt idx="3228">
                  <c:v>4</c:v>
                </c:pt>
                <c:pt idx="3229">
                  <c:v>4</c:v>
                </c:pt>
                <c:pt idx="3230">
                  <c:v>4</c:v>
                </c:pt>
                <c:pt idx="3231">
                  <c:v>4</c:v>
                </c:pt>
                <c:pt idx="3232">
                  <c:v>4</c:v>
                </c:pt>
                <c:pt idx="3233">
                  <c:v>4</c:v>
                </c:pt>
                <c:pt idx="3234">
                  <c:v>4</c:v>
                </c:pt>
                <c:pt idx="3235">
                  <c:v>4</c:v>
                </c:pt>
                <c:pt idx="3236">
                  <c:v>4</c:v>
                </c:pt>
                <c:pt idx="3237">
                  <c:v>4</c:v>
                </c:pt>
                <c:pt idx="3238">
                  <c:v>4</c:v>
                </c:pt>
                <c:pt idx="3239">
                  <c:v>4</c:v>
                </c:pt>
                <c:pt idx="3240">
                  <c:v>4</c:v>
                </c:pt>
                <c:pt idx="3241">
                  <c:v>4</c:v>
                </c:pt>
                <c:pt idx="3242">
                  <c:v>4</c:v>
                </c:pt>
                <c:pt idx="3243">
                  <c:v>-2</c:v>
                </c:pt>
                <c:pt idx="3244">
                  <c:v>-2</c:v>
                </c:pt>
                <c:pt idx="3245">
                  <c:v>-2</c:v>
                </c:pt>
                <c:pt idx="3246">
                  <c:v>-2</c:v>
                </c:pt>
                <c:pt idx="3247">
                  <c:v>-2</c:v>
                </c:pt>
                <c:pt idx="3248">
                  <c:v>-2</c:v>
                </c:pt>
                <c:pt idx="3249">
                  <c:v>-2</c:v>
                </c:pt>
                <c:pt idx="3250">
                  <c:v>-2</c:v>
                </c:pt>
                <c:pt idx="3251">
                  <c:v>-2</c:v>
                </c:pt>
                <c:pt idx="3252">
                  <c:v>-2</c:v>
                </c:pt>
                <c:pt idx="3253">
                  <c:v>-2</c:v>
                </c:pt>
                <c:pt idx="3254">
                  <c:v>-2</c:v>
                </c:pt>
                <c:pt idx="3255">
                  <c:v>-2</c:v>
                </c:pt>
                <c:pt idx="3256">
                  <c:v>-2</c:v>
                </c:pt>
                <c:pt idx="3257">
                  <c:v>-2</c:v>
                </c:pt>
                <c:pt idx="3258">
                  <c:v>-2</c:v>
                </c:pt>
                <c:pt idx="3259">
                  <c:v>-2</c:v>
                </c:pt>
                <c:pt idx="3260">
                  <c:v>-2</c:v>
                </c:pt>
                <c:pt idx="3261">
                  <c:v>-2</c:v>
                </c:pt>
                <c:pt idx="3262">
                  <c:v>-2</c:v>
                </c:pt>
                <c:pt idx="3263">
                  <c:v>-2</c:v>
                </c:pt>
                <c:pt idx="3264">
                  <c:v>-2</c:v>
                </c:pt>
                <c:pt idx="3265">
                  <c:v>-2</c:v>
                </c:pt>
                <c:pt idx="3266">
                  <c:v>-2</c:v>
                </c:pt>
                <c:pt idx="3267">
                  <c:v>-2</c:v>
                </c:pt>
                <c:pt idx="3268">
                  <c:v>-2</c:v>
                </c:pt>
                <c:pt idx="3269">
                  <c:v>-2</c:v>
                </c:pt>
                <c:pt idx="3270">
                  <c:v>3</c:v>
                </c:pt>
                <c:pt idx="3271">
                  <c:v>3</c:v>
                </c:pt>
                <c:pt idx="3272">
                  <c:v>3</c:v>
                </c:pt>
                <c:pt idx="3273">
                  <c:v>3</c:v>
                </c:pt>
                <c:pt idx="3274">
                  <c:v>3</c:v>
                </c:pt>
                <c:pt idx="3275">
                  <c:v>3</c:v>
                </c:pt>
                <c:pt idx="3276">
                  <c:v>3</c:v>
                </c:pt>
                <c:pt idx="3277">
                  <c:v>3</c:v>
                </c:pt>
                <c:pt idx="3278">
                  <c:v>3</c:v>
                </c:pt>
                <c:pt idx="3279">
                  <c:v>3</c:v>
                </c:pt>
                <c:pt idx="3280">
                  <c:v>3</c:v>
                </c:pt>
                <c:pt idx="3281">
                  <c:v>3</c:v>
                </c:pt>
                <c:pt idx="3282">
                  <c:v>3</c:v>
                </c:pt>
                <c:pt idx="3283">
                  <c:v>3</c:v>
                </c:pt>
                <c:pt idx="3284">
                  <c:v>3</c:v>
                </c:pt>
                <c:pt idx="3285">
                  <c:v>3</c:v>
                </c:pt>
                <c:pt idx="3286">
                  <c:v>3</c:v>
                </c:pt>
                <c:pt idx="3287">
                  <c:v>3</c:v>
                </c:pt>
                <c:pt idx="3288">
                  <c:v>3</c:v>
                </c:pt>
                <c:pt idx="3289">
                  <c:v>3</c:v>
                </c:pt>
                <c:pt idx="3290">
                  <c:v>3</c:v>
                </c:pt>
                <c:pt idx="3291">
                  <c:v>3</c:v>
                </c:pt>
                <c:pt idx="3292">
                  <c:v>3</c:v>
                </c:pt>
                <c:pt idx="329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0-475B-A041-1A9F0256E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0998511"/>
        <c:axId val="2110995183"/>
      </c:barChart>
      <c:catAx>
        <c:axId val="2110998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995183"/>
        <c:crosses val="autoZero"/>
        <c:auto val="1"/>
        <c:lblAlgn val="ctr"/>
        <c:lblOffset val="100"/>
        <c:noMultiLvlLbl val="0"/>
      </c:catAx>
      <c:valAx>
        <c:axId val="2110995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dB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998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 Downlink [M</a:t>
            </a:r>
            <a:r>
              <a:rPr lang="hr-HR" dirty="0"/>
              <a:t>bps</a:t>
            </a:r>
            <a:r>
              <a:rPr lang="en-GB" dirty="0"/>
              <a:t>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'Measurement4G - 22 May 2023 190'!$N$1</c:f>
              <c:strCache>
                <c:ptCount val="1"/>
                <c:pt idx="0">
                  <c:v> Downlink [MB/s]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'Measurement4G - 22 May 2023 190'!$A$2:$A$3263</c:f>
              <c:numCache>
                <c:formatCode>[$-F400]h:mm:ss\ AM/PM</c:formatCode>
                <c:ptCount val="3262"/>
                <c:pt idx="0">
                  <c:v>0.77613425925925927</c:v>
                </c:pt>
                <c:pt idx="1">
                  <c:v>0.77614583333333331</c:v>
                </c:pt>
                <c:pt idx="2">
                  <c:v>0.77614583333333331</c:v>
                </c:pt>
                <c:pt idx="3">
                  <c:v>0.77615740740740746</c:v>
                </c:pt>
                <c:pt idx="4">
                  <c:v>0.77615740740740746</c:v>
                </c:pt>
                <c:pt idx="5">
                  <c:v>0.7761689814814815</c:v>
                </c:pt>
                <c:pt idx="6">
                  <c:v>0.7761689814814815</c:v>
                </c:pt>
                <c:pt idx="7">
                  <c:v>0.77618055555555554</c:v>
                </c:pt>
                <c:pt idx="8">
                  <c:v>0.77629629629629626</c:v>
                </c:pt>
                <c:pt idx="9">
                  <c:v>0.77630787037037041</c:v>
                </c:pt>
                <c:pt idx="10">
                  <c:v>0.77631944444444445</c:v>
                </c:pt>
                <c:pt idx="11">
                  <c:v>0.77631944444444445</c:v>
                </c:pt>
                <c:pt idx="12">
                  <c:v>0.77633101851851849</c:v>
                </c:pt>
                <c:pt idx="13">
                  <c:v>0.77633101851851849</c:v>
                </c:pt>
                <c:pt idx="14">
                  <c:v>0.77634259259259264</c:v>
                </c:pt>
                <c:pt idx="15">
                  <c:v>0.77634259259259264</c:v>
                </c:pt>
                <c:pt idx="16">
                  <c:v>0.77635416666666668</c:v>
                </c:pt>
                <c:pt idx="17">
                  <c:v>0.77635416666666668</c:v>
                </c:pt>
                <c:pt idx="18">
                  <c:v>0.7764699074074074</c:v>
                </c:pt>
                <c:pt idx="19">
                  <c:v>0.77648148148148144</c:v>
                </c:pt>
                <c:pt idx="20">
                  <c:v>0.77649305555555559</c:v>
                </c:pt>
                <c:pt idx="21">
                  <c:v>0.77649305555555559</c:v>
                </c:pt>
                <c:pt idx="22">
                  <c:v>0.77650462962962963</c:v>
                </c:pt>
                <c:pt idx="23">
                  <c:v>0.77650462962962963</c:v>
                </c:pt>
                <c:pt idx="24">
                  <c:v>0.77651620370370367</c:v>
                </c:pt>
                <c:pt idx="25">
                  <c:v>0.77651620370370367</c:v>
                </c:pt>
                <c:pt idx="26">
                  <c:v>0.77652777777777782</c:v>
                </c:pt>
                <c:pt idx="27">
                  <c:v>0.77652777777777782</c:v>
                </c:pt>
                <c:pt idx="28">
                  <c:v>0.77653935185185186</c:v>
                </c:pt>
                <c:pt idx="29">
                  <c:v>0.77653935185185186</c:v>
                </c:pt>
                <c:pt idx="30">
                  <c:v>0.77655092592592589</c:v>
                </c:pt>
                <c:pt idx="31">
                  <c:v>0.77655092592592589</c:v>
                </c:pt>
                <c:pt idx="32">
                  <c:v>0.77656250000000004</c:v>
                </c:pt>
                <c:pt idx="33">
                  <c:v>0.77656250000000004</c:v>
                </c:pt>
                <c:pt idx="34">
                  <c:v>0.77657407407407408</c:v>
                </c:pt>
                <c:pt idx="35">
                  <c:v>0.77657407407407408</c:v>
                </c:pt>
                <c:pt idx="36">
                  <c:v>0.77658564814814812</c:v>
                </c:pt>
                <c:pt idx="37">
                  <c:v>0.77659722222222227</c:v>
                </c:pt>
                <c:pt idx="38">
                  <c:v>0.77659722222222227</c:v>
                </c:pt>
                <c:pt idx="39">
                  <c:v>0.77660879629629631</c:v>
                </c:pt>
                <c:pt idx="40">
                  <c:v>0.77660879629629631</c:v>
                </c:pt>
                <c:pt idx="41">
                  <c:v>0.77662037037037035</c:v>
                </c:pt>
                <c:pt idx="42">
                  <c:v>0.77662037037037035</c:v>
                </c:pt>
                <c:pt idx="43">
                  <c:v>0.7766319444444445</c:v>
                </c:pt>
                <c:pt idx="44">
                  <c:v>0.7766319444444445</c:v>
                </c:pt>
                <c:pt idx="45">
                  <c:v>0.77664351851851854</c:v>
                </c:pt>
                <c:pt idx="46">
                  <c:v>0.77664351851851854</c:v>
                </c:pt>
                <c:pt idx="47">
                  <c:v>0.77665509259259258</c:v>
                </c:pt>
                <c:pt idx="48">
                  <c:v>0.77665509259259258</c:v>
                </c:pt>
                <c:pt idx="49">
                  <c:v>0.77666666666666662</c:v>
                </c:pt>
                <c:pt idx="50">
                  <c:v>0.77666666666666662</c:v>
                </c:pt>
                <c:pt idx="51">
                  <c:v>0.77667824074074077</c:v>
                </c:pt>
                <c:pt idx="52">
                  <c:v>0.77667824074074077</c:v>
                </c:pt>
                <c:pt idx="53">
                  <c:v>0.77668981481481481</c:v>
                </c:pt>
                <c:pt idx="54">
                  <c:v>0.77670138888888884</c:v>
                </c:pt>
                <c:pt idx="55">
                  <c:v>0.77670138888888884</c:v>
                </c:pt>
                <c:pt idx="56">
                  <c:v>0.77671296296296299</c:v>
                </c:pt>
                <c:pt idx="57">
                  <c:v>0.77671296296296299</c:v>
                </c:pt>
                <c:pt idx="58">
                  <c:v>0.77672453703703703</c:v>
                </c:pt>
                <c:pt idx="59">
                  <c:v>0.77672453703703703</c:v>
                </c:pt>
                <c:pt idx="60">
                  <c:v>0.77673611111111107</c:v>
                </c:pt>
                <c:pt idx="61">
                  <c:v>0.77673611111111107</c:v>
                </c:pt>
                <c:pt idx="62">
                  <c:v>0.77674768518518522</c:v>
                </c:pt>
                <c:pt idx="63">
                  <c:v>0.77674768518518522</c:v>
                </c:pt>
                <c:pt idx="64">
                  <c:v>0.77675925925925926</c:v>
                </c:pt>
                <c:pt idx="65">
                  <c:v>0.77675925925925926</c:v>
                </c:pt>
                <c:pt idx="66">
                  <c:v>0.7767708333333333</c:v>
                </c:pt>
                <c:pt idx="67">
                  <c:v>0.7767708333333333</c:v>
                </c:pt>
                <c:pt idx="68">
                  <c:v>0.77678240740740745</c:v>
                </c:pt>
                <c:pt idx="69">
                  <c:v>0.77678240740740745</c:v>
                </c:pt>
                <c:pt idx="70">
                  <c:v>0.77679398148148149</c:v>
                </c:pt>
                <c:pt idx="71">
                  <c:v>0.77680555555555553</c:v>
                </c:pt>
                <c:pt idx="72">
                  <c:v>0.77680555555555553</c:v>
                </c:pt>
                <c:pt idx="73">
                  <c:v>0.77681712962962968</c:v>
                </c:pt>
                <c:pt idx="74">
                  <c:v>0.77681712962962968</c:v>
                </c:pt>
                <c:pt idx="75">
                  <c:v>0.77682870370370372</c:v>
                </c:pt>
                <c:pt idx="76">
                  <c:v>0.77682870370370372</c:v>
                </c:pt>
                <c:pt idx="77">
                  <c:v>0.77684027777777775</c:v>
                </c:pt>
                <c:pt idx="78">
                  <c:v>0.77684027777777775</c:v>
                </c:pt>
                <c:pt idx="79">
                  <c:v>0.7768518518518519</c:v>
                </c:pt>
                <c:pt idx="80">
                  <c:v>0.7768518518518519</c:v>
                </c:pt>
                <c:pt idx="81">
                  <c:v>0.77686342592592594</c:v>
                </c:pt>
                <c:pt idx="82">
                  <c:v>0.77686342592592594</c:v>
                </c:pt>
                <c:pt idx="83">
                  <c:v>0.77687499999999998</c:v>
                </c:pt>
                <c:pt idx="84">
                  <c:v>0.77687499999999998</c:v>
                </c:pt>
                <c:pt idx="85">
                  <c:v>0.77688657407407402</c:v>
                </c:pt>
                <c:pt idx="86">
                  <c:v>0.77700231481481485</c:v>
                </c:pt>
                <c:pt idx="87">
                  <c:v>0.77701388888888889</c:v>
                </c:pt>
                <c:pt idx="88">
                  <c:v>0.77701388888888889</c:v>
                </c:pt>
                <c:pt idx="89">
                  <c:v>0.77702546296296293</c:v>
                </c:pt>
                <c:pt idx="90">
                  <c:v>0.77702546296296293</c:v>
                </c:pt>
                <c:pt idx="91">
                  <c:v>0.77703703703703708</c:v>
                </c:pt>
                <c:pt idx="92">
                  <c:v>0.77703703703703708</c:v>
                </c:pt>
                <c:pt idx="93">
                  <c:v>0.77704861111111112</c:v>
                </c:pt>
                <c:pt idx="94">
                  <c:v>0.77704861111111112</c:v>
                </c:pt>
                <c:pt idx="95">
                  <c:v>0.77706018518518516</c:v>
                </c:pt>
                <c:pt idx="96">
                  <c:v>0.77706018518518516</c:v>
                </c:pt>
                <c:pt idx="97">
                  <c:v>0.77707175925925931</c:v>
                </c:pt>
                <c:pt idx="98">
                  <c:v>0.77707175925925931</c:v>
                </c:pt>
                <c:pt idx="99">
                  <c:v>0.77708333333333335</c:v>
                </c:pt>
                <c:pt idx="100">
                  <c:v>0.77708333333333335</c:v>
                </c:pt>
                <c:pt idx="101">
                  <c:v>0.77709490740740739</c:v>
                </c:pt>
                <c:pt idx="102">
                  <c:v>0.77710648148148154</c:v>
                </c:pt>
                <c:pt idx="103">
                  <c:v>0.77710648148148154</c:v>
                </c:pt>
                <c:pt idx="104">
                  <c:v>0.77711805555555558</c:v>
                </c:pt>
                <c:pt idx="105">
                  <c:v>0.77711805555555558</c:v>
                </c:pt>
                <c:pt idx="106">
                  <c:v>0.7772337962962963</c:v>
                </c:pt>
                <c:pt idx="107">
                  <c:v>0.77724537037037034</c:v>
                </c:pt>
                <c:pt idx="108">
                  <c:v>0.77724537037037034</c:v>
                </c:pt>
                <c:pt idx="109">
                  <c:v>0.77725694444444449</c:v>
                </c:pt>
                <c:pt idx="110">
                  <c:v>0.77725694444444449</c:v>
                </c:pt>
                <c:pt idx="111">
                  <c:v>0.77726851851851853</c:v>
                </c:pt>
                <c:pt idx="112">
                  <c:v>0.77726851851851853</c:v>
                </c:pt>
                <c:pt idx="113">
                  <c:v>0.77728009259259256</c:v>
                </c:pt>
                <c:pt idx="114">
                  <c:v>0.77728009259259256</c:v>
                </c:pt>
                <c:pt idx="115">
                  <c:v>0.77729166666666671</c:v>
                </c:pt>
                <c:pt idx="116">
                  <c:v>0.77730324074074075</c:v>
                </c:pt>
                <c:pt idx="117">
                  <c:v>0.77730324074074075</c:v>
                </c:pt>
                <c:pt idx="118">
                  <c:v>0.77731481481481479</c:v>
                </c:pt>
                <c:pt idx="119">
                  <c:v>0.77731481481481479</c:v>
                </c:pt>
                <c:pt idx="120">
                  <c:v>0.77732638888888894</c:v>
                </c:pt>
                <c:pt idx="121">
                  <c:v>0.77732638888888894</c:v>
                </c:pt>
                <c:pt idx="122">
                  <c:v>0.77733796296296298</c:v>
                </c:pt>
                <c:pt idx="123">
                  <c:v>0.77733796296296298</c:v>
                </c:pt>
                <c:pt idx="124">
                  <c:v>0.77734953703703702</c:v>
                </c:pt>
                <c:pt idx="125">
                  <c:v>0.77734953703703702</c:v>
                </c:pt>
                <c:pt idx="126">
                  <c:v>0.77736111111111106</c:v>
                </c:pt>
                <c:pt idx="127">
                  <c:v>0.77736111111111106</c:v>
                </c:pt>
                <c:pt idx="128">
                  <c:v>0.77737268518518521</c:v>
                </c:pt>
                <c:pt idx="129">
                  <c:v>0.77737268518518521</c:v>
                </c:pt>
                <c:pt idx="130">
                  <c:v>0.77738425925925925</c:v>
                </c:pt>
                <c:pt idx="131">
                  <c:v>0.77738425925925925</c:v>
                </c:pt>
                <c:pt idx="132">
                  <c:v>0.77739583333333329</c:v>
                </c:pt>
                <c:pt idx="133">
                  <c:v>0.77740740740740744</c:v>
                </c:pt>
                <c:pt idx="134">
                  <c:v>0.77740740740740744</c:v>
                </c:pt>
                <c:pt idx="135">
                  <c:v>0.77741898148148147</c:v>
                </c:pt>
                <c:pt idx="136">
                  <c:v>0.77741898148148147</c:v>
                </c:pt>
                <c:pt idx="137">
                  <c:v>0.77743055555555551</c:v>
                </c:pt>
                <c:pt idx="138">
                  <c:v>0.77743055555555551</c:v>
                </c:pt>
                <c:pt idx="139">
                  <c:v>0.77744212962962966</c:v>
                </c:pt>
                <c:pt idx="140">
                  <c:v>0.77744212962962966</c:v>
                </c:pt>
                <c:pt idx="141">
                  <c:v>0.7774537037037037</c:v>
                </c:pt>
                <c:pt idx="142">
                  <c:v>0.7774537037037037</c:v>
                </c:pt>
                <c:pt idx="143">
                  <c:v>0.77746527777777774</c:v>
                </c:pt>
                <c:pt idx="144">
                  <c:v>0.77746527777777774</c:v>
                </c:pt>
                <c:pt idx="145">
                  <c:v>0.77747685185185189</c:v>
                </c:pt>
                <c:pt idx="146">
                  <c:v>0.77747685185185189</c:v>
                </c:pt>
                <c:pt idx="147">
                  <c:v>0.77748842592592593</c:v>
                </c:pt>
                <c:pt idx="148">
                  <c:v>0.77748842592592593</c:v>
                </c:pt>
                <c:pt idx="149">
                  <c:v>0.77749999999999997</c:v>
                </c:pt>
                <c:pt idx="150">
                  <c:v>0.77751157407407412</c:v>
                </c:pt>
                <c:pt idx="151">
                  <c:v>0.77751157407407412</c:v>
                </c:pt>
                <c:pt idx="152">
                  <c:v>0.77752314814814816</c:v>
                </c:pt>
                <c:pt idx="153">
                  <c:v>0.77752314814814816</c:v>
                </c:pt>
                <c:pt idx="154">
                  <c:v>0.7775347222222222</c:v>
                </c:pt>
                <c:pt idx="155">
                  <c:v>0.7775347222222222</c:v>
                </c:pt>
                <c:pt idx="156">
                  <c:v>0.77754629629629635</c:v>
                </c:pt>
                <c:pt idx="157">
                  <c:v>0.77754629629629635</c:v>
                </c:pt>
                <c:pt idx="158">
                  <c:v>0.77755787037037039</c:v>
                </c:pt>
                <c:pt idx="159">
                  <c:v>0.77755787037037039</c:v>
                </c:pt>
                <c:pt idx="160">
                  <c:v>0.77756944444444442</c:v>
                </c:pt>
                <c:pt idx="161">
                  <c:v>0.77756944444444442</c:v>
                </c:pt>
                <c:pt idx="162">
                  <c:v>0.77758101851851846</c:v>
                </c:pt>
                <c:pt idx="163">
                  <c:v>0.77758101851851846</c:v>
                </c:pt>
                <c:pt idx="164">
                  <c:v>0.77759259259259261</c:v>
                </c:pt>
                <c:pt idx="165">
                  <c:v>0.77770833333333333</c:v>
                </c:pt>
                <c:pt idx="166">
                  <c:v>0.77771990740740737</c:v>
                </c:pt>
                <c:pt idx="167">
                  <c:v>0.77771990740740737</c:v>
                </c:pt>
                <c:pt idx="168">
                  <c:v>0.77773148148148152</c:v>
                </c:pt>
                <c:pt idx="169">
                  <c:v>0.77773148148148152</c:v>
                </c:pt>
                <c:pt idx="170">
                  <c:v>0.77774305555555556</c:v>
                </c:pt>
                <c:pt idx="171">
                  <c:v>0.77774305555555556</c:v>
                </c:pt>
                <c:pt idx="172">
                  <c:v>0.7777546296296296</c:v>
                </c:pt>
                <c:pt idx="173">
                  <c:v>0.7777546296296296</c:v>
                </c:pt>
                <c:pt idx="174">
                  <c:v>0.77776620370370375</c:v>
                </c:pt>
                <c:pt idx="175">
                  <c:v>0.77776620370370375</c:v>
                </c:pt>
                <c:pt idx="176">
                  <c:v>0.77777777777777779</c:v>
                </c:pt>
                <c:pt idx="177">
                  <c:v>0.77777777777777779</c:v>
                </c:pt>
                <c:pt idx="178">
                  <c:v>0.77778935185185183</c:v>
                </c:pt>
                <c:pt idx="179">
                  <c:v>0.77778935185185183</c:v>
                </c:pt>
                <c:pt idx="180">
                  <c:v>0.77780092592592598</c:v>
                </c:pt>
                <c:pt idx="181">
                  <c:v>0.77780092592592598</c:v>
                </c:pt>
                <c:pt idx="182">
                  <c:v>0.77781250000000002</c:v>
                </c:pt>
                <c:pt idx="183">
                  <c:v>0.77782407407407406</c:v>
                </c:pt>
                <c:pt idx="184">
                  <c:v>0.77782407407407406</c:v>
                </c:pt>
                <c:pt idx="185">
                  <c:v>0.7778356481481481</c:v>
                </c:pt>
                <c:pt idx="186">
                  <c:v>0.7778356481481481</c:v>
                </c:pt>
                <c:pt idx="187">
                  <c:v>0.77784722222222225</c:v>
                </c:pt>
                <c:pt idx="188">
                  <c:v>0.77784722222222225</c:v>
                </c:pt>
                <c:pt idx="189">
                  <c:v>0.77785879629629628</c:v>
                </c:pt>
                <c:pt idx="190">
                  <c:v>0.77785879629629628</c:v>
                </c:pt>
                <c:pt idx="191">
                  <c:v>0.77787037037037032</c:v>
                </c:pt>
                <c:pt idx="192">
                  <c:v>0.77787037037037032</c:v>
                </c:pt>
                <c:pt idx="193">
                  <c:v>0.77788194444444447</c:v>
                </c:pt>
                <c:pt idx="194">
                  <c:v>0.77789351851851851</c:v>
                </c:pt>
                <c:pt idx="195">
                  <c:v>0.77789351851851851</c:v>
                </c:pt>
                <c:pt idx="196">
                  <c:v>0.77790509259259255</c:v>
                </c:pt>
                <c:pt idx="197">
                  <c:v>0.77790509259259255</c:v>
                </c:pt>
                <c:pt idx="198">
                  <c:v>0.7779166666666667</c:v>
                </c:pt>
                <c:pt idx="199">
                  <c:v>0.7779166666666667</c:v>
                </c:pt>
                <c:pt idx="200">
                  <c:v>0.77792824074074074</c:v>
                </c:pt>
                <c:pt idx="201">
                  <c:v>0.77792824074074074</c:v>
                </c:pt>
                <c:pt idx="202">
                  <c:v>0.77793981481481478</c:v>
                </c:pt>
                <c:pt idx="203">
                  <c:v>0.77793981481481478</c:v>
                </c:pt>
                <c:pt idx="204">
                  <c:v>0.77795138888888893</c:v>
                </c:pt>
                <c:pt idx="205">
                  <c:v>0.77796296296296297</c:v>
                </c:pt>
                <c:pt idx="206">
                  <c:v>0.77796296296296297</c:v>
                </c:pt>
                <c:pt idx="207">
                  <c:v>0.77797453703703701</c:v>
                </c:pt>
                <c:pt idx="208">
                  <c:v>0.77797453703703701</c:v>
                </c:pt>
                <c:pt idx="209">
                  <c:v>0.77798611111111116</c:v>
                </c:pt>
                <c:pt idx="210">
                  <c:v>0.77798611111111116</c:v>
                </c:pt>
                <c:pt idx="211">
                  <c:v>0.77799768518518519</c:v>
                </c:pt>
                <c:pt idx="212">
                  <c:v>0.77799768518518519</c:v>
                </c:pt>
                <c:pt idx="213">
                  <c:v>0.77800925925925923</c:v>
                </c:pt>
                <c:pt idx="214">
                  <c:v>0.77800925925925923</c:v>
                </c:pt>
                <c:pt idx="215">
                  <c:v>0.77802083333333338</c:v>
                </c:pt>
                <c:pt idx="216">
                  <c:v>0.77802083333333338</c:v>
                </c:pt>
                <c:pt idx="217">
                  <c:v>0.77803240740740742</c:v>
                </c:pt>
                <c:pt idx="218">
                  <c:v>0.77803240740740742</c:v>
                </c:pt>
                <c:pt idx="219">
                  <c:v>0.77804398148148146</c:v>
                </c:pt>
                <c:pt idx="220">
                  <c:v>0.77804398148148146</c:v>
                </c:pt>
                <c:pt idx="221">
                  <c:v>0.7780555555555555</c:v>
                </c:pt>
                <c:pt idx="222">
                  <c:v>0.7780555555555555</c:v>
                </c:pt>
                <c:pt idx="223">
                  <c:v>0.77806712962962965</c:v>
                </c:pt>
                <c:pt idx="224">
                  <c:v>0.77806712962962965</c:v>
                </c:pt>
                <c:pt idx="225">
                  <c:v>0.77807870370370369</c:v>
                </c:pt>
                <c:pt idx="226">
                  <c:v>0.77809027777777773</c:v>
                </c:pt>
                <c:pt idx="227">
                  <c:v>0.77809027777777773</c:v>
                </c:pt>
                <c:pt idx="228">
                  <c:v>0.77810185185185188</c:v>
                </c:pt>
                <c:pt idx="229">
                  <c:v>0.77810185185185188</c:v>
                </c:pt>
                <c:pt idx="230">
                  <c:v>0.77811342592592592</c:v>
                </c:pt>
                <c:pt idx="231">
                  <c:v>0.77811342592592592</c:v>
                </c:pt>
                <c:pt idx="232">
                  <c:v>0.77812499999999996</c:v>
                </c:pt>
                <c:pt idx="233">
                  <c:v>0.77812499999999996</c:v>
                </c:pt>
                <c:pt idx="234">
                  <c:v>0.77813657407407411</c:v>
                </c:pt>
                <c:pt idx="235">
                  <c:v>0.77813657407407411</c:v>
                </c:pt>
                <c:pt idx="236">
                  <c:v>0.77814814814814814</c:v>
                </c:pt>
                <c:pt idx="237">
                  <c:v>0.77814814814814814</c:v>
                </c:pt>
                <c:pt idx="238">
                  <c:v>0.77815972222222218</c:v>
                </c:pt>
                <c:pt idx="239">
                  <c:v>0.77815972222222218</c:v>
                </c:pt>
                <c:pt idx="240">
                  <c:v>0.77817129629629633</c:v>
                </c:pt>
                <c:pt idx="241">
                  <c:v>0.77818287037037037</c:v>
                </c:pt>
                <c:pt idx="242">
                  <c:v>0.77818287037037037</c:v>
                </c:pt>
                <c:pt idx="243">
                  <c:v>0.77819444444444441</c:v>
                </c:pt>
                <c:pt idx="244">
                  <c:v>0.77819444444444441</c:v>
                </c:pt>
                <c:pt idx="245">
                  <c:v>0.77820601851851856</c:v>
                </c:pt>
                <c:pt idx="246">
                  <c:v>0.77820601851851856</c:v>
                </c:pt>
                <c:pt idx="247">
                  <c:v>0.7782175925925926</c:v>
                </c:pt>
                <c:pt idx="248">
                  <c:v>0.7782175925925926</c:v>
                </c:pt>
                <c:pt idx="249">
                  <c:v>0.77822916666666664</c:v>
                </c:pt>
                <c:pt idx="250">
                  <c:v>0.77822916666666664</c:v>
                </c:pt>
                <c:pt idx="251">
                  <c:v>0.77824074074074079</c:v>
                </c:pt>
                <c:pt idx="252">
                  <c:v>0.77824074074074079</c:v>
                </c:pt>
                <c:pt idx="253">
                  <c:v>0.77825231481481483</c:v>
                </c:pt>
                <c:pt idx="254">
                  <c:v>0.77826388888888887</c:v>
                </c:pt>
                <c:pt idx="255">
                  <c:v>0.77826388888888887</c:v>
                </c:pt>
                <c:pt idx="256">
                  <c:v>0.77827546296296302</c:v>
                </c:pt>
                <c:pt idx="257">
                  <c:v>0.77827546296296302</c:v>
                </c:pt>
                <c:pt idx="258">
                  <c:v>0.77828703703703705</c:v>
                </c:pt>
                <c:pt idx="259">
                  <c:v>0.77828703703703705</c:v>
                </c:pt>
                <c:pt idx="260">
                  <c:v>0.77829861111111109</c:v>
                </c:pt>
                <c:pt idx="261">
                  <c:v>0.77829861111111109</c:v>
                </c:pt>
                <c:pt idx="262">
                  <c:v>0.77831018518518513</c:v>
                </c:pt>
                <c:pt idx="263">
                  <c:v>0.77831018518518513</c:v>
                </c:pt>
                <c:pt idx="264">
                  <c:v>0.77832175925925928</c:v>
                </c:pt>
                <c:pt idx="265">
                  <c:v>0.77832175925925928</c:v>
                </c:pt>
                <c:pt idx="266">
                  <c:v>0.77833333333333332</c:v>
                </c:pt>
                <c:pt idx="267">
                  <c:v>0.77833333333333332</c:v>
                </c:pt>
                <c:pt idx="268">
                  <c:v>0.77834490740740736</c:v>
                </c:pt>
                <c:pt idx="269">
                  <c:v>0.77834490740740736</c:v>
                </c:pt>
                <c:pt idx="270">
                  <c:v>0.77835648148148151</c:v>
                </c:pt>
                <c:pt idx="271">
                  <c:v>0.77836805555555555</c:v>
                </c:pt>
                <c:pt idx="272">
                  <c:v>0.77836805555555555</c:v>
                </c:pt>
                <c:pt idx="273">
                  <c:v>0.77837962962962959</c:v>
                </c:pt>
                <c:pt idx="274">
                  <c:v>0.77837962962962959</c:v>
                </c:pt>
                <c:pt idx="275">
                  <c:v>0.77839120370370374</c:v>
                </c:pt>
                <c:pt idx="276">
                  <c:v>0.77839120370370374</c:v>
                </c:pt>
                <c:pt idx="277">
                  <c:v>0.77840277777777778</c:v>
                </c:pt>
                <c:pt idx="278">
                  <c:v>0.77840277777777778</c:v>
                </c:pt>
                <c:pt idx="279">
                  <c:v>0.77841435185185182</c:v>
                </c:pt>
                <c:pt idx="280">
                  <c:v>0.77841435185185182</c:v>
                </c:pt>
                <c:pt idx="281">
                  <c:v>0.77842592592592597</c:v>
                </c:pt>
                <c:pt idx="282">
                  <c:v>0.77842592592592597</c:v>
                </c:pt>
                <c:pt idx="283">
                  <c:v>0.7784375</c:v>
                </c:pt>
                <c:pt idx="284">
                  <c:v>0.7784375</c:v>
                </c:pt>
                <c:pt idx="285">
                  <c:v>0.77844907407407404</c:v>
                </c:pt>
                <c:pt idx="286">
                  <c:v>0.77844907407407404</c:v>
                </c:pt>
                <c:pt idx="287">
                  <c:v>0.77846064814814819</c:v>
                </c:pt>
                <c:pt idx="288">
                  <c:v>0.77846064814814819</c:v>
                </c:pt>
                <c:pt idx="289">
                  <c:v>0.77847222222222223</c:v>
                </c:pt>
                <c:pt idx="290">
                  <c:v>0.77848379629629627</c:v>
                </c:pt>
                <c:pt idx="291">
                  <c:v>0.77848379629629627</c:v>
                </c:pt>
                <c:pt idx="292">
                  <c:v>0.77849537037037042</c:v>
                </c:pt>
                <c:pt idx="293">
                  <c:v>0.77849537037037042</c:v>
                </c:pt>
                <c:pt idx="294">
                  <c:v>0.77850694444444446</c:v>
                </c:pt>
                <c:pt idx="295">
                  <c:v>0.77850694444444446</c:v>
                </c:pt>
                <c:pt idx="296">
                  <c:v>0.7785185185185185</c:v>
                </c:pt>
                <c:pt idx="297">
                  <c:v>0.7785185185185185</c:v>
                </c:pt>
                <c:pt idx="298">
                  <c:v>0.77853009259259254</c:v>
                </c:pt>
                <c:pt idx="299">
                  <c:v>0.77853009259259254</c:v>
                </c:pt>
                <c:pt idx="300">
                  <c:v>0.77854166666666669</c:v>
                </c:pt>
                <c:pt idx="301">
                  <c:v>0.77854166666666669</c:v>
                </c:pt>
                <c:pt idx="302">
                  <c:v>0.77855324074074073</c:v>
                </c:pt>
                <c:pt idx="303">
                  <c:v>0.77855324074074073</c:v>
                </c:pt>
                <c:pt idx="304">
                  <c:v>0.77856481481481477</c:v>
                </c:pt>
                <c:pt idx="305">
                  <c:v>0.77856481481481477</c:v>
                </c:pt>
                <c:pt idx="306">
                  <c:v>0.77857638888888892</c:v>
                </c:pt>
                <c:pt idx="307">
                  <c:v>0.77858796296296295</c:v>
                </c:pt>
                <c:pt idx="308">
                  <c:v>0.77858796296296295</c:v>
                </c:pt>
                <c:pt idx="309">
                  <c:v>0.77859953703703699</c:v>
                </c:pt>
                <c:pt idx="310">
                  <c:v>0.77859953703703699</c:v>
                </c:pt>
                <c:pt idx="311">
                  <c:v>0.77861111111111114</c:v>
                </c:pt>
                <c:pt idx="312">
                  <c:v>0.77861111111111114</c:v>
                </c:pt>
                <c:pt idx="313">
                  <c:v>0.77862268518518518</c:v>
                </c:pt>
                <c:pt idx="314">
                  <c:v>0.77863425925925922</c:v>
                </c:pt>
                <c:pt idx="315">
                  <c:v>0.77863425925925922</c:v>
                </c:pt>
                <c:pt idx="316">
                  <c:v>0.77864583333333337</c:v>
                </c:pt>
                <c:pt idx="317">
                  <c:v>0.77864583333333337</c:v>
                </c:pt>
                <c:pt idx="318">
                  <c:v>0.77865740740740741</c:v>
                </c:pt>
                <c:pt idx="319">
                  <c:v>0.77865740740740741</c:v>
                </c:pt>
                <c:pt idx="320">
                  <c:v>0.77866898148148145</c:v>
                </c:pt>
                <c:pt idx="321">
                  <c:v>0.77866898148148145</c:v>
                </c:pt>
                <c:pt idx="322">
                  <c:v>0.7786805555555556</c:v>
                </c:pt>
                <c:pt idx="323">
                  <c:v>0.7786805555555556</c:v>
                </c:pt>
                <c:pt idx="324">
                  <c:v>0.77869212962962964</c:v>
                </c:pt>
                <c:pt idx="325">
                  <c:v>0.77869212962962964</c:v>
                </c:pt>
                <c:pt idx="326">
                  <c:v>0.77870370370370368</c:v>
                </c:pt>
                <c:pt idx="327">
                  <c:v>0.77870370370370368</c:v>
                </c:pt>
                <c:pt idx="328">
                  <c:v>0.77871527777777783</c:v>
                </c:pt>
                <c:pt idx="329">
                  <c:v>0.77871527777777783</c:v>
                </c:pt>
                <c:pt idx="330">
                  <c:v>0.77872685185185186</c:v>
                </c:pt>
                <c:pt idx="331">
                  <c:v>0.77872685185185186</c:v>
                </c:pt>
                <c:pt idx="332">
                  <c:v>0.7787384259259259</c:v>
                </c:pt>
                <c:pt idx="333">
                  <c:v>0.77875000000000005</c:v>
                </c:pt>
                <c:pt idx="334">
                  <c:v>0.77875000000000005</c:v>
                </c:pt>
                <c:pt idx="335">
                  <c:v>0.77876157407407409</c:v>
                </c:pt>
                <c:pt idx="336">
                  <c:v>0.77876157407407409</c:v>
                </c:pt>
                <c:pt idx="337">
                  <c:v>0.77877314814814813</c:v>
                </c:pt>
                <c:pt idx="338">
                  <c:v>0.77877314814814813</c:v>
                </c:pt>
                <c:pt idx="339">
                  <c:v>0.77878472222222217</c:v>
                </c:pt>
                <c:pt idx="340">
                  <c:v>0.77878472222222217</c:v>
                </c:pt>
                <c:pt idx="341">
                  <c:v>0.77879629629629632</c:v>
                </c:pt>
                <c:pt idx="342">
                  <c:v>0.77880787037037036</c:v>
                </c:pt>
                <c:pt idx="343">
                  <c:v>0.77880787037037036</c:v>
                </c:pt>
                <c:pt idx="344">
                  <c:v>0.7788194444444444</c:v>
                </c:pt>
                <c:pt idx="345">
                  <c:v>0.7788194444444444</c:v>
                </c:pt>
                <c:pt idx="346">
                  <c:v>0.77883101851851855</c:v>
                </c:pt>
                <c:pt idx="347">
                  <c:v>0.77883101851851855</c:v>
                </c:pt>
                <c:pt idx="348">
                  <c:v>0.77884259259259259</c:v>
                </c:pt>
                <c:pt idx="349">
                  <c:v>0.77884259259259259</c:v>
                </c:pt>
                <c:pt idx="350">
                  <c:v>0.77885416666666663</c:v>
                </c:pt>
                <c:pt idx="351">
                  <c:v>0.77885416666666663</c:v>
                </c:pt>
                <c:pt idx="352">
                  <c:v>0.77886574074074078</c:v>
                </c:pt>
                <c:pt idx="353">
                  <c:v>0.77886574074074078</c:v>
                </c:pt>
                <c:pt idx="354">
                  <c:v>0.77887731481481481</c:v>
                </c:pt>
                <c:pt idx="355">
                  <c:v>0.77888888888888885</c:v>
                </c:pt>
                <c:pt idx="356">
                  <c:v>0.77888888888888885</c:v>
                </c:pt>
                <c:pt idx="357">
                  <c:v>0.778900462962963</c:v>
                </c:pt>
                <c:pt idx="358">
                  <c:v>0.778900462962963</c:v>
                </c:pt>
                <c:pt idx="359">
                  <c:v>0.77891203703703704</c:v>
                </c:pt>
                <c:pt idx="360">
                  <c:v>0.77891203703703704</c:v>
                </c:pt>
                <c:pt idx="361">
                  <c:v>0.77892361111111108</c:v>
                </c:pt>
                <c:pt idx="362">
                  <c:v>0.77892361111111108</c:v>
                </c:pt>
                <c:pt idx="363">
                  <c:v>0.77893518518518523</c:v>
                </c:pt>
                <c:pt idx="364">
                  <c:v>0.77893518518518523</c:v>
                </c:pt>
                <c:pt idx="365">
                  <c:v>0.77894675925925927</c:v>
                </c:pt>
                <c:pt idx="366">
                  <c:v>0.77894675925925927</c:v>
                </c:pt>
                <c:pt idx="367">
                  <c:v>0.77895833333333331</c:v>
                </c:pt>
                <c:pt idx="368">
                  <c:v>0.77895833333333331</c:v>
                </c:pt>
                <c:pt idx="369">
                  <c:v>0.77896990740740746</c:v>
                </c:pt>
                <c:pt idx="370">
                  <c:v>0.77896990740740746</c:v>
                </c:pt>
                <c:pt idx="371">
                  <c:v>0.7789814814814815</c:v>
                </c:pt>
                <c:pt idx="372">
                  <c:v>0.7789814814814815</c:v>
                </c:pt>
                <c:pt idx="373">
                  <c:v>0.77899305555555554</c:v>
                </c:pt>
                <c:pt idx="374">
                  <c:v>0.77900462962962957</c:v>
                </c:pt>
                <c:pt idx="375">
                  <c:v>0.77900462962962957</c:v>
                </c:pt>
                <c:pt idx="376">
                  <c:v>0.77901620370370372</c:v>
                </c:pt>
                <c:pt idx="377">
                  <c:v>0.77901620370370372</c:v>
                </c:pt>
                <c:pt idx="378">
                  <c:v>0.77902777777777776</c:v>
                </c:pt>
                <c:pt idx="379">
                  <c:v>0.77902777777777776</c:v>
                </c:pt>
                <c:pt idx="380">
                  <c:v>0.7790393518518518</c:v>
                </c:pt>
                <c:pt idx="381">
                  <c:v>0.7790393518518518</c:v>
                </c:pt>
                <c:pt idx="382">
                  <c:v>0.77905092592592595</c:v>
                </c:pt>
                <c:pt idx="383">
                  <c:v>0.77905092592592595</c:v>
                </c:pt>
                <c:pt idx="384">
                  <c:v>0.77906249999999999</c:v>
                </c:pt>
                <c:pt idx="385">
                  <c:v>0.77906249999999999</c:v>
                </c:pt>
                <c:pt idx="386">
                  <c:v>0.77907407407407403</c:v>
                </c:pt>
                <c:pt idx="387">
                  <c:v>0.77907407407407403</c:v>
                </c:pt>
                <c:pt idx="388">
                  <c:v>0.77908564814814818</c:v>
                </c:pt>
                <c:pt idx="389">
                  <c:v>0.77909722222222222</c:v>
                </c:pt>
                <c:pt idx="390">
                  <c:v>0.77909722222222222</c:v>
                </c:pt>
                <c:pt idx="391">
                  <c:v>0.77910879629629626</c:v>
                </c:pt>
                <c:pt idx="392">
                  <c:v>0.77910879629629626</c:v>
                </c:pt>
                <c:pt idx="393">
                  <c:v>0.77912037037037041</c:v>
                </c:pt>
                <c:pt idx="394">
                  <c:v>0.77912037037037041</c:v>
                </c:pt>
                <c:pt idx="395">
                  <c:v>0.77913194444444445</c:v>
                </c:pt>
                <c:pt idx="396">
                  <c:v>0.77913194444444445</c:v>
                </c:pt>
                <c:pt idx="397">
                  <c:v>0.77914351851851849</c:v>
                </c:pt>
                <c:pt idx="398">
                  <c:v>0.77914351851851849</c:v>
                </c:pt>
                <c:pt idx="399">
                  <c:v>0.77915509259259264</c:v>
                </c:pt>
                <c:pt idx="400">
                  <c:v>0.77916666666666667</c:v>
                </c:pt>
                <c:pt idx="401">
                  <c:v>0.77916666666666667</c:v>
                </c:pt>
                <c:pt idx="402">
                  <c:v>0.77917824074074071</c:v>
                </c:pt>
                <c:pt idx="403">
                  <c:v>0.77917824074074071</c:v>
                </c:pt>
                <c:pt idx="404">
                  <c:v>0.77918981481481486</c:v>
                </c:pt>
                <c:pt idx="405">
                  <c:v>0.77918981481481486</c:v>
                </c:pt>
                <c:pt idx="406">
                  <c:v>0.7792013888888889</c:v>
                </c:pt>
                <c:pt idx="407">
                  <c:v>0.7792013888888889</c:v>
                </c:pt>
                <c:pt idx="408">
                  <c:v>0.77921296296296294</c:v>
                </c:pt>
                <c:pt idx="409">
                  <c:v>0.77921296296296294</c:v>
                </c:pt>
                <c:pt idx="410">
                  <c:v>0.77922453703703709</c:v>
                </c:pt>
                <c:pt idx="411">
                  <c:v>0.77922453703703709</c:v>
                </c:pt>
                <c:pt idx="412">
                  <c:v>0.77923611111111113</c:v>
                </c:pt>
                <c:pt idx="413">
                  <c:v>0.77923611111111113</c:v>
                </c:pt>
                <c:pt idx="414">
                  <c:v>0.77924768518518517</c:v>
                </c:pt>
                <c:pt idx="415">
                  <c:v>0.77924768518518517</c:v>
                </c:pt>
                <c:pt idx="416">
                  <c:v>0.77925925925925921</c:v>
                </c:pt>
                <c:pt idx="417">
                  <c:v>0.77927083333333336</c:v>
                </c:pt>
                <c:pt idx="418">
                  <c:v>0.77927083333333336</c:v>
                </c:pt>
                <c:pt idx="419">
                  <c:v>0.7792824074074074</c:v>
                </c:pt>
                <c:pt idx="420">
                  <c:v>0.7792824074074074</c:v>
                </c:pt>
                <c:pt idx="421">
                  <c:v>0.77929398148148143</c:v>
                </c:pt>
                <c:pt idx="422">
                  <c:v>0.77929398148148143</c:v>
                </c:pt>
                <c:pt idx="423">
                  <c:v>0.77930555555555558</c:v>
                </c:pt>
                <c:pt idx="424">
                  <c:v>0.77930555555555558</c:v>
                </c:pt>
                <c:pt idx="425">
                  <c:v>0.77931712962962962</c:v>
                </c:pt>
                <c:pt idx="426">
                  <c:v>0.77931712962962962</c:v>
                </c:pt>
                <c:pt idx="427">
                  <c:v>0.77932870370370366</c:v>
                </c:pt>
                <c:pt idx="428">
                  <c:v>0.77932870370370366</c:v>
                </c:pt>
                <c:pt idx="429">
                  <c:v>0.77934027777777781</c:v>
                </c:pt>
                <c:pt idx="430">
                  <c:v>0.77935185185185185</c:v>
                </c:pt>
                <c:pt idx="431">
                  <c:v>0.77935185185185185</c:v>
                </c:pt>
                <c:pt idx="432">
                  <c:v>0.77936342592592589</c:v>
                </c:pt>
                <c:pt idx="433">
                  <c:v>0.77936342592592589</c:v>
                </c:pt>
                <c:pt idx="434">
                  <c:v>0.77937500000000004</c:v>
                </c:pt>
                <c:pt idx="435">
                  <c:v>0.77937500000000004</c:v>
                </c:pt>
                <c:pt idx="436">
                  <c:v>0.77938657407407408</c:v>
                </c:pt>
                <c:pt idx="437">
                  <c:v>0.77938657407407408</c:v>
                </c:pt>
                <c:pt idx="438">
                  <c:v>0.77939814814814812</c:v>
                </c:pt>
                <c:pt idx="439">
                  <c:v>0.77939814814814812</c:v>
                </c:pt>
                <c:pt idx="440">
                  <c:v>0.77940972222222227</c:v>
                </c:pt>
                <c:pt idx="441">
                  <c:v>0.77940972222222227</c:v>
                </c:pt>
                <c:pt idx="442">
                  <c:v>0.77942129629629631</c:v>
                </c:pt>
                <c:pt idx="443">
                  <c:v>0.77943287037037035</c:v>
                </c:pt>
                <c:pt idx="444">
                  <c:v>0.77943287037037035</c:v>
                </c:pt>
                <c:pt idx="445">
                  <c:v>0.7794444444444445</c:v>
                </c:pt>
                <c:pt idx="446">
                  <c:v>0.7794444444444445</c:v>
                </c:pt>
                <c:pt idx="447">
                  <c:v>0.77945601851851853</c:v>
                </c:pt>
                <c:pt idx="448">
                  <c:v>0.77945601851851853</c:v>
                </c:pt>
                <c:pt idx="449">
                  <c:v>0.77946759259259257</c:v>
                </c:pt>
                <c:pt idx="450">
                  <c:v>0.77947916666666661</c:v>
                </c:pt>
                <c:pt idx="451">
                  <c:v>0.77947916666666661</c:v>
                </c:pt>
                <c:pt idx="452">
                  <c:v>0.77949074074074076</c:v>
                </c:pt>
                <c:pt idx="453">
                  <c:v>0.77949074074074076</c:v>
                </c:pt>
                <c:pt idx="454">
                  <c:v>0.7795023148148148</c:v>
                </c:pt>
                <c:pt idx="455">
                  <c:v>0.7795023148148148</c:v>
                </c:pt>
                <c:pt idx="456">
                  <c:v>0.77951388888888884</c:v>
                </c:pt>
                <c:pt idx="457">
                  <c:v>0.77951388888888884</c:v>
                </c:pt>
                <c:pt idx="458">
                  <c:v>0.77952546296296299</c:v>
                </c:pt>
                <c:pt idx="459">
                  <c:v>0.77952546296296299</c:v>
                </c:pt>
                <c:pt idx="460">
                  <c:v>0.77953703703703703</c:v>
                </c:pt>
                <c:pt idx="461">
                  <c:v>0.77953703703703703</c:v>
                </c:pt>
                <c:pt idx="462">
                  <c:v>0.77954861111111107</c:v>
                </c:pt>
                <c:pt idx="463">
                  <c:v>0.77954861111111107</c:v>
                </c:pt>
                <c:pt idx="464">
                  <c:v>0.77956018518518522</c:v>
                </c:pt>
                <c:pt idx="465">
                  <c:v>0.77957175925925926</c:v>
                </c:pt>
                <c:pt idx="466">
                  <c:v>0.77957175925925926</c:v>
                </c:pt>
                <c:pt idx="467">
                  <c:v>0.77958333333333329</c:v>
                </c:pt>
                <c:pt idx="468">
                  <c:v>0.77958333333333329</c:v>
                </c:pt>
                <c:pt idx="469">
                  <c:v>0.77959490740740744</c:v>
                </c:pt>
                <c:pt idx="470">
                  <c:v>0.77959490740740744</c:v>
                </c:pt>
                <c:pt idx="471">
                  <c:v>0.77960648148148148</c:v>
                </c:pt>
                <c:pt idx="472">
                  <c:v>0.77960648148148148</c:v>
                </c:pt>
                <c:pt idx="473">
                  <c:v>0.77961805555555552</c:v>
                </c:pt>
                <c:pt idx="474">
                  <c:v>0.77961805555555552</c:v>
                </c:pt>
                <c:pt idx="475">
                  <c:v>0.77962962962962967</c:v>
                </c:pt>
                <c:pt idx="476">
                  <c:v>0.77962962962962967</c:v>
                </c:pt>
                <c:pt idx="477">
                  <c:v>0.77964120370370371</c:v>
                </c:pt>
                <c:pt idx="478">
                  <c:v>0.77964120370370371</c:v>
                </c:pt>
                <c:pt idx="479">
                  <c:v>0.77965277777777775</c:v>
                </c:pt>
                <c:pt idx="480">
                  <c:v>0.77965277777777775</c:v>
                </c:pt>
                <c:pt idx="481">
                  <c:v>0.7796643518518519</c:v>
                </c:pt>
                <c:pt idx="482">
                  <c:v>0.7796643518518519</c:v>
                </c:pt>
                <c:pt idx="483">
                  <c:v>0.77967592592592594</c:v>
                </c:pt>
                <c:pt idx="484">
                  <c:v>0.77968749999999998</c:v>
                </c:pt>
                <c:pt idx="485">
                  <c:v>0.77968749999999998</c:v>
                </c:pt>
                <c:pt idx="486">
                  <c:v>0.77969907407407413</c:v>
                </c:pt>
                <c:pt idx="487">
                  <c:v>0.77969907407407413</c:v>
                </c:pt>
                <c:pt idx="488">
                  <c:v>0.77971064814814817</c:v>
                </c:pt>
                <c:pt idx="489">
                  <c:v>0.77971064814814817</c:v>
                </c:pt>
                <c:pt idx="490">
                  <c:v>0.77972222222222221</c:v>
                </c:pt>
                <c:pt idx="491">
                  <c:v>0.77972222222222221</c:v>
                </c:pt>
                <c:pt idx="492">
                  <c:v>0.77973379629629624</c:v>
                </c:pt>
                <c:pt idx="493">
                  <c:v>0.77973379629629624</c:v>
                </c:pt>
                <c:pt idx="494">
                  <c:v>0.77974537037037039</c:v>
                </c:pt>
                <c:pt idx="495">
                  <c:v>0.77974537037037039</c:v>
                </c:pt>
                <c:pt idx="496">
                  <c:v>0.77975694444444443</c:v>
                </c:pt>
                <c:pt idx="497">
                  <c:v>0.77975694444444443</c:v>
                </c:pt>
                <c:pt idx="498">
                  <c:v>0.77976851851851847</c:v>
                </c:pt>
                <c:pt idx="499">
                  <c:v>0.77976851851851847</c:v>
                </c:pt>
                <c:pt idx="500">
                  <c:v>0.77978009259259262</c:v>
                </c:pt>
                <c:pt idx="501">
                  <c:v>0.77979166666666666</c:v>
                </c:pt>
                <c:pt idx="502">
                  <c:v>0.77979166666666666</c:v>
                </c:pt>
                <c:pt idx="503">
                  <c:v>0.7798032407407407</c:v>
                </c:pt>
                <c:pt idx="504">
                  <c:v>0.7798032407407407</c:v>
                </c:pt>
                <c:pt idx="505">
                  <c:v>0.77981481481481485</c:v>
                </c:pt>
                <c:pt idx="506">
                  <c:v>0.77981481481481485</c:v>
                </c:pt>
                <c:pt idx="507">
                  <c:v>0.77982638888888889</c:v>
                </c:pt>
                <c:pt idx="508">
                  <c:v>0.77982638888888889</c:v>
                </c:pt>
                <c:pt idx="509">
                  <c:v>0.77983796296296293</c:v>
                </c:pt>
                <c:pt idx="510">
                  <c:v>0.77983796296296293</c:v>
                </c:pt>
                <c:pt idx="511">
                  <c:v>0.77984953703703708</c:v>
                </c:pt>
                <c:pt idx="512">
                  <c:v>0.77984953703703708</c:v>
                </c:pt>
                <c:pt idx="513">
                  <c:v>0.77986111111111112</c:v>
                </c:pt>
                <c:pt idx="514">
                  <c:v>0.77986111111111112</c:v>
                </c:pt>
                <c:pt idx="515">
                  <c:v>0.77987268518518515</c:v>
                </c:pt>
                <c:pt idx="516">
                  <c:v>0.77987268518518515</c:v>
                </c:pt>
                <c:pt idx="517">
                  <c:v>0.7798842592592593</c:v>
                </c:pt>
                <c:pt idx="518">
                  <c:v>0.7798842592592593</c:v>
                </c:pt>
                <c:pt idx="519">
                  <c:v>0.77989583333333334</c:v>
                </c:pt>
                <c:pt idx="520">
                  <c:v>0.77990740740740738</c:v>
                </c:pt>
                <c:pt idx="521">
                  <c:v>0.77990740740740738</c:v>
                </c:pt>
                <c:pt idx="522">
                  <c:v>0.77991898148148153</c:v>
                </c:pt>
                <c:pt idx="523">
                  <c:v>0.77991898148148153</c:v>
                </c:pt>
                <c:pt idx="524">
                  <c:v>0.77993055555555557</c:v>
                </c:pt>
                <c:pt idx="525">
                  <c:v>0.77993055555555557</c:v>
                </c:pt>
                <c:pt idx="526">
                  <c:v>0.77994212962962961</c:v>
                </c:pt>
                <c:pt idx="527">
                  <c:v>0.77994212962962961</c:v>
                </c:pt>
                <c:pt idx="528">
                  <c:v>0.77995370370370365</c:v>
                </c:pt>
                <c:pt idx="529">
                  <c:v>0.77995370370370365</c:v>
                </c:pt>
                <c:pt idx="530">
                  <c:v>0.7799652777777778</c:v>
                </c:pt>
                <c:pt idx="531">
                  <c:v>0.7799652777777778</c:v>
                </c:pt>
                <c:pt idx="532">
                  <c:v>0.77997685185185184</c:v>
                </c:pt>
                <c:pt idx="533">
                  <c:v>0.77997685185185184</c:v>
                </c:pt>
                <c:pt idx="534">
                  <c:v>0.77998842592592588</c:v>
                </c:pt>
                <c:pt idx="535">
                  <c:v>0.77998842592592588</c:v>
                </c:pt>
                <c:pt idx="536">
                  <c:v>0.78</c:v>
                </c:pt>
                <c:pt idx="537">
                  <c:v>0.78001157407407407</c:v>
                </c:pt>
                <c:pt idx="538">
                  <c:v>0.78001157407407407</c:v>
                </c:pt>
                <c:pt idx="539">
                  <c:v>0.7800231481481481</c:v>
                </c:pt>
                <c:pt idx="540">
                  <c:v>0.7800231481481481</c:v>
                </c:pt>
                <c:pt idx="541">
                  <c:v>0.78003472222222225</c:v>
                </c:pt>
                <c:pt idx="542">
                  <c:v>0.78003472222222225</c:v>
                </c:pt>
                <c:pt idx="543">
                  <c:v>0.78004629629629629</c:v>
                </c:pt>
                <c:pt idx="544">
                  <c:v>0.78004629629629629</c:v>
                </c:pt>
                <c:pt idx="545">
                  <c:v>0.78005787037037033</c:v>
                </c:pt>
                <c:pt idx="546">
                  <c:v>0.78006944444444448</c:v>
                </c:pt>
                <c:pt idx="547">
                  <c:v>0.78006944444444448</c:v>
                </c:pt>
                <c:pt idx="548">
                  <c:v>0.78008101851851852</c:v>
                </c:pt>
                <c:pt idx="549">
                  <c:v>0.78008101851851852</c:v>
                </c:pt>
                <c:pt idx="550">
                  <c:v>0.78009259259259256</c:v>
                </c:pt>
                <c:pt idx="551">
                  <c:v>0.78009259259259256</c:v>
                </c:pt>
                <c:pt idx="552">
                  <c:v>0.78010416666666671</c:v>
                </c:pt>
                <c:pt idx="553">
                  <c:v>0.78010416666666671</c:v>
                </c:pt>
                <c:pt idx="554">
                  <c:v>0.78011574074074075</c:v>
                </c:pt>
                <c:pt idx="555">
                  <c:v>0.78011574074074075</c:v>
                </c:pt>
                <c:pt idx="556">
                  <c:v>0.78012731481481479</c:v>
                </c:pt>
                <c:pt idx="557">
                  <c:v>0.78012731481481479</c:v>
                </c:pt>
                <c:pt idx="558">
                  <c:v>0.78013888888888894</c:v>
                </c:pt>
                <c:pt idx="559">
                  <c:v>0.78013888888888894</c:v>
                </c:pt>
                <c:pt idx="560">
                  <c:v>0.78015046296296298</c:v>
                </c:pt>
                <c:pt idx="561">
                  <c:v>0.78015046296296298</c:v>
                </c:pt>
                <c:pt idx="562">
                  <c:v>0.78016203703703701</c:v>
                </c:pt>
                <c:pt idx="563">
                  <c:v>0.78016203703703701</c:v>
                </c:pt>
                <c:pt idx="564">
                  <c:v>0.78017361111111116</c:v>
                </c:pt>
                <c:pt idx="565">
                  <c:v>0.78017361111111116</c:v>
                </c:pt>
                <c:pt idx="566">
                  <c:v>0.7801851851851852</c:v>
                </c:pt>
                <c:pt idx="567">
                  <c:v>0.78019675925925924</c:v>
                </c:pt>
                <c:pt idx="568">
                  <c:v>0.78019675925925924</c:v>
                </c:pt>
                <c:pt idx="569">
                  <c:v>0.78020833333333328</c:v>
                </c:pt>
                <c:pt idx="570">
                  <c:v>0.78020833333333328</c:v>
                </c:pt>
                <c:pt idx="571">
                  <c:v>0.78021990740740743</c:v>
                </c:pt>
                <c:pt idx="572">
                  <c:v>0.78021990740740743</c:v>
                </c:pt>
                <c:pt idx="573">
                  <c:v>0.78023148148148147</c:v>
                </c:pt>
                <c:pt idx="574">
                  <c:v>0.78023148148148147</c:v>
                </c:pt>
                <c:pt idx="575">
                  <c:v>0.78024305555555551</c:v>
                </c:pt>
                <c:pt idx="576">
                  <c:v>0.78024305555555551</c:v>
                </c:pt>
                <c:pt idx="577">
                  <c:v>0.78025462962962966</c:v>
                </c:pt>
                <c:pt idx="578">
                  <c:v>0.78025462962962966</c:v>
                </c:pt>
                <c:pt idx="579">
                  <c:v>0.7802662037037037</c:v>
                </c:pt>
                <c:pt idx="580">
                  <c:v>0.7802662037037037</c:v>
                </c:pt>
                <c:pt idx="581">
                  <c:v>0.78027777777777774</c:v>
                </c:pt>
                <c:pt idx="582">
                  <c:v>0.78027777777777774</c:v>
                </c:pt>
                <c:pt idx="583">
                  <c:v>0.78028935185185189</c:v>
                </c:pt>
                <c:pt idx="584">
                  <c:v>0.78030092592592593</c:v>
                </c:pt>
                <c:pt idx="585">
                  <c:v>0.78030092592592593</c:v>
                </c:pt>
                <c:pt idx="586">
                  <c:v>0.78031249999999996</c:v>
                </c:pt>
                <c:pt idx="587">
                  <c:v>0.78031249999999996</c:v>
                </c:pt>
                <c:pt idx="588">
                  <c:v>0.78032407407407411</c:v>
                </c:pt>
                <c:pt idx="589">
                  <c:v>0.78032407407407411</c:v>
                </c:pt>
                <c:pt idx="590">
                  <c:v>0.78033564814814815</c:v>
                </c:pt>
                <c:pt idx="591">
                  <c:v>0.78033564814814815</c:v>
                </c:pt>
                <c:pt idx="592">
                  <c:v>0.78034722222222219</c:v>
                </c:pt>
                <c:pt idx="593">
                  <c:v>0.78034722222222219</c:v>
                </c:pt>
                <c:pt idx="594">
                  <c:v>0.78035879629629634</c:v>
                </c:pt>
                <c:pt idx="595">
                  <c:v>0.78035879629629634</c:v>
                </c:pt>
                <c:pt idx="596">
                  <c:v>0.78037037037037038</c:v>
                </c:pt>
                <c:pt idx="597">
                  <c:v>0.78037037037037038</c:v>
                </c:pt>
                <c:pt idx="598">
                  <c:v>0.78038194444444442</c:v>
                </c:pt>
                <c:pt idx="599">
                  <c:v>0.78039351851851857</c:v>
                </c:pt>
                <c:pt idx="600">
                  <c:v>0.78039351851851857</c:v>
                </c:pt>
                <c:pt idx="601">
                  <c:v>0.78040509259259261</c:v>
                </c:pt>
                <c:pt idx="602">
                  <c:v>0.78040509259259261</c:v>
                </c:pt>
                <c:pt idx="603">
                  <c:v>0.78041666666666665</c:v>
                </c:pt>
                <c:pt idx="604">
                  <c:v>0.78041666666666665</c:v>
                </c:pt>
                <c:pt idx="605">
                  <c:v>0.78042824074074069</c:v>
                </c:pt>
                <c:pt idx="606">
                  <c:v>0.78042824074074069</c:v>
                </c:pt>
                <c:pt idx="607">
                  <c:v>0.78043981481481484</c:v>
                </c:pt>
                <c:pt idx="608">
                  <c:v>0.78043981481481484</c:v>
                </c:pt>
                <c:pt idx="609">
                  <c:v>0.78045138888888888</c:v>
                </c:pt>
                <c:pt idx="610">
                  <c:v>0.78045138888888888</c:v>
                </c:pt>
                <c:pt idx="611">
                  <c:v>0.78046296296296291</c:v>
                </c:pt>
                <c:pt idx="612">
                  <c:v>0.78046296296296291</c:v>
                </c:pt>
                <c:pt idx="613">
                  <c:v>0.78047453703703706</c:v>
                </c:pt>
                <c:pt idx="614">
                  <c:v>0.78047453703703706</c:v>
                </c:pt>
                <c:pt idx="615">
                  <c:v>0.7804861111111111</c:v>
                </c:pt>
                <c:pt idx="616">
                  <c:v>0.7804861111111111</c:v>
                </c:pt>
                <c:pt idx="617">
                  <c:v>0.78049768518518514</c:v>
                </c:pt>
                <c:pt idx="618">
                  <c:v>0.78049768518518514</c:v>
                </c:pt>
                <c:pt idx="619">
                  <c:v>0.78050925925925929</c:v>
                </c:pt>
                <c:pt idx="620">
                  <c:v>0.78052083333333333</c:v>
                </c:pt>
                <c:pt idx="621">
                  <c:v>0.78052083333333333</c:v>
                </c:pt>
                <c:pt idx="622">
                  <c:v>0.78053240740740737</c:v>
                </c:pt>
                <c:pt idx="623">
                  <c:v>0.78053240740740737</c:v>
                </c:pt>
                <c:pt idx="624">
                  <c:v>0.78054398148148152</c:v>
                </c:pt>
                <c:pt idx="625">
                  <c:v>0.78054398148148152</c:v>
                </c:pt>
                <c:pt idx="626">
                  <c:v>0.78055555555555556</c:v>
                </c:pt>
                <c:pt idx="627">
                  <c:v>0.78055555555555556</c:v>
                </c:pt>
                <c:pt idx="628">
                  <c:v>0.7805671296296296</c:v>
                </c:pt>
                <c:pt idx="629">
                  <c:v>0.7805671296296296</c:v>
                </c:pt>
                <c:pt idx="630">
                  <c:v>0.78057870370370375</c:v>
                </c:pt>
                <c:pt idx="631">
                  <c:v>0.78057870370370375</c:v>
                </c:pt>
                <c:pt idx="632">
                  <c:v>0.78059027777777779</c:v>
                </c:pt>
                <c:pt idx="633">
                  <c:v>0.78059027777777779</c:v>
                </c:pt>
                <c:pt idx="634">
                  <c:v>0.78060185185185182</c:v>
                </c:pt>
                <c:pt idx="635">
                  <c:v>0.78060185185185182</c:v>
                </c:pt>
                <c:pt idx="636">
                  <c:v>0.78061342592592597</c:v>
                </c:pt>
                <c:pt idx="637">
                  <c:v>0.78061342592592597</c:v>
                </c:pt>
                <c:pt idx="638">
                  <c:v>0.78062500000000001</c:v>
                </c:pt>
                <c:pt idx="639">
                  <c:v>0.78063657407407405</c:v>
                </c:pt>
                <c:pt idx="640">
                  <c:v>0.78063657407407405</c:v>
                </c:pt>
                <c:pt idx="641">
                  <c:v>0.7806481481481482</c:v>
                </c:pt>
                <c:pt idx="642">
                  <c:v>0.7806481481481482</c:v>
                </c:pt>
                <c:pt idx="643">
                  <c:v>0.78065972222222224</c:v>
                </c:pt>
                <c:pt idx="644">
                  <c:v>0.78065972222222224</c:v>
                </c:pt>
                <c:pt idx="645">
                  <c:v>0.78067129629629628</c:v>
                </c:pt>
                <c:pt idx="646">
                  <c:v>0.78067129629629628</c:v>
                </c:pt>
                <c:pt idx="647">
                  <c:v>0.78068287037037032</c:v>
                </c:pt>
                <c:pt idx="648">
                  <c:v>0.78068287037037032</c:v>
                </c:pt>
                <c:pt idx="649">
                  <c:v>0.78069444444444447</c:v>
                </c:pt>
                <c:pt idx="650">
                  <c:v>0.78069444444444447</c:v>
                </c:pt>
                <c:pt idx="651">
                  <c:v>0.78070601851851851</c:v>
                </c:pt>
                <c:pt idx="652">
                  <c:v>0.78070601851851851</c:v>
                </c:pt>
                <c:pt idx="653">
                  <c:v>0.78071759259259255</c:v>
                </c:pt>
                <c:pt idx="654">
                  <c:v>0.78071759259259255</c:v>
                </c:pt>
                <c:pt idx="655">
                  <c:v>0.7807291666666667</c:v>
                </c:pt>
                <c:pt idx="656">
                  <c:v>0.7807291666666667</c:v>
                </c:pt>
                <c:pt idx="657">
                  <c:v>0.78074074074074074</c:v>
                </c:pt>
                <c:pt idx="658">
                  <c:v>0.78075231481481477</c:v>
                </c:pt>
                <c:pt idx="659">
                  <c:v>0.78075231481481477</c:v>
                </c:pt>
                <c:pt idx="660">
                  <c:v>0.78076388888888892</c:v>
                </c:pt>
                <c:pt idx="661">
                  <c:v>0.78076388888888892</c:v>
                </c:pt>
                <c:pt idx="662">
                  <c:v>0.78077546296296296</c:v>
                </c:pt>
                <c:pt idx="663">
                  <c:v>0.78077546296296296</c:v>
                </c:pt>
                <c:pt idx="664">
                  <c:v>0.780787037037037</c:v>
                </c:pt>
                <c:pt idx="665">
                  <c:v>0.780787037037037</c:v>
                </c:pt>
                <c:pt idx="666">
                  <c:v>0.78079861111111115</c:v>
                </c:pt>
                <c:pt idx="667">
                  <c:v>0.78079861111111115</c:v>
                </c:pt>
                <c:pt idx="668">
                  <c:v>0.78081018518518519</c:v>
                </c:pt>
                <c:pt idx="669">
                  <c:v>0.78081018518518519</c:v>
                </c:pt>
                <c:pt idx="670">
                  <c:v>0.78082175925925923</c:v>
                </c:pt>
                <c:pt idx="671">
                  <c:v>0.78082175925925923</c:v>
                </c:pt>
                <c:pt idx="672">
                  <c:v>0.78083333333333338</c:v>
                </c:pt>
                <c:pt idx="673">
                  <c:v>0.78083333333333338</c:v>
                </c:pt>
                <c:pt idx="674">
                  <c:v>0.78084490740740742</c:v>
                </c:pt>
                <c:pt idx="675">
                  <c:v>0.78084490740740742</c:v>
                </c:pt>
                <c:pt idx="676">
                  <c:v>0.78085648148148146</c:v>
                </c:pt>
                <c:pt idx="677">
                  <c:v>0.78085648148148146</c:v>
                </c:pt>
                <c:pt idx="678">
                  <c:v>0.78086805555555561</c:v>
                </c:pt>
                <c:pt idx="679">
                  <c:v>0.78087962962962965</c:v>
                </c:pt>
                <c:pt idx="680">
                  <c:v>0.78087962962962965</c:v>
                </c:pt>
                <c:pt idx="681">
                  <c:v>0.78089120370370368</c:v>
                </c:pt>
                <c:pt idx="682">
                  <c:v>0.78089120370370368</c:v>
                </c:pt>
                <c:pt idx="683">
                  <c:v>0.78090277777777772</c:v>
                </c:pt>
                <c:pt idx="684">
                  <c:v>0.78090277777777772</c:v>
                </c:pt>
                <c:pt idx="685">
                  <c:v>0.78091435185185187</c:v>
                </c:pt>
                <c:pt idx="686">
                  <c:v>0.78091435185185187</c:v>
                </c:pt>
                <c:pt idx="687">
                  <c:v>0.78092592592592591</c:v>
                </c:pt>
                <c:pt idx="688">
                  <c:v>0.78092592592592591</c:v>
                </c:pt>
                <c:pt idx="689">
                  <c:v>0.78093749999999995</c:v>
                </c:pt>
                <c:pt idx="690">
                  <c:v>0.78093749999999995</c:v>
                </c:pt>
                <c:pt idx="691">
                  <c:v>0.7809490740740741</c:v>
                </c:pt>
                <c:pt idx="692">
                  <c:v>0.7809490740740741</c:v>
                </c:pt>
                <c:pt idx="693">
                  <c:v>0.78096064814814814</c:v>
                </c:pt>
                <c:pt idx="694">
                  <c:v>0.78096064814814814</c:v>
                </c:pt>
                <c:pt idx="695">
                  <c:v>0.78097222222222218</c:v>
                </c:pt>
                <c:pt idx="696">
                  <c:v>0.78098379629629633</c:v>
                </c:pt>
                <c:pt idx="697">
                  <c:v>0.78098379629629633</c:v>
                </c:pt>
                <c:pt idx="698">
                  <c:v>0.78099537037037037</c:v>
                </c:pt>
                <c:pt idx="699">
                  <c:v>0.78099537037037037</c:v>
                </c:pt>
                <c:pt idx="700">
                  <c:v>0.78100694444444441</c:v>
                </c:pt>
                <c:pt idx="701">
                  <c:v>0.78100694444444441</c:v>
                </c:pt>
                <c:pt idx="702">
                  <c:v>0.78101851851851856</c:v>
                </c:pt>
                <c:pt idx="703">
                  <c:v>0.78101851851851856</c:v>
                </c:pt>
                <c:pt idx="704">
                  <c:v>0.7810300925925926</c:v>
                </c:pt>
                <c:pt idx="705">
                  <c:v>0.7810300925925926</c:v>
                </c:pt>
                <c:pt idx="706">
                  <c:v>0.78104166666666663</c:v>
                </c:pt>
                <c:pt idx="707">
                  <c:v>0.78104166666666663</c:v>
                </c:pt>
                <c:pt idx="708">
                  <c:v>0.78105324074074078</c:v>
                </c:pt>
                <c:pt idx="709">
                  <c:v>0.78105324074074078</c:v>
                </c:pt>
                <c:pt idx="710">
                  <c:v>0.78106481481481482</c:v>
                </c:pt>
                <c:pt idx="711">
                  <c:v>0.78107638888888886</c:v>
                </c:pt>
                <c:pt idx="712">
                  <c:v>0.78107638888888886</c:v>
                </c:pt>
                <c:pt idx="713">
                  <c:v>0.78108796296296301</c:v>
                </c:pt>
                <c:pt idx="714">
                  <c:v>0.78108796296296301</c:v>
                </c:pt>
                <c:pt idx="715">
                  <c:v>0.78109953703703705</c:v>
                </c:pt>
                <c:pt idx="716">
                  <c:v>0.78109953703703705</c:v>
                </c:pt>
                <c:pt idx="717">
                  <c:v>0.78111111111111109</c:v>
                </c:pt>
                <c:pt idx="718">
                  <c:v>0.78111111111111109</c:v>
                </c:pt>
                <c:pt idx="719">
                  <c:v>0.78112268518518524</c:v>
                </c:pt>
                <c:pt idx="720">
                  <c:v>0.78112268518518524</c:v>
                </c:pt>
                <c:pt idx="721">
                  <c:v>0.78113425925925928</c:v>
                </c:pt>
                <c:pt idx="722">
                  <c:v>0.78113425925925928</c:v>
                </c:pt>
                <c:pt idx="723">
                  <c:v>0.78114583333333332</c:v>
                </c:pt>
                <c:pt idx="724">
                  <c:v>0.78114583333333332</c:v>
                </c:pt>
                <c:pt idx="725">
                  <c:v>0.78115740740740736</c:v>
                </c:pt>
                <c:pt idx="726">
                  <c:v>0.78115740740740736</c:v>
                </c:pt>
                <c:pt idx="727">
                  <c:v>0.78116898148148151</c:v>
                </c:pt>
                <c:pt idx="728">
                  <c:v>0.78118055555555554</c:v>
                </c:pt>
                <c:pt idx="729">
                  <c:v>0.78118055555555554</c:v>
                </c:pt>
                <c:pt idx="730">
                  <c:v>0.78119212962962958</c:v>
                </c:pt>
                <c:pt idx="731">
                  <c:v>0.78119212962962958</c:v>
                </c:pt>
                <c:pt idx="732">
                  <c:v>0.78120370370370373</c:v>
                </c:pt>
                <c:pt idx="733">
                  <c:v>0.78120370370370373</c:v>
                </c:pt>
                <c:pt idx="734">
                  <c:v>0.78121527777777777</c:v>
                </c:pt>
                <c:pt idx="735">
                  <c:v>0.78121527777777777</c:v>
                </c:pt>
                <c:pt idx="736">
                  <c:v>0.78122685185185181</c:v>
                </c:pt>
                <c:pt idx="737">
                  <c:v>0.78122685185185181</c:v>
                </c:pt>
                <c:pt idx="738">
                  <c:v>0.78123842592592596</c:v>
                </c:pt>
                <c:pt idx="739">
                  <c:v>0.78123842592592596</c:v>
                </c:pt>
                <c:pt idx="740">
                  <c:v>0.78125</c:v>
                </c:pt>
                <c:pt idx="741">
                  <c:v>0.78125</c:v>
                </c:pt>
                <c:pt idx="742">
                  <c:v>0.78126157407407404</c:v>
                </c:pt>
                <c:pt idx="743">
                  <c:v>0.78126157407407404</c:v>
                </c:pt>
                <c:pt idx="744">
                  <c:v>0.78127314814814819</c:v>
                </c:pt>
                <c:pt idx="745">
                  <c:v>0.78127314814814819</c:v>
                </c:pt>
                <c:pt idx="746">
                  <c:v>0.78128472222222223</c:v>
                </c:pt>
                <c:pt idx="747">
                  <c:v>0.78129629629629627</c:v>
                </c:pt>
                <c:pt idx="748">
                  <c:v>0.78129629629629627</c:v>
                </c:pt>
                <c:pt idx="749">
                  <c:v>0.78130787037037042</c:v>
                </c:pt>
                <c:pt idx="750">
                  <c:v>0.78130787037037042</c:v>
                </c:pt>
                <c:pt idx="751">
                  <c:v>0.78131944444444446</c:v>
                </c:pt>
                <c:pt idx="752">
                  <c:v>0.78131944444444446</c:v>
                </c:pt>
                <c:pt idx="753">
                  <c:v>0.78133101851851849</c:v>
                </c:pt>
                <c:pt idx="754">
                  <c:v>0.78133101851851849</c:v>
                </c:pt>
                <c:pt idx="755">
                  <c:v>0.78134259259259264</c:v>
                </c:pt>
                <c:pt idx="756">
                  <c:v>0.78134259259259264</c:v>
                </c:pt>
                <c:pt idx="757">
                  <c:v>0.78135416666666668</c:v>
                </c:pt>
                <c:pt idx="758">
                  <c:v>0.78135416666666668</c:v>
                </c:pt>
                <c:pt idx="759">
                  <c:v>0.78136574074074072</c:v>
                </c:pt>
                <c:pt idx="760">
                  <c:v>0.78136574074074072</c:v>
                </c:pt>
                <c:pt idx="761">
                  <c:v>0.78137731481481476</c:v>
                </c:pt>
                <c:pt idx="762">
                  <c:v>0.78137731481481476</c:v>
                </c:pt>
                <c:pt idx="763">
                  <c:v>0.78138888888888891</c:v>
                </c:pt>
                <c:pt idx="764">
                  <c:v>0.78138888888888891</c:v>
                </c:pt>
                <c:pt idx="765">
                  <c:v>0.78140046296296295</c:v>
                </c:pt>
                <c:pt idx="766">
                  <c:v>0.78140046296296295</c:v>
                </c:pt>
                <c:pt idx="767">
                  <c:v>0.78141203703703699</c:v>
                </c:pt>
                <c:pt idx="768">
                  <c:v>0.78142361111111114</c:v>
                </c:pt>
                <c:pt idx="769">
                  <c:v>0.78142361111111114</c:v>
                </c:pt>
                <c:pt idx="770">
                  <c:v>0.78143518518518518</c:v>
                </c:pt>
                <c:pt idx="771">
                  <c:v>0.78143518518518518</c:v>
                </c:pt>
                <c:pt idx="772">
                  <c:v>0.78144675925925922</c:v>
                </c:pt>
                <c:pt idx="773">
                  <c:v>0.78144675925925922</c:v>
                </c:pt>
                <c:pt idx="774">
                  <c:v>0.78145833333333337</c:v>
                </c:pt>
                <c:pt idx="775">
                  <c:v>0.78145833333333337</c:v>
                </c:pt>
                <c:pt idx="776">
                  <c:v>0.7814699074074074</c:v>
                </c:pt>
                <c:pt idx="777">
                  <c:v>0.7814699074074074</c:v>
                </c:pt>
                <c:pt idx="778">
                  <c:v>0.78148148148148144</c:v>
                </c:pt>
                <c:pt idx="779">
                  <c:v>0.78148148148148144</c:v>
                </c:pt>
                <c:pt idx="780">
                  <c:v>0.78149305555555559</c:v>
                </c:pt>
                <c:pt idx="781">
                  <c:v>0.78149305555555559</c:v>
                </c:pt>
                <c:pt idx="782">
                  <c:v>0.78150462962962963</c:v>
                </c:pt>
                <c:pt idx="783">
                  <c:v>0.78150462962962963</c:v>
                </c:pt>
                <c:pt idx="784">
                  <c:v>0.78151620370370367</c:v>
                </c:pt>
                <c:pt idx="785">
                  <c:v>0.78152777777777782</c:v>
                </c:pt>
                <c:pt idx="786">
                  <c:v>0.78152777777777782</c:v>
                </c:pt>
                <c:pt idx="787">
                  <c:v>0.78153935185185186</c:v>
                </c:pt>
                <c:pt idx="788">
                  <c:v>0.78153935185185186</c:v>
                </c:pt>
                <c:pt idx="789">
                  <c:v>0.7815509259259259</c:v>
                </c:pt>
                <c:pt idx="790">
                  <c:v>0.7815509259259259</c:v>
                </c:pt>
                <c:pt idx="791">
                  <c:v>0.78156250000000005</c:v>
                </c:pt>
                <c:pt idx="792">
                  <c:v>0.78156250000000005</c:v>
                </c:pt>
                <c:pt idx="793">
                  <c:v>0.78157407407407409</c:v>
                </c:pt>
                <c:pt idx="794">
                  <c:v>0.78157407407407409</c:v>
                </c:pt>
                <c:pt idx="795">
                  <c:v>0.78158564814814813</c:v>
                </c:pt>
                <c:pt idx="796">
                  <c:v>0.78158564814814813</c:v>
                </c:pt>
                <c:pt idx="797">
                  <c:v>0.78159722222222228</c:v>
                </c:pt>
                <c:pt idx="798">
                  <c:v>0.78159722222222228</c:v>
                </c:pt>
                <c:pt idx="799">
                  <c:v>0.78160879629629632</c:v>
                </c:pt>
                <c:pt idx="800">
                  <c:v>0.78160879629629632</c:v>
                </c:pt>
                <c:pt idx="801">
                  <c:v>0.78162037037037035</c:v>
                </c:pt>
                <c:pt idx="802">
                  <c:v>0.78163194444444439</c:v>
                </c:pt>
                <c:pt idx="803">
                  <c:v>0.78163194444444439</c:v>
                </c:pt>
                <c:pt idx="804">
                  <c:v>0.78164351851851854</c:v>
                </c:pt>
                <c:pt idx="805">
                  <c:v>0.78164351851851854</c:v>
                </c:pt>
                <c:pt idx="806">
                  <c:v>0.78165509259259258</c:v>
                </c:pt>
                <c:pt idx="807">
                  <c:v>0.78165509259259258</c:v>
                </c:pt>
                <c:pt idx="808">
                  <c:v>0.78166666666666662</c:v>
                </c:pt>
                <c:pt idx="809">
                  <c:v>0.78166666666666662</c:v>
                </c:pt>
                <c:pt idx="810">
                  <c:v>0.78167824074074077</c:v>
                </c:pt>
                <c:pt idx="811">
                  <c:v>0.78167824074074077</c:v>
                </c:pt>
                <c:pt idx="812">
                  <c:v>0.78168981481481481</c:v>
                </c:pt>
                <c:pt idx="813">
                  <c:v>0.78168981481481481</c:v>
                </c:pt>
                <c:pt idx="814">
                  <c:v>0.78170138888888885</c:v>
                </c:pt>
                <c:pt idx="815">
                  <c:v>0.78170138888888885</c:v>
                </c:pt>
                <c:pt idx="816">
                  <c:v>0.781712962962963</c:v>
                </c:pt>
                <c:pt idx="817">
                  <c:v>0.78172453703703704</c:v>
                </c:pt>
                <c:pt idx="818">
                  <c:v>0.78172453703703704</c:v>
                </c:pt>
                <c:pt idx="819">
                  <c:v>0.78173611111111108</c:v>
                </c:pt>
                <c:pt idx="820">
                  <c:v>0.78173611111111108</c:v>
                </c:pt>
                <c:pt idx="821">
                  <c:v>0.78174768518518523</c:v>
                </c:pt>
                <c:pt idx="822">
                  <c:v>0.78174768518518523</c:v>
                </c:pt>
                <c:pt idx="823">
                  <c:v>0.78175925925925926</c:v>
                </c:pt>
                <c:pt idx="824">
                  <c:v>0.78175925925925926</c:v>
                </c:pt>
                <c:pt idx="825">
                  <c:v>0.7817708333333333</c:v>
                </c:pt>
                <c:pt idx="826">
                  <c:v>0.7817708333333333</c:v>
                </c:pt>
                <c:pt idx="827">
                  <c:v>0.78178240740740745</c:v>
                </c:pt>
                <c:pt idx="828">
                  <c:v>0.78178240740740745</c:v>
                </c:pt>
                <c:pt idx="829">
                  <c:v>0.78179398148148149</c:v>
                </c:pt>
                <c:pt idx="830">
                  <c:v>0.78179398148148149</c:v>
                </c:pt>
                <c:pt idx="831">
                  <c:v>0.78180555555555553</c:v>
                </c:pt>
                <c:pt idx="832">
                  <c:v>0.78180555555555553</c:v>
                </c:pt>
                <c:pt idx="833">
                  <c:v>0.78181712962962968</c:v>
                </c:pt>
                <c:pt idx="834">
                  <c:v>0.78182870370370372</c:v>
                </c:pt>
                <c:pt idx="835">
                  <c:v>0.78182870370370372</c:v>
                </c:pt>
                <c:pt idx="836">
                  <c:v>0.78184027777777776</c:v>
                </c:pt>
                <c:pt idx="837">
                  <c:v>0.78184027777777776</c:v>
                </c:pt>
                <c:pt idx="838">
                  <c:v>0.7818518518518518</c:v>
                </c:pt>
                <c:pt idx="839">
                  <c:v>0.7818518518518518</c:v>
                </c:pt>
                <c:pt idx="840">
                  <c:v>0.78186342592592595</c:v>
                </c:pt>
                <c:pt idx="841">
                  <c:v>0.78186342592592595</c:v>
                </c:pt>
                <c:pt idx="842">
                  <c:v>0.78187499999999999</c:v>
                </c:pt>
                <c:pt idx="843">
                  <c:v>0.78187499999999999</c:v>
                </c:pt>
                <c:pt idx="844">
                  <c:v>0.78188657407407403</c:v>
                </c:pt>
                <c:pt idx="845">
                  <c:v>0.78188657407407403</c:v>
                </c:pt>
                <c:pt idx="846">
                  <c:v>0.78189814814814818</c:v>
                </c:pt>
                <c:pt idx="847">
                  <c:v>0.78189814814814818</c:v>
                </c:pt>
                <c:pt idx="848">
                  <c:v>0.78190972222222221</c:v>
                </c:pt>
                <c:pt idx="849">
                  <c:v>0.78190972222222221</c:v>
                </c:pt>
                <c:pt idx="850">
                  <c:v>0.78192129629629625</c:v>
                </c:pt>
                <c:pt idx="851">
                  <c:v>0.7819328703703704</c:v>
                </c:pt>
                <c:pt idx="852">
                  <c:v>0.7819328703703704</c:v>
                </c:pt>
                <c:pt idx="853">
                  <c:v>0.78194444444444444</c:v>
                </c:pt>
                <c:pt idx="854">
                  <c:v>0.78194444444444444</c:v>
                </c:pt>
                <c:pt idx="855">
                  <c:v>0.78195601851851848</c:v>
                </c:pt>
                <c:pt idx="856">
                  <c:v>0.78195601851851848</c:v>
                </c:pt>
                <c:pt idx="857">
                  <c:v>0.78196759259259263</c:v>
                </c:pt>
                <c:pt idx="858">
                  <c:v>0.78196759259259263</c:v>
                </c:pt>
                <c:pt idx="859">
                  <c:v>0.78197916666666667</c:v>
                </c:pt>
                <c:pt idx="860">
                  <c:v>0.78197916666666667</c:v>
                </c:pt>
                <c:pt idx="861">
                  <c:v>0.78199074074074071</c:v>
                </c:pt>
                <c:pt idx="862">
                  <c:v>0.78199074074074071</c:v>
                </c:pt>
                <c:pt idx="863">
                  <c:v>0.78200231481481486</c:v>
                </c:pt>
                <c:pt idx="864">
                  <c:v>0.78200231481481486</c:v>
                </c:pt>
                <c:pt idx="865">
                  <c:v>0.7820138888888889</c:v>
                </c:pt>
                <c:pt idx="866">
                  <c:v>0.78202546296296294</c:v>
                </c:pt>
                <c:pt idx="867">
                  <c:v>0.78202546296296294</c:v>
                </c:pt>
                <c:pt idx="868">
                  <c:v>0.78203703703703709</c:v>
                </c:pt>
                <c:pt idx="869">
                  <c:v>0.78203703703703709</c:v>
                </c:pt>
                <c:pt idx="870">
                  <c:v>0.78204861111111112</c:v>
                </c:pt>
                <c:pt idx="871">
                  <c:v>0.78204861111111112</c:v>
                </c:pt>
                <c:pt idx="872">
                  <c:v>0.78206018518518516</c:v>
                </c:pt>
                <c:pt idx="873">
                  <c:v>0.78206018518518516</c:v>
                </c:pt>
                <c:pt idx="874">
                  <c:v>0.78207175925925931</c:v>
                </c:pt>
                <c:pt idx="875">
                  <c:v>0.78207175925925931</c:v>
                </c:pt>
                <c:pt idx="876">
                  <c:v>0.78208333333333335</c:v>
                </c:pt>
                <c:pt idx="877">
                  <c:v>0.78208333333333335</c:v>
                </c:pt>
                <c:pt idx="878">
                  <c:v>0.78209490740740739</c:v>
                </c:pt>
                <c:pt idx="879">
                  <c:v>0.78209490740740739</c:v>
                </c:pt>
                <c:pt idx="880">
                  <c:v>0.78210648148148143</c:v>
                </c:pt>
                <c:pt idx="881">
                  <c:v>0.78211805555555558</c:v>
                </c:pt>
                <c:pt idx="882">
                  <c:v>0.78211805555555558</c:v>
                </c:pt>
                <c:pt idx="883">
                  <c:v>0.78212962962962962</c:v>
                </c:pt>
                <c:pt idx="884">
                  <c:v>0.78212962962962962</c:v>
                </c:pt>
                <c:pt idx="885">
                  <c:v>0.78214120370370366</c:v>
                </c:pt>
                <c:pt idx="886">
                  <c:v>0.78214120370370366</c:v>
                </c:pt>
                <c:pt idx="887">
                  <c:v>0.78215277777777781</c:v>
                </c:pt>
                <c:pt idx="888">
                  <c:v>0.78215277777777781</c:v>
                </c:pt>
                <c:pt idx="889">
                  <c:v>0.78216435185185185</c:v>
                </c:pt>
                <c:pt idx="890">
                  <c:v>0.78216435185185185</c:v>
                </c:pt>
                <c:pt idx="891">
                  <c:v>0.78217592592592589</c:v>
                </c:pt>
                <c:pt idx="892">
                  <c:v>0.78217592592592589</c:v>
                </c:pt>
                <c:pt idx="893">
                  <c:v>0.78218750000000004</c:v>
                </c:pt>
                <c:pt idx="894">
                  <c:v>0.78218750000000004</c:v>
                </c:pt>
                <c:pt idx="895">
                  <c:v>0.78219907407407407</c:v>
                </c:pt>
                <c:pt idx="896">
                  <c:v>0.78221064814814811</c:v>
                </c:pt>
                <c:pt idx="897">
                  <c:v>0.78221064814814811</c:v>
                </c:pt>
                <c:pt idx="898">
                  <c:v>0.78222222222222226</c:v>
                </c:pt>
                <c:pt idx="899">
                  <c:v>0.78222222222222226</c:v>
                </c:pt>
                <c:pt idx="900">
                  <c:v>0.7822337962962963</c:v>
                </c:pt>
                <c:pt idx="901">
                  <c:v>0.7822337962962963</c:v>
                </c:pt>
                <c:pt idx="902">
                  <c:v>0.78224537037037034</c:v>
                </c:pt>
                <c:pt idx="903">
                  <c:v>0.78224537037037034</c:v>
                </c:pt>
                <c:pt idx="904">
                  <c:v>0.78225694444444449</c:v>
                </c:pt>
                <c:pt idx="905">
                  <c:v>0.78225694444444449</c:v>
                </c:pt>
                <c:pt idx="906">
                  <c:v>0.78226851851851853</c:v>
                </c:pt>
                <c:pt idx="907">
                  <c:v>0.78226851851851853</c:v>
                </c:pt>
                <c:pt idx="908">
                  <c:v>0.78228009259259257</c:v>
                </c:pt>
                <c:pt idx="909">
                  <c:v>0.78228009259259257</c:v>
                </c:pt>
                <c:pt idx="910">
                  <c:v>0.78229166666666672</c:v>
                </c:pt>
                <c:pt idx="911">
                  <c:v>0.78230324074074076</c:v>
                </c:pt>
                <c:pt idx="912">
                  <c:v>0.78230324074074076</c:v>
                </c:pt>
                <c:pt idx="913">
                  <c:v>0.7823148148148148</c:v>
                </c:pt>
                <c:pt idx="914">
                  <c:v>0.7823148148148148</c:v>
                </c:pt>
                <c:pt idx="915">
                  <c:v>0.78232638888888884</c:v>
                </c:pt>
                <c:pt idx="916">
                  <c:v>0.78232638888888884</c:v>
                </c:pt>
                <c:pt idx="917">
                  <c:v>0.78233796296296299</c:v>
                </c:pt>
                <c:pt idx="918">
                  <c:v>0.78233796296296299</c:v>
                </c:pt>
                <c:pt idx="919">
                  <c:v>0.78234953703703702</c:v>
                </c:pt>
                <c:pt idx="920">
                  <c:v>0.78234953703703702</c:v>
                </c:pt>
                <c:pt idx="921">
                  <c:v>0.78236111111111106</c:v>
                </c:pt>
                <c:pt idx="922">
                  <c:v>0.78236111111111106</c:v>
                </c:pt>
                <c:pt idx="923">
                  <c:v>0.78237268518518521</c:v>
                </c:pt>
                <c:pt idx="924">
                  <c:v>0.78237268518518521</c:v>
                </c:pt>
                <c:pt idx="925">
                  <c:v>0.78238425925925925</c:v>
                </c:pt>
                <c:pt idx="926">
                  <c:v>0.78238425925925925</c:v>
                </c:pt>
                <c:pt idx="927">
                  <c:v>0.78239583333333329</c:v>
                </c:pt>
                <c:pt idx="928">
                  <c:v>0.78240740740740744</c:v>
                </c:pt>
                <c:pt idx="929">
                  <c:v>0.78240740740740744</c:v>
                </c:pt>
                <c:pt idx="930">
                  <c:v>0.78241898148148148</c:v>
                </c:pt>
                <c:pt idx="931">
                  <c:v>0.78241898148148148</c:v>
                </c:pt>
                <c:pt idx="932">
                  <c:v>0.78243055555555552</c:v>
                </c:pt>
                <c:pt idx="933">
                  <c:v>0.78243055555555552</c:v>
                </c:pt>
                <c:pt idx="934">
                  <c:v>0.78244212962962967</c:v>
                </c:pt>
                <c:pt idx="935">
                  <c:v>0.78244212962962967</c:v>
                </c:pt>
                <c:pt idx="936">
                  <c:v>0.78245370370370371</c:v>
                </c:pt>
                <c:pt idx="937">
                  <c:v>0.78245370370370371</c:v>
                </c:pt>
                <c:pt idx="938">
                  <c:v>0.78246527777777775</c:v>
                </c:pt>
                <c:pt idx="939">
                  <c:v>0.78246527777777775</c:v>
                </c:pt>
                <c:pt idx="940">
                  <c:v>0.7824768518518519</c:v>
                </c:pt>
                <c:pt idx="941">
                  <c:v>0.7824768518518519</c:v>
                </c:pt>
                <c:pt idx="942">
                  <c:v>0.78248842592592593</c:v>
                </c:pt>
                <c:pt idx="943">
                  <c:v>0.78248842592592593</c:v>
                </c:pt>
                <c:pt idx="944">
                  <c:v>0.78249999999999997</c:v>
                </c:pt>
                <c:pt idx="945">
                  <c:v>0.78251157407407412</c:v>
                </c:pt>
                <c:pt idx="946">
                  <c:v>0.78251157407407412</c:v>
                </c:pt>
                <c:pt idx="947">
                  <c:v>0.78252314814814816</c:v>
                </c:pt>
                <c:pt idx="948">
                  <c:v>0.78252314814814816</c:v>
                </c:pt>
                <c:pt idx="949">
                  <c:v>0.7825347222222222</c:v>
                </c:pt>
                <c:pt idx="950">
                  <c:v>0.7825347222222222</c:v>
                </c:pt>
                <c:pt idx="951">
                  <c:v>0.78254629629629635</c:v>
                </c:pt>
                <c:pt idx="952">
                  <c:v>0.78254629629629635</c:v>
                </c:pt>
                <c:pt idx="953">
                  <c:v>0.78255787037037039</c:v>
                </c:pt>
                <c:pt idx="954">
                  <c:v>0.78255787037037039</c:v>
                </c:pt>
                <c:pt idx="955">
                  <c:v>0.78256944444444443</c:v>
                </c:pt>
                <c:pt idx="956">
                  <c:v>0.78256944444444443</c:v>
                </c:pt>
                <c:pt idx="957">
                  <c:v>0.78258101851851847</c:v>
                </c:pt>
                <c:pt idx="958">
                  <c:v>0.78258101851851847</c:v>
                </c:pt>
                <c:pt idx="959">
                  <c:v>0.78259259259259262</c:v>
                </c:pt>
                <c:pt idx="960">
                  <c:v>0.78259259259259262</c:v>
                </c:pt>
                <c:pt idx="961">
                  <c:v>0.78260416666666666</c:v>
                </c:pt>
                <c:pt idx="962">
                  <c:v>0.78260416666666666</c:v>
                </c:pt>
                <c:pt idx="963">
                  <c:v>0.7826157407407407</c:v>
                </c:pt>
                <c:pt idx="964">
                  <c:v>0.78262731481481485</c:v>
                </c:pt>
                <c:pt idx="965">
                  <c:v>0.78262731481481485</c:v>
                </c:pt>
                <c:pt idx="966">
                  <c:v>0.78263888888888888</c:v>
                </c:pt>
                <c:pt idx="967">
                  <c:v>0.78263888888888888</c:v>
                </c:pt>
                <c:pt idx="968">
                  <c:v>0.78265046296296292</c:v>
                </c:pt>
                <c:pt idx="969">
                  <c:v>0.78265046296296292</c:v>
                </c:pt>
                <c:pt idx="970">
                  <c:v>0.78266203703703707</c:v>
                </c:pt>
                <c:pt idx="971">
                  <c:v>0.78266203703703707</c:v>
                </c:pt>
                <c:pt idx="972">
                  <c:v>0.78267361111111111</c:v>
                </c:pt>
                <c:pt idx="973">
                  <c:v>0.78267361111111111</c:v>
                </c:pt>
                <c:pt idx="974">
                  <c:v>0.78268518518518515</c:v>
                </c:pt>
                <c:pt idx="975">
                  <c:v>0.78268518518518515</c:v>
                </c:pt>
                <c:pt idx="976">
                  <c:v>0.7826967592592593</c:v>
                </c:pt>
                <c:pt idx="977">
                  <c:v>0.7826967592592593</c:v>
                </c:pt>
                <c:pt idx="978">
                  <c:v>0.78270833333333334</c:v>
                </c:pt>
                <c:pt idx="979">
                  <c:v>0.78270833333333334</c:v>
                </c:pt>
                <c:pt idx="980">
                  <c:v>0.78271990740740738</c:v>
                </c:pt>
                <c:pt idx="981">
                  <c:v>0.78273148148148153</c:v>
                </c:pt>
                <c:pt idx="982">
                  <c:v>0.78273148148148153</c:v>
                </c:pt>
                <c:pt idx="983">
                  <c:v>0.78274305555555557</c:v>
                </c:pt>
                <c:pt idx="984">
                  <c:v>0.78274305555555557</c:v>
                </c:pt>
                <c:pt idx="985">
                  <c:v>0.78275462962962961</c:v>
                </c:pt>
                <c:pt idx="986">
                  <c:v>0.78275462962962961</c:v>
                </c:pt>
                <c:pt idx="987">
                  <c:v>0.78276620370370376</c:v>
                </c:pt>
                <c:pt idx="988">
                  <c:v>0.78276620370370376</c:v>
                </c:pt>
                <c:pt idx="989">
                  <c:v>0.78277777777777779</c:v>
                </c:pt>
                <c:pt idx="990">
                  <c:v>0.78277777777777779</c:v>
                </c:pt>
                <c:pt idx="991">
                  <c:v>0.78278935185185183</c:v>
                </c:pt>
                <c:pt idx="992">
                  <c:v>0.78278935185185183</c:v>
                </c:pt>
                <c:pt idx="993">
                  <c:v>0.78280092592592587</c:v>
                </c:pt>
                <c:pt idx="994">
                  <c:v>0.78280092592592587</c:v>
                </c:pt>
                <c:pt idx="995">
                  <c:v>0.78281250000000002</c:v>
                </c:pt>
                <c:pt idx="996">
                  <c:v>0.78281250000000002</c:v>
                </c:pt>
                <c:pt idx="997">
                  <c:v>0.78282407407407406</c:v>
                </c:pt>
                <c:pt idx="998">
                  <c:v>0.78282407407407406</c:v>
                </c:pt>
                <c:pt idx="999">
                  <c:v>0.7828356481481481</c:v>
                </c:pt>
                <c:pt idx="1000">
                  <c:v>0.78284722222222225</c:v>
                </c:pt>
                <c:pt idx="1001">
                  <c:v>0.78284722222222225</c:v>
                </c:pt>
                <c:pt idx="1002">
                  <c:v>0.78285879629629629</c:v>
                </c:pt>
                <c:pt idx="1003">
                  <c:v>0.78285879629629629</c:v>
                </c:pt>
                <c:pt idx="1004">
                  <c:v>0.78287037037037033</c:v>
                </c:pt>
                <c:pt idx="1005">
                  <c:v>0.78287037037037033</c:v>
                </c:pt>
                <c:pt idx="1006">
                  <c:v>0.78288194444444448</c:v>
                </c:pt>
                <c:pt idx="1007">
                  <c:v>0.78288194444444448</c:v>
                </c:pt>
                <c:pt idx="1008">
                  <c:v>0.78289351851851852</c:v>
                </c:pt>
                <c:pt idx="1009">
                  <c:v>0.78289351851851852</c:v>
                </c:pt>
                <c:pt idx="1010">
                  <c:v>0.78290509259259256</c:v>
                </c:pt>
                <c:pt idx="1011">
                  <c:v>0.78290509259259256</c:v>
                </c:pt>
                <c:pt idx="1012">
                  <c:v>0.78291666666666671</c:v>
                </c:pt>
                <c:pt idx="1013">
                  <c:v>0.78291666666666671</c:v>
                </c:pt>
                <c:pt idx="1014">
                  <c:v>0.78292824074074074</c:v>
                </c:pt>
                <c:pt idx="1015">
                  <c:v>0.78293981481481478</c:v>
                </c:pt>
                <c:pt idx="1016">
                  <c:v>0.78293981481481478</c:v>
                </c:pt>
                <c:pt idx="1017">
                  <c:v>0.78295138888888893</c:v>
                </c:pt>
                <c:pt idx="1018">
                  <c:v>0.78295138888888893</c:v>
                </c:pt>
                <c:pt idx="1019">
                  <c:v>0.78296296296296297</c:v>
                </c:pt>
                <c:pt idx="1020">
                  <c:v>0.78296296296296297</c:v>
                </c:pt>
                <c:pt idx="1021">
                  <c:v>0.78297453703703701</c:v>
                </c:pt>
                <c:pt idx="1022">
                  <c:v>0.78297453703703701</c:v>
                </c:pt>
                <c:pt idx="1023">
                  <c:v>0.78298611111111116</c:v>
                </c:pt>
                <c:pt idx="1024">
                  <c:v>0.78298611111111116</c:v>
                </c:pt>
                <c:pt idx="1025">
                  <c:v>0.7829976851851852</c:v>
                </c:pt>
                <c:pt idx="1026">
                  <c:v>0.7829976851851852</c:v>
                </c:pt>
                <c:pt idx="1027">
                  <c:v>0.78300925925925924</c:v>
                </c:pt>
                <c:pt idx="1028">
                  <c:v>0.78300925925925924</c:v>
                </c:pt>
                <c:pt idx="1029">
                  <c:v>0.78302083333333339</c:v>
                </c:pt>
                <c:pt idx="1030">
                  <c:v>0.78302083333333339</c:v>
                </c:pt>
                <c:pt idx="1031">
                  <c:v>0.78303240740740743</c:v>
                </c:pt>
                <c:pt idx="1032">
                  <c:v>0.78304398148148147</c:v>
                </c:pt>
                <c:pt idx="1033">
                  <c:v>0.78304398148148147</c:v>
                </c:pt>
                <c:pt idx="1034">
                  <c:v>0.7830555555555555</c:v>
                </c:pt>
                <c:pt idx="1035">
                  <c:v>0.7830555555555555</c:v>
                </c:pt>
                <c:pt idx="1036">
                  <c:v>0.78306712962962965</c:v>
                </c:pt>
                <c:pt idx="1037">
                  <c:v>0.78306712962962965</c:v>
                </c:pt>
                <c:pt idx="1038">
                  <c:v>0.78307870370370369</c:v>
                </c:pt>
                <c:pt idx="1039">
                  <c:v>0.78307870370370369</c:v>
                </c:pt>
                <c:pt idx="1040">
                  <c:v>0.78309027777777773</c:v>
                </c:pt>
                <c:pt idx="1041">
                  <c:v>0.78309027777777773</c:v>
                </c:pt>
                <c:pt idx="1042">
                  <c:v>0.78310185185185188</c:v>
                </c:pt>
                <c:pt idx="1043">
                  <c:v>0.78310185185185188</c:v>
                </c:pt>
                <c:pt idx="1044">
                  <c:v>0.78311342592592592</c:v>
                </c:pt>
                <c:pt idx="1045">
                  <c:v>0.78311342592592592</c:v>
                </c:pt>
                <c:pt idx="1046">
                  <c:v>0.78312499999999996</c:v>
                </c:pt>
                <c:pt idx="1047">
                  <c:v>0.78313657407407411</c:v>
                </c:pt>
                <c:pt idx="1048">
                  <c:v>0.78313657407407411</c:v>
                </c:pt>
                <c:pt idx="1049">
                  <c:v>0.78314814814814815</c:v>
                </c:pt>
                <c:pt idx="1050">
                  <c:v>0.78314814814814815</c:v>
                </c:pt>
                <c:pt idx="1051">
                  <c:v>0.78315972222222219</c:v>
                </c:pt>
                <c:pt idx="1052">
                  <c:v>0.78315972222222219</c:v>
                </c:pt>
                <c:pt idx="1053">
                  <c:v>0.78317129629629634</c:v>
                </c:pt>
                <c:pt idx="1054">
                  <c:v>0.78317129629629634</c:v>
                </c:pt>
                <c:pt idx="1055">
                  <c:v>0.78318287037037038</c:v>
                </c:pt>
                <c:pt idx="1056">
                  <c:v>0.78318287037037038</c:v>
                </c:pt>
                <c:pt idx="1057">
                  <c:v>0.78319444444444442</c:v>
                </c:pt>
                <c:pt idx="1058">
                  <c:v>0.78319444444444442</c:v>
                </c:pt>
                <c:pt idx="1059">
                  <c:v>0.78320601851851857</c:v>
                </c:pt>
                <c:pt idx="1060">
                  <c:v>0.78320601851851857</c:v>
                </c:pt>
                <c:pt idx="1061">
                  <c:v>0.7832175925925926</c:v>
                </c:pt>
                <c:pt idx="1062">
                  <c:v>0.7832175925925926</c:v>
                </c:pt>
                <c:pt idx="1063">
                  <c:v>0.78322916666666664</c:v>
                </c:pt>
                <c:pt idx="1064">
                  <c:v>0.78324074074074079</c:v>
                </c:pt>
                <c:pt idx="1065">
                  <c:v>0.78324074074074079</c:v>
                </c:pt>
                <c:pt idx="1066">
                  <c:v>0.78325231481481483</c:v>
                </c:pt>
                <c:pt idx="1067">
                  <c:v>0.78325231481481483</c:v>
                </c:pt>
                <c:pt idx="1068">
                  <c:v>0.78326388888888887</c:v>
                </c:pt>
                <c:pt idx="1069">
                  <c:v>0.78326388888888887</c:v>
                </c:pt>
                <c:pt idx="1070">
                  <c:v>0.78327546296296291</c:v>
                </c:pt>
                <c:pt idx="1071">
                  <c:v>0.78327546296296291</c:v>
                </c:pt>
                <c:pt idx="1072">
                  <c:v>0.78328703703703706</c:v>
                </c:pt>
                <c:pt idx="1073">
                  <c:v>0.78328703703703706</c:v>
                </c:pt>
                <c:pt idx="1074">
                  <c:v>0.7832986111111111</c:v>
                </c:pt>
                <c:pt idx="1075">
                  <c:v>0.7832986111111111</c:v>
                </c:pt>
                <c:pt idx="1076">
                  <c:v>0.78331018518518514</c:v>
                </c:pt>
                <c:pt idx="1077">
                  <c:v>0.78331018518518514</c:v>
                </c:pt>
                <c:pt idx="1078">
                  <c:v>0.78332175925925929</c:v>
                </c:pt>
                <c:pt idx="1079">
                  <c:v>0.78332175925925929</c:v>
                </c:pt>
                <c:pt idx="1080">
                  <c:v>0.78333333333333333</c:v>
                </c:pt>
                <c:pt idx="1081">
                  <c:v>0.78333333333333333</c:v>
                </c:pt>
                <c:pt idx="1082">
                  <c:v>0.78334490740740736</c:v>
                </c:pt>
                <c:pt idx="1083">
                  <c:v>0.78335648148148151</c:v>
                </c:pt>
                <c:pt idx="1084">
                  <c:v>0.78335648148148151</c:v>
                </c:pt>
                <c:pt idx="1085">
                  <c:v>0.78336805555555555</c:v>
                </c:pt>
                <c:pt idx="1086">
                  <c:v>0.78336805555555555</c:v>
                </c:pt>
                <c:pt idx="1087">
                  <c:v>0.78337962962962959</c:v>
                </c:pt>
                <c:pt idx="1088">
                  <c:v>0.78337962962962959</c:v>
                </c:pt>
                <c:pt idx="1089">
                  <c:v>0.78339120370370374</c:v>
                </c:pt>
                <c:pt idx="1090">
                  <c:v>0.78339120370370374</c:v>
                </c:pt>
                <c:pt idx="1091">
                  <c:v>0.78340277777777778</c:v>
                </c:pt>
                <c:pt idx="1092">
                  <c:v>0.78340277777777778</c:v>
                </c:pt>
                <c:pt idx="1093">
                  <c:v>0.78341435185185182</c:v>
                </c:pt>
                <c:pt idx="1094">
                  <c:v>0.78341435185185182</c:v>
                </c:pt>
                <c:pt idx="1095">
                  <c:v>0.78342592592592597</c:v>
                </c:pt>
                <c:pt idx="1096">
                  <c:v>0.78342592592592597</c:v>
                </c:pt>
                <c:pt idx="1097">
                  <c:v>0.78343750000000001</c:v>
                </c:pt>
                <c:pt idx="1098">
                  <c:v>0.78343750000000001</c:v>
                </c:pt>
                <c:pt idx="1099">
                  <c:v>0.78344907407407405</c:v>
                </c:pt>
                <c:pt idx="1100">
                  <c:v>0.7834606481481482</c:v>
                </c:pt>
                <c:pt idx="1101">
                  <c:v>0.7834606481481482</c:v>
                </c:pt>
                <c:pt idx="1102">
                  <c:v>0.78347222222222224</c:v>
                </c:pt>
                <c:pt idx="1103">
                  <c:v>0.78347222222222224</c:v>
                </c:pt>
                <c:pt idx="1104">
                  <c:v>0.78348379629629628</c:v>
                </c:pt>
                <c:pt idx="1105">
                  <c:v>0.78348379629629628</c:v>
                </c:pt>
                <c:pt idx="1106">
                  <c:v>0.78349537037037043</c:v>
                </c:pt>
                <c:pt idx="1107">
                  <c:v>0.78349537037037043</c:v>
                </c:pt>
                <c:pt idx="1108">
                  <c:v>0.78350694444444446</c:v>
                </c:pt>
                <c:pt idx="1109">
                  <c:v>0.78350694444444446</c:v>
                </c:pt>
                <c:pt idx="1110">
                  <c:v>0.7835185185185185</c:v>
                </c:pt>
                <c:pt idx="1111">
                  <c:v>0.7835185185185185</c:v>
                </c:pt>
                <c:pt idx="1112">
                  <c:v>0.78353009259259254</c:v>
                </c:pt>
                <c:pt idx="1113">
                  <c:v>0.78353009259259254</c:v>
                </c:pt>
                <c:pt idx="1114">
                  <c:v>0.78354166666666669</c:v>
                </c:pt>
                <c:pt idx="1115">
                  <c:v>0.78354166666666669</c:v>
                </c:pt>
                <c:pt idx="1116">
                  <c:v>0.78355324074074073</c:v>
                </c:pt>
                <c:pt idx="1117">
                  <c:v>0.78356481481481477</c:v>
                </c:pt>
                <c:pt idx="1118">
                  <c:v>0.78356481481481477</c:v>
                </c:pt>
                <c:pt idx="1119">
                  <c:v>0.78357638888888892</c:v>
                </c:pt>
                <c:pt idx="1120">
                  <c:v>0.78357638888888892</c:v>
                </c:pt>
                <c:pt idx="1121">
                  <c:v>0.78358796296296296</c:v>
                </c:pt>
                <c:pt idx="1122">
                  <c:v>0.78358796296296296</c:v>
                </c:pt>
                <c:pt idx="1123">
                  <c:v>0.783599537037037</c:v>
                </c:pt>
                <c:pt idx="1124">
                  <c:v>0.783599537037037</c:v>
                </c:pt>
                <c:pt idx="1125">
                  <c:v>0.78361111111111115</c:v>
                </c:pt>
                <c:pt idx="1126">
                  <c:v>0.78361111111111115</c:v>
                </c:pt>
                <c:pt idx="1127">
                  <c:v>0.78362268518518519</c:v>
                </c:pt>
                <c:pt idx="1128">
                  <c:v>0.78362268518518519</c:v>
                </c:pt>
                <c:pt idx="1129">
                  <c:v>0.78363425925925922</c:v>
                </c:pt>
                <c:pt idx="1130">
                  <c:v>0.78363425925925922</c:v>
                </c:pt>
                <c:pt idx="1131">
                  <c:v>0.78364583333333337</c:v>
                </c:pt>
                <c:pt idx="1132">
                  <c:v>0.78365740740740741</c:v>
                </c:pt>
                <c:pt idx="1133">
                  <c:v>0.78365740740740741</c:v>
                </c:pt>
                <c:pt idx="1134">
                  <c:v>0.78366898148148145</c:v>
                </c:pt>
                <c:pt idx="1135">
                  <c:v>0.78366898148148145</c:v>
                </c:pt>
                <c:pt idx="1136">
                  <c:v>0.7836805555555556</c:v>
                </c:pt>
                <c:pt idx="1137">
                  <c:v>0.7836805555555556</c:v>
                </c:pt>
                <c:pt idx="1138">
                  <c:v>0.78369212962962964</c:v>
                </c:pt>
                <c:pt idx="1139">
                  <c:v>0.78369212962962964</c:v>
                </c:pt>
                <c:pt idx="1140">
                  <c:v>0.78370370370370368</c:v>
                </c:pt>
                <c:pt idx="1141">
                  <c:v>0.78370370370370368</c:v>
                </c:pt>
                <c:pt idx="1142">
                  <c:v>0.78371527777777783</c:v>
                </c:pt>
                <c:pt idx="1143">
                  <c:v>0.78371527777777783</c:v>
                </c:pt>
                <c:pt idx="1144">
                  <c:v>0.78372685185185187</c:v>
                </c:pt>
                <c:pt idx="1145">
                  <c:v>0.78373842592592591</c:v>
                </c:pt>
                <c:pt idx="1146">
                  <c:v>0.78373842592592591</c:v>
                </c:pt>
                <c:pt idx="1147">
                  <c:v>0.78374999999999995</c:v>
                </c:pt>
                <c:pt idx="1148">
                  <c:v>0.78374999999999995</c:v>
                </c:pt>
                <c:pt idx="1149">
                  <c:v>0.7837615740740741</c:v>
                </c:pt>
                <c:pt idx="1150">
                  <c:v>0.7837615740740741</c:v>
                </c:pt>
                <c:pt idx="1151">
                  <c:v>0.78377314814814814</c:v>
                </c:pt>
                <c:pt idx="1152">
                  <c:v>0.78377314814814814</c:v>
                </c:pt>
                <c:pt idx="1153">
                  <c:v>0.78378472222222217</c:v>
                </c:pt>
                <c:pt idx="1154">
                  <c:v>0.78378472222222217</c:v>
                </c:pt>
                <c:pt idx="1155">
                  <c:v>0.78379629629629632</c:v>
                </c:pt>
                <c:pt idx="1156">
                  <c:v>0.78379629629629632</c:v>
                </c:pt>
                <c:pt idx="1157">
                  <c:v>0.78380787037037036</c:v>
                </c:pt>
                <c:pt idx="1158">
                  <c:v>0.78380787037037036</c:v>
                </c:pt>
                <c:pt idx="1159">
                  <c:v>0.7838194444444444</c:v>
                </c:pt>
                <c:pt idx="1160">
                  <c:v>0.7838194444444444</c:v>
                </c:pt>
                <c:pt idx="1161">
                  <c:v>0.78383101851851855</c:v>
                </c:pt>
                <c:pt idx="1162">
                  <c:v>0.78384259259259259</c:v>
                </c:pt>
                <c:pt idx="1163">
                  <c:v>0.78384259259259259</c:v>
                </c:pt>
                <c:pt idx="1164">
                  <c:v>0.78385416666666663</c:v>
                </c:pt>
                <c:pt idx="1165">
                  <c:v>0.78385416666666663</c:v>
                </c:pt>
                <c:pt idx="1166">
                  <c:v>0.78386574074074078</c:v>
                </c:pt>
                <c:pt idx="1167">
                  <c:v>0.78386574074074078</c:v>
                </c:pt>
                <c:pt idx="1168">
                  <c:v>0.78387731481481482</c:v>
                </c:pt>
                <c:pt idx="1169">
                  <c:v>0.78387731481481482</c:v>
                </c:pt>
                <c:pt idx="1170">
                  <c:v>0.78388888888888886</c:v>
                </c:pt>
                <c:pt idx="1171">
                  <c:v>0.78388888888888886</c:v>
                </c:pt>
                <c:pt idx="1172">
                  <c:v>0.78390046296296301</c:v>
                </c:pt>
                <c:pt idx="1173">
                  <c:v>0.78390046296296301</c:v>
                </c:pt>
                <c:pt idx="1174">
                  <c:v>0.78391203703703705</c:v>
                </c:pt>
                <c:pt idx="1175">
                  <c:v>0.78391203703703705</c:v>
                </c:pt>
                <c:pt idx="1176">
                  <c:v>0.78392361111111108</c:v>
                </c:pt>
                <c:pt idx="1177">
                  <c:v>0.78392361111111108</c:v>
                </c:pt>
                <c:pt idx="1178">
                  <c:v>0.78393518518518523</c:v>
                </c:pt>
                <c:pt idx="1179">
                  <c:v>0.78394675925925927</c:v>
                </c:pt>
                <c:pt idx="1180">
                  <c:v>0.78394675925925927</c:v>
                </c:pt>
                <c:pt idx="1181">
                  <c:v>0.78395833333333331</c:v>
                </c:pt>
                <c:pt idx="1182">
                  <c:v>0.78395833333333331</c:v>
                </c:pt>
                <c:pt idx="1183">
                  <c:v>0.78396990740740746</c:v>
                </c:pt>
                <c:pt idx="1184">
                  <c:v>0.78396990740740746</c:v>
                </c:pt>
                <c:pt idx="1185">
                  <c:v>0.7839814814814815</c:v>
                </c:pt>
                <c:pt idx="1186">
                  <c:v>0.7839814814814815</c:v>
                </c:pt>
                <c:pt idx="1187">
                  <c:v>0.78399305555555554</c:v>
                </c:pt>
                <c:pt idx="1188">
                  <c:v>0.78399305555555554</c:v>
                </c:pt>
                <c:pt idx="1189">
                  <c:v>0.78400462962962958</c:v>
                </c:pt>
                <c:pt idx="1190">
                  <c:v>0.78400462962962958</c:v>
                </c:pt>
                <c:pt idx="1191">
                  <c:v>0.78401620370370373</c:v>
                </c:pt>
                <c:pt idx="1192">
                  <c:v>0.78401620370370373</c:v>
                </c:pt>
                <c:pt idx="1193">
                  <c:v>0.78402777777777777</c:v>
                </c:pt>
                <c:pt idx="1194">
                  <c:v>0.78403935185185181</c:v>
                </c:pt>
                <c:pt idx="1195">
                  <c:v>0.78403935185185181</c:v>
                </c:pt>
                <c:pt idx="1196">
                  <c:v>0.78405092592592596</c:v>
                </c:pt>
                <c:pt idx="1197">
                  <c:v>0.78405092592592596</c:v>
                </c:pt>
                <c:pt idx="1198">
                  <c:v>0.7840625</c:v>
                </c:pt>
                <c:pt idx="1199">
                  <c:v>0.7840625</c:v>
                </c:pt>
                <c:pt idx="1200">
                  <c:v>0.78407407407407403</c:v>
                </c:pt>
                <c:pt idx="1201">
                  <c:v>0.78407407407407403</c:v>
                </c:pt>
                <c:pt idx="1202">
                  <c:v>0.78408564814814818</c:v>
                </c:pt>
                <c:pt idx="1203">
                  <c:v>0.78408564814814818</c:v>
                </c:pt>
                <c:pt idx="1204">
                  <c:v>0.78409722222222222</c:v>
                </c:pt>
                <c:pt idx="1205">
                  <c:v>0.78409722222222222</c:v>
                </c:pt>
                <c:pt idx="1206">
                  <c:v>0.78410879629629626</c:v>
                </c:pt>
                <c:pt idx="1207">
                  <c:v>0.78410879629629626</c:v>
                </c:pt>
                <c:pt idx="1208">
                  <c:v>0.78412037037037041</c:v>
                </c:pt>
                <c:pt idx="1209">
                  <c:v>0.78412037037037041</c:v>
                </c:pt>
                <c:pt idx="1210">
                  <c:v>0.78413194444444445</c:v>
                </c:pt>
                <c:pt idx="1211">
                  <c:v>0.78414351851851849</c:v>
                </c:pt>
                <c:pt idx="1212">
                  <c:v>0.78414351851851849</c:v>
                </c:pt>
                <c:pt idx="1213">
                  <c:v>0.78415509259259264</c:v>
                </c:pt>
                <c:pt idx="1214">
                  <c:v>0.78415509259259264</c:v>
                </c:pt>
                <c:pt idx="1215">
                  <c:v>0.78416666666666668</c:v>
                </c:pt>
                <c:pt idx="1216">
                  <c:v>0.78416666666666668</c:v>
                </c:pt>
                <c:pt idx="1217">
                  <c:v>0.78417824074074072</c:v>
                </c:pt>
                <c:pt idx="1218">
                  <c:v>0.78417824074074072</c:v>
                </c:pt>
                <c:pt idx="1219">
                  <c:v>0.78418981481481487</c:v>
                </c:pt>
                <c:pt idx="1220">
                  <c:v>0.78418981481481487</c:v>
                </c:pt>
                <c:pt idx="1221">
                  <c:v>0.78420138888888891</c:v>
                </c:pt>
                <c:pt idx="1222">
                  <c:v>0.78420138888888891</c:v>
                </c:pt>
                <c:pt idx="1223">
                  <c:v>0.78421296296296295</c:v>
                </c:pt>
                <c:pt idx="1224">
                  <c:v>0.78421296296296295</c:v>
                </c:pt>
                <c:pt idx="1225">
                  <c:v>0.78422453703703698</c:v>
                </c:pt>
                <c:pt idx="1226">
                  <c:v>0.78422453703703698</c:v>
                </c:pt>
                <c:pt idx="1227">
                  <c:v>0.78423611111111113</c:v>
                </c:pt>
                <c:pt idx="1228">
                  <c:v>0.78423611111111113</c:v>
                </c:pt>
                <c:pt idx="1229">
                  <c:v>0.78424768518518517</c:v>
                </c:pt>
                <c:pt idx="1230">
                  <c:v>0.78425925925925921</c:v>
                </c:pt>
                <c:pt idx="1231">
                  <c:v>0.78425925925925921</c:v>
                </c:pt>
                <c:pt idx="1232">
                  <c:v>0.78427083333333336</c:v>
                </c:pt>
                <c:pt idx="1233">
                  <c:v>0.78427083333333336</c:v>
                </c:pt>
                <c:pt idx="1234">
                  <c:v>0.7842824074074074</c:v>
                </c:pt>
                <c:pt idx="1235">
                  <c:v>0.7842824074074074</c:v>
                </c:pt>
                <c:pt idx="1236">
                  <c:v>0.78429398148148144</c:v>
                </c:pt>
                <c:pt idx="1237">
                  <c:v>0.78429398148148144</c:v>
                </c:pt>
                <c:pt idx="1238">
                  <c:v>0.78430555555555559</c:v>
                </c:pt>
                <c:pt idx="1239">
                  <c:v>0.78430555555555559</c:v>
                </c:pt>
                <c:pt idx="1240">
                  <c:v>0.78431712962962963</c:v>
                </c:pt>
                <c:pt idx="1241">
                  <c:v>0.78431712962962963</c:v>
                </c:pt>
                <c:pt idx="1242">
                  <c:v>0.78432870370370367</c:v>
                </c:pt>
                <c:pt idx="1243">
                  <c:v>0.78432870370370367</c:v>
                </c:pt>
                <c:pt idx="1244">
                  <c:v>0.78434027777777782</c:v>
                </c:pt>
                <c:pt idx="1245">
                  <c:v>0.78434027777777782</c:v>
                </c:pt>
                <c:pt idx="1246">
                  <c:v>0.78435185185185186</c:v>
                </c:pt>
                <c:pt idx="1247">
                  <c:v>0.78435185185185186</c:v>
                </c:pt>
                <c:pt idx="1248">
                  <c:v>0.78436342592592589</c:v>
                </c:pt>
                <c:pt idx="1249">
                  <c:v>0.78437500000000004</c:v>
                </c:pt>
                <c:pt idx="1250">
                  <c:v>0.78437500000000004</c:v>
                </c:pt>
                <c:pt idx="1251">
                  <c:v>0.78438657407407408</c:v>
                </c:pt>
                <c:pt idx="1252">
                  <c:v>0.78438657407407408</c:v>
                </c:pt>
                <c:pt idx="1253">
                  <c:v>0.78439814814814812</c:v>
                </c:pt>
                <c:pt idx="1254">
                  <c:v>0.78439814814814812</c:v>
                </c:pt>
                <c:pt idx="1255">
                  <c:v>0.78440972222222227</c:v>
                </c:pt>
                <c:pt idx="1256">
                  <c:v>0.78440972222222227</c:v>
                </c:pt>
                <c:pt idx="1257">
                  <c:v>0.78442129629629631</c:v>
                </c:pt>
                <c:pt idx="1258">
                  <c:v>0.78442129629629631</c:v>
                </c:pt>
                <c:pt idx="1259">
                  <c:v>0.78443287037037035</c:v>
                </c:pt>
                <c:pt idx="1260">
                  <c:v>0.78443287037037035</c:v>
                </c:pt>
                <c:pt idx="1261">
                  <c:v>0.7844444444444445</c:v>
                </c:pt>
                <c:pt idx="1262">
                  <c:v>0.78445601851851854</c:v>
                </c:pt>
                <c:pt idx="1263">
                  <c:v>0.78445601851851854</c:v>
                </c:pt>
                <c:pt idx="1264">
                  <c:v>0.78446759259259258</c:v>
                </c:pt>
                <c:pt idx="1265">
                  <c:v>0.78446759259259258</c:v>
                </c:pt>
                <c:pt idx="1266">
                  <c:v>0.78447916666666662</c:v>
                </c:pt>
                <c:pt idx="1267">
                  <c:v>0.78447916666666662</c:v>
                </c:pt>
                <c:pt idx="1268">
                  <c:v>0.78449074074074077</c:v>
                </c:pt>
                <c:pt idx="1269">
                  <c:v>0.78449074074074077</c:v>
                </c:pt>
                <c:pt idx="1270">
                  <c:v>0.78450231481481481</c:v>
                </c:pt>
                <c:pt idx="1271">
                  <c:v>0.78450231481481481</c:v>
                </c:pt>
                <c:pt idx="1272">
                  <c:v>0.78451388888888884</c:v>
                </c:pt>
                <c:pt idx="1273">
                  <c:v>0.78451388888888884</c:v>
                </c:pt>
                <c:pt idx="1274">
                  <c:v>0.78452546296296299</c:v>
                </c:pt>
                <c:pt idx="1275">
                  <c:v>0.78452546296296299</c:v>
                </c:pt>
                <c:pt idx="1276">
                  <c:v>0.78453703703703703</c:v>
                </c:pt>
                <c:pt idx="1277">
                  <c:v>0.78453703703703703</c:v>
                </c:pt>
                <c:pt idx="1278">
                  <c:v>0.78454861111111107</c:v>
                </c:pt>
                <c:pt idx="1279">
                  <c:v>0.78456018518518522</c:v>
                </c:pt>
                <c:pt idx="1280">
                  <c:v>0.78456018518518522</c:v>
                </c:pt>
                <c:pt idx="1281">
                  <c:v>0.78457175925925926</c:v>
                </c:pt>
                <c:pt idx="1282">
                  <c:v>0.78457175925925926</c:v>
                </c:pt>
                <c:pt idx="1283">
                  <c:v>0.7845833333333333</c:v>
                </c:pt>
                <c:pt idx="1284">
                  <c:v>0.7845833333333333</c:v>
                </c:pt>
                <c:pt idx="1285">
                  <c:v>0.78459490740740745</c:v>
                </c:pt>
                <c:pt idx="1286">
                  <c:v>0.78459490740740745</c:v>
                </c:pt>
                <c:pt idx="1287">
                  <c:v>0.78460648148148149</c:v>
                </c:pt>
                <c:pt idx="1288">
                  <c:v>0.78460648148148149</c:v>
                </c:pt>
                <c:pt idx="1289">
                  <c:v>0.78461805555555553</c:v>
                </c:pt>
                <c:pt idx="1290">
                  <c:v>0.78461805555555553</c:v>
                </c:pt>
                <c:pt idx="1291">
                  <c:v>0.78462962962962968</c:v>
                </c:pt>
                <c:pt idx="1292">
                  <c:v>0.78462962962962968</c:v>
                </c:pt>
                <c:pt idx="1293">
                  <c:v>0.78464120370370372</c:v>
                </c:pt>
                <c:pt idx="1294">
                  <c:v>0.78464120370370372</c:v>
                </c:pt>
                <c:pt idx="1295">
                  <c:v>0.78465277777777775</c:v>
                </c:pt>
                <c:pt idx="1296">
                  <c:v>0.7846643518518519</c:v>
                </c:pt>
                <c:pt idx="1297">
                  <c:v>0.7846643518518519</c:v>
                </c:pt>
                <c:pt idx="1298">
                  <c:v>0.78467592592592594</c:v>
                </c:pt>
                <c:pt idx="1299">
                  <c:v>0.78467592592592594</c:v>
                </c:pt>
                <c:pt idx="1300">
                  <c:v>0.78468749999999998</c:v>
                </c:pt>
                <c:pt idx="1301">
                  <c:v>0.78468749999999998</c:v>
                </c:pt>
                <c:pt idx="1302">
                  <c:v>0.78469907407407402</c:v>
                </c:pt>
                <c:pt idx="1303">
                  <c:v>0.78469907407407402</c:v>
                </c:pt>
                <c:pt idx="1304">
                  <c:v>0.78471064814814817</c:v>
                </c:pt>
                <c:pt idx="1305">
                  <c:v>0.78471064814814817</c:v>
                </c:pt>
                <c:pt idx="1306">
                  <c:v>0.78472222222222221</c:v>
                </c:pt>
                <c:pt idx="1307">
                  <c:v>0.78472222222222221</c:v>
                </c:pt>
                <c:pt idx="1308">
                  <c:v>0.78473379629629625</c:v>
                </c:pt>
                <c:pt idx="1309">
                  <c:v>0.78473379629629625</c:v>
                </c:pt>
                <c:pt idx="1310">
                  <c:v>0.7847453703703704</c:v>
                </c:pt>
                <c:pt idx="1311">
                  <c:v>0.78475694444444444</c:v>
                </c:pt>
                <c:pt idx="1312">
                  <c:v>0.78475694444444444</c:v>
                </c:pt>
                <c:pt idx="1313">
                  <c:v>0.78476851851851848</c:v>
                </c:pt>
                <c:pt idx="1314">
                  <c:v>0.78476851851851848</c:v>
                </c:pt>
                <c:pt idx="1315">
                  <c:v>0.78478009259259263</c:v>
                </c:pt>
                <c:pt idx="1316">
                  <c:v>0.78478009259259263</c:v>
                </c:pt>
                <c:pt idx="1317">
                  <c:v>0.78479166666666667</c:v>
                </c:pt>
                <c:pt idx="1318">
                  <c:v>0.78479166666666667</c:v>
                </c:pt>
                <c:pt idx="1319">
                  <c:v>0.7848032407407407</c:v>
                </c:pt>
                <c:pt idx="1320">
                  <c:v>0.7848032407407407</c:v>
                </c:pt>
                <c:pt idx="1321">
                  <c:v>0.78481481481481485</c:v>
                </c:pt>
                <c:pt idx="1322">
                  <c:v>0.78481481481481485</c:v>
                </c:pt>
                <c:pt idx="1323">
                  <c:v>0.78482638888888889</c:v>
                </c:pt>
                <c:pt idx="1324">
                  <c:v>0.78482638888888889</c:v>
                </c:pt>
                <c:pt idx="1325">
                  <c:v>0.78483796296296293</c:v>
                </c:pt>
                <c:pt idx="1326">
                  <c:v>0.78484953703703708</c:v>
                </c:pt>
                <c:pt idx="1327">
                  <c:v>0.78484953703703708</c:v>
                </c:pt>
                <c:pt idx="1328">
                  <c:v>0.78486111111111112</c:v>
                </c:pt>
                <c:pt idx="1329">
                  <c:v>0.78486111111111112</c:v>
                </c:pt>
                <c:pt idx="1330">
                  <c:v>0.78487268518518516</c:v>
                </c:pt>
                <c:pt idx="1331">
                  <c:v>0.78487268518518516</c:v>
                </c:pt>
                <c:pt idx="1332">
                  <c:v>0.78488425925925931</c:v>
                </c:pt>
                <c:pt idx="1333">
                  <c:v>0.78488425925925931</c:v>
                </c:pt>
                <c:pt idx="1334">
                  <c:v>0.78489583333333335</c:v>
                </c:pt>
                <c:pt idx="1335">
                  <c:v>0.78489583333333335</c:v>
                </c:pt>
                <c:pt idx="1336">
                  <c:v>0.78490740740740739</c:v>
                </c:pt>
                <c:pt idx="1337">
                  <c:v>0.78490740740740739</c:v>
                </c:pt>
                <c:pt idx="1338">
                  <c:v>0.78491898148148154</c:v>
                </c:pt>
                <c:pt idx="1339">
                  <c:v>0.78491898148148154</c:v>
                </c:pt>
                <c:pt idx="1340">
                  <c:v>0.78493055555555558</c:v>
                </c:pt>
                <c:pt idx="1341">
                  <c:v>0.78493055555555558</c:v>
                </c:pt>
                <c:pt idx="1342">
                  <c:v>0.78494212962962961</c:v>
                </c:pt>
                <c:pt idx="1343">
                  <c:v>0.78494212962962961</c:v>
                </c:pt>
                <c:pt idx="1344">
                  <c:v>0.78495370370370365</c:v>
                </c:pt>
                <c:pt idx="1345">
                  <c:v>0.7849652777777778</c:v>
                </c:pt>
                <c:pt idx="1346">
                  <c:v>0.7849652777777778</c:v>
                </c:pt>
                <c:pt idx="1347">
                  <c:v>0.78497685185185184</c:v>
                </c:pt>
                <c:pt idx="1348">
                  <c:v>0.78497685185185184</c:v>
                </c:pt>
                <c:pt idx="1349">
                  <c:v>0.78498842592592588</c:v>
                </c:pt>
                <c:pt idx="1350">
                  <c:v>0.78498842592592588</c:v>
                </c:pt>
                <c:pt idx="1351">
                  <c:v>0.78500000000000003</c:v>
                </c:pt>
                <c:pt idx="1352">
                  <c:v>0.78500000000000003</c:v>
                </c:pt>
                <c:pt idx="1353">
                  <c:v>0.78501157407407407</c:v>
                </c:pt>
                <c:pt idx="1354">
                  <c:v>0.78501157407407407</c:v>
                </c:pt>
                <c:pt idx="1355">
                  <c:v>0.78502314814814811</c:v>
                </c:pt>
                <c:pt idx="1356">
                  <c:v>0.78502314814814811</c:v>
                </c:pt>
                <c:pt idx="1357">
                  <c:v>0.78503472222222226</c:v>
                </c:pt>
                <c:pt idx="1358">
                  <c:v>0.78503472222222226</c:v>
                </c:pt>
                <c:pt idx="1359">
                  <c:v>0.7850462962962963</c:v>
                </c:pt>
                <c:pt idx="1360">
                  <c:v>0.78505787037037034</c:v>
                </c:pt>
                <c:pt idx="1361">
                  <c:v>0.78505787037037034</c:v>
                </c:pt>
                <c:pt idx="1362">
                  <c:v>0.78506944444444449</c:v>
                </c:pt>
                <c:pt idx="1363">
                  <c:v>0.78506944444444449</c:v>
                </c:pt>
                <c:pt idx="1364">
                  <c:v>0.78508101851851853</c:v>
                </c:pt>
                <c:pt idx="1365">
                  <c:v>0.78508101851851853</c:v>
                </c:pt>
                <c:pt idx="1366">
                  <c:v>0.78509259259259256</c:v>
                </c:pt>
                <c:pt idx="1367">
                  <c:v>0.78509259259259256</c:v>
                </c:pt>
                <c:pt idx="1368">
                  <c:v>0.78510416666666671</c:v>
                </c:pt>
                <c:pt idx="1369">
                  <c:v>0.78510416666666671</c:v>
                </c:pt>
                <c:pt idx="1370">
                  <c:v>0.78511574074074075</c:v>
                </c:pt>
                <c:pt idx="1371">
                  <c:v>0.78511574074074075</c:v>
                </c:pt>
                <c:pt idx="1372">
                  <c:v>0.78512731481481479</c:v>
                </c:pt>
                <c:pt idx="1373">
                  <c:v>0.78512731481481479</c:v>
                </c:pt>
                <c:pt idx="1374">
                  <c:v>0.78513888888888894</c:v>
                </c:pt>
                <c:pt idx="1375">
                  <c:v>0.78513888888888894</c:v>
                </c:pt>
                <c:pt idx="1376">
                  <c:v>0.78515046296296298</c:v>
                </c:pt>
                <c:pt idx="1377">
                  <c:v>0.78515046296296298</c:v>
                </c:pt>
                <c:pt idx="1378">
                  <c:v>0.78516203703703702</c:v>
                </c:pt>
                <c:pt idx="1379">
                  <c:v>0.78517361111111106</c:v>
                </c:pt>
                <c:pt idx="1380">
                  <c:v>0.78517361111111106</c:v>
                </c:pt>
                <c:pt idx="1381">
                  <c:v>0.78518518518518521</c:v>
                </c:pt>
                <c:pt idx="1382">
                  <c:v>0.78518518518518521</c:v>
                </c:pt>
                <c:pt idx="1383">
                  <c:v>0.78519675925925925</c:v>
                </c:pt>
                <c:pt idx="1384">
                  <c:v>0.78519675925925925</c:v>
                </c:pt>
                <c:pt idx="1385">
                  <c:v>0.78520833333333329</c:v>
                </c:pt>
                <c:pt idx="1386">
                  <c:v>0.78520833333333329</c:v>
                </c:pt>
                <c:pt idx="1387">
                  <c:v>0.78521990740740744</c:v>
                </c:pt>
                <c:pt idx="1388">
                  <c:v>0.78521990740740744</c:v>
                </c:pt>
                <c:pt idx="1389">
                  <c:v>0.78523148148148147</c:v>
                </c:pt>
                <c:pt idx="1390">
                  <c:v>0.78523148148148147</c:v>
                </c:pt>
                <c:pt idx="1391">
                  <c:v>0.78524305555555551</c:v>
                </c:pt>
                <c:pt idx="1392">
                  <c:v>0.78524305555555551</c:v>
                </c:pt>
                <c:pt idx="1393">
                  <c:v>0.78525462962962966</c:v>
                </c:pt>
                <c:pt idx="1394">
                  <c:v>0.78525462962962966</c:v>
                </c:pt>
                <c:pt idx="1395">
                  <c:v>0.7852662037037037</c:v>
                </c:pt>
                <c:pt idx="1396">
                  <c:v>0.78527777777777774</c:v>
                </c:pt>
                <c:pt idx="1397">
                  <c:v>0.78527777777777774</c:v>
                </c:pt>
                <c:pt idx="1398">
                  <c:v>0.78528935185185189</c:v>
                </c:pt>
                <c:pt idx="1399">
                  <c:v>0.78528935185185189</c:v>
                </c:pt>
                <c:pt idx="1400">
                  <c:v>0.78530092592592593</c:v>
                </c:pt>
                <c:pt idx="1401">
                  <c:v>0.78530092592592593</c:v>
                </c:pt>
                <c:pt idx="1402">
                  <c:v>0.78531249999999997</c:v>
                </c:pt>
                <c:pt idx="1403">
                  <c:v>0.78531249999999997</c:v>
                </c:pt>
                <c:pt idx="1404">
                  <c:v>0.78532407407407412</c:v>
                </c:pt>
                <c:pt idx="1405">
                  <c:v>0.78532407407407412</c:v>
                </c:pt>
                <c:pt idx="1406">
                  <c:v>0.78533564814814816</c:v>
                </c:pt>
                <c:pt idx="1407">
                  <c:v>0.78533564814814816</c:v>
                </c:pt>
                <c:pt idx="1408">
                  <c:v>0.7853472222222222</c:v>
                </c:pt>
                <c:pt idx="1409">
                  <c:v>0.7853472222222222</c:v>
                </c:pt>
                <c:pt idx="1410">
                  <c:v>0.78535879629629635</c:v>
                </c:pt>
                <c:pt idx="1411">
                  <c:v>0.78535879629629635</c:v>
                </c:pt>
                <c:pt idx="1412">
                  <c:v>0.78537037037037039</c:v>
                </c:pt>
                <c:pt idx="1413">
                  <c:v>0.78538194444444442</c:v>
                </c:pt>
                <c:pt idx="1414">
                  <c:v>0.78538194444444442</c:v>
                </c:pt>
                <c:pt idx="1415">
                  <c:v>0.78539351851851846</c:v>
                </c:pt>
                <c:pt idx="1416">
                  <c:v>0.78539351851851846</c:v>
                </c:pt>
                <c:pt idx="1417">
                  <c:v>0.78540509259259261</c:v>
                </c:pt>
                <c:pt idx="1418">
                  <c:v>0.78540509259259261</c:v>
                </c:pt>
                <c:pt idx="1419">
                  <c:v>0.78541666666666665</c:v>
                </c:pt>
                <c:pt idx="1420">
                  <c:v>0.78541666666666665</c:v>
                </c:pt>
                <c:pt idx="1421">
                  <c:v>0.78542824074074069</c:v>
                </c:pt>
                <c:pt idx="1422">
                  <c:v>0.78542824074074069</c:v>
                </c:pt>
                <c:pt idx="1423">
                  <c:v>0.78543981481481484</c:v>
                </c:pt>
                <c:pt idx="1424">
                  <c:v>0.78543981481481484</c:v>
                </c:pt>
                <c:pt idx="1425">
                  <c:v>0.78545138888888888</c:v>
                </c:pt>
                <c:pt idx="1426">
                  <c:v>0.78545138888888888</c:v>
                </c:pt>
                <c:pt idx="1427">
                  <c:v>0.78546296296296292</c:v>
                </c:pt>
                <c:pt idx="1428">
                  <c:v>0.78547453703703707</c:v>
                </c:pt>
                <c:pt idx="1429">
                  <c:v>0.78547453703703707</c:v>
                </c:pt>
                <c:pt idx="1430">
                  <c:v>0.78548611111111111</c:v>
                </c:pt>
                <c:pt idx="1431">
                  <c:v>0.78548611111111111</c:v>
                </c:pt>
                <c:pt idx="1432">
                  <c:v>0.78549768518518515</c:v>
                </c:pt>
                <c:pt idx="1433">
                  <c:v>0.78549768518518515</c:v>
                </c:pt>
                <c:pt idx="1434">
                  <c:v>0.7855092592592593</c:v>
                </c:pt>
                <c:pt idx="1435">
                  <c:v>0.7855092592592593</c:v>
                </c:pt>
                <c:pt idx="1436">
                  <c:v>0.78552083333333333</c:v>
                </c:pt>
                <c:pt idx="1437">
                  <c:v>0.78552083333333333</c:v>
                </c:pt>
                <c:pt idx="1438">
                  <c:v>0.78553240740740737</c:v>
                </c:pt>
                <c:pt idx="1439">
                  <c:v>0.78553240740740737</c:v>
                </c:pt>
                <c:pt idx="1440">
                  <c:v>0.78554398148148152</c:v>
                </c:pt>
                <c:pt idx="1441">
                  <c:v>0.78554398148148152</c:v>
                </c:pt>
                <c:pt idx="1442">
                  <c:v>0.78555555555555556</c:v>
                </c:pt>
                <c:pt idx="1443">
                  <c:v>0.78555555555555556</c:v>
                </c:pt>
                <c:pt idx="1444">
                  <c:v>0.7855671296296296</c:v>
                </c:pt>
                <c:pt idx="1445">
                  <c:v>0.78557870370370375</c:v>
                </c:pt>
                <c:pt idx="1446">
                  <c:v>0.78557870370370375</c:v>
                </c:pt>
                <c:pt idx="1447">
                  <c:v>0.78559027777777779</c:v>
                </c:pt>
                <c:pt idx="1448">
                  <c:v>0.78559027777777779</c:v>
                </c:pt>
                <c:pt idx="1449">
                  <c:v>0.78560185185185183</c:v>
                </c:pt>
                <c:pt idx="1450">
                  <c:v>0.78560185185185183</c:v>
                </c:pt>
                <c:pt idx="1451">
                  <c:v>0.78561342592592598</c:v>
                </c:pt>
                <c:pt idx="1452">
                  <c:v>0.78561342592592598</c:v>
                </c:pt>
                <c:pt idx="1453">
                  <c:v>0.78562500000000002</c:v>
                </c:pt>
                <c:pt idx="1454">
                  <c:v>0.78562500000000002</c:v>
                </c:pt>
                <c:pt idx="1455">
                  <c:v>0.78563657407407406</c:v>
                </c:pt>
                <c:pt idx="1456">
                  <c:v>0.78563657407407406</c:v>
                </c:pt>
                <c:pt idx="1457">
                  <c:v>0.7856481481481481</c:v>
                </c:pt>
                <c:pt idx="1458">
                  <c:v>0.78565972222222225</c:v>
                </c:pt>
                <c:pt idx="1459">
                  <c:v>0.78565972222222225</c:v>
                </c:pt>
                <c:pt idx="1460">
                  <c:v>0.78567129629629628</c:v>
                </c:pt>
                <c:pt idx="1461">
                  <c:v>0.78567129629629628</c:v>
                </c:pt>
                <c:pt idx="1462">
                  <c:v>0.78568287037037032</c:v>
                </c:pt>
                <c:pt idx="1463">
                  <c:v>0.78568287037037032</c:v>
                </c:pt>
                <c:pt idx="1464">
                  <c:v>0.78569444444444447</c:v>
                </c:pt>
                <c:pt idx="1465">
                  <c:v>0.78569444444444447</c:v>
                </c:pt>
                <c:pt idx="1466">
                  <c:v>0.78570601851851851</c:v>
                </c:pt>
                <c:pt idx="1467">
                  <c:v>0.78570601851851851</c:v>
                </c:pt>
                <c:pt idx="1468">
                  <c:v>0.78571759259259255</c:v>
                </c:pt>
                <c:pt idx="1469">
                  <c:v>0.78571759259259255</c:v>
                </c:pt>
                <c:pt idx="1470">
                  <c:v>0.7857291666666667</c:v>
                </c:pt>
                <c:pt idx="1471">
                  <c:v>0.7857291666666667</c:v>
                </c:pt>
                <c:pt idx="1472">
                  <c:v>0.78574074074074074</c:v>
                </c:pt>
                <c:pt idx="1473">
                  <c:v>0.78575231481481478</c:v>
                </c:pt>
                <c:pt idx="1474">
                  <c:v>0.78575231481481478</c:v>
                </c:pt>
                <c:pt idx="1475">
                  <c:v>0.78576388888888893</c:v>
                </c:pt>
                <c:pt idx="1476">
                  <c:v>0.78576388888888893</c:v>
                </c:pt>
                <c:pt idx="1477">
                  <c:v>0.78577546296296297</c:v>
                </c:pt>
                <c:pt idx="1478">
                  <c:v>0.78577546296296297</c:v>
                </c:pt>
                <c:pt idx="1479">
                  <c:v>0.78578703703703701</c:v>
                </c:pt>
                <c:pt idx="1480">
                  <c:v>0.78578703703703701</c:v>
                </c:pt>
                <c:pt idx="1481">
                  <c:v>0.78579861111111116</c:v>
                </c:pt>
                <c:pt idx="1482">
                  <c:v>0.78579861111111116</c:v>
                </c:pt>
                <c:pt idx="1483">
                  <c:v>0.78581018518518519</c:v>
                </c:pt>
                <c:pt idx="1484">
                  <c:v>0.78581018518518519</c:v>
                </c:pt>
                <c:pt idx="1485">
                  <c:v>0.78582175925925923</c:v>
                </c:pt>
                <c:pt idx="1486">
                  <c:v>0.78582175925925923</c:v>
                </c:pt>
                <c:pt idx="1487">
                  <c:v>0.78583333333333338</c:v>
                </c:pt>
                <c:pt idx="1488">
                  <c:v>0.78583333333333338</c:v>
                </c:pt>
                <c:pt idx="1489">
                  <c:v>0.78584490740740742</c:v>
                </c:pt>
                <c:pt idx="1490">
                  <c:v>0.78585648148148146</c:v>
                </c:pt>
                <c:pt idx="1491">
                  <c:v>0.78585648148148146</c:v>
                </c:pt>
                <c:pt idx="1492">
                  <c:v>0.7858680555555555</c:v>
                </c:pt>
                <c:pt idx="1493">
                  <c:v>0.7858680555555555</c:v>
                </c:pt>
                <c:pt idx="1494">
                  <c:v>0.78587962962962965</c:v>
                </c:pt>
                <c:pt idx="1495">
                  <c:v>0.78587962962962965</c:v>
                </c:pt>
                <c:pt idx="1496">
                  <c:v>0.78589120370370369</c:v>
                </c:pt>
                <c:pt idx="1497">
                  <c:v>0.78589120370370369</c:v>
                </c:pt>
                <c:pt idx="1498">
                  <c:v>0.78590277777777773</c:v>
                </c:pt>
                <c:pt idx="1499">
                  <c:v>0.78590277777777773</c:v>
                </c:pt>
                <c:pt idx="1500">
                  <c:v>0.78591435185185188</c:v>
                </c:pt>
                <c:pt idx="1501">
                  <c:v>0.78591435185185188</c:v>
                </c:pt>
                <c:pt idx="1502">
                  <c:v>0.78592592592592592</c:v>
                </c:pt>
                <c:pt idx="1503">
                  <c:v>0.78592592592592592</c:v>
                </c:pt>
                <c:pt idx="1504">
                  <c:v>0.78593749999999996</c:v>
                </c:pt>
                <c:pt idx="1505">
                  <c:v>0.78593749999999996</c:v>
                </c:pt>
                <c:pt idx="1506">
                  <c:v>0.78594907407407411</c:v>
                </c:pt>
                <c:pt idx="1507">
                  <c:v>0.78596064814814814</c:v>
                </c:pt>
                <c:pt idx="1508">
                  <c:v>0.78596064814814814</c:v>
                </c:pt>
                <c:pt idx="1509">
                  <c:v>0.78597222222222218</c:v>
                </c:pt>
                <c:pt idx="1510">
                  <c:v>0.78597222222222218</c:v>
                </c:pt>
                <c:pt idx="1511">
                  <c:v>0.78598379629629633</c:v>
                </c:pt>
                <c:pt idx="1512">
                  <c:v>0.78598379629629633</c:v>
                </c:pt>
                <c:pt idx="1513">
                  <c:v>0.78599537037037037</c:v>
                </c:pt>
                <c:pt idx="1514">
                  <c:v>0.78599537037037037</c:v>
                </c:pt>
                <c:pt idx="1515">
                  <c:v>0.78600694444444441</c:v>
                </c:pt>
                <c:pt idx="1516">
                  <c:v>0.78600694444444441</c:v>
                </c:pt>
                <c:pt idx="1517">
                  <c:v>0.78601851851851856</c:v>
                </c:pt>
                <c:pt idx="1518">
                  <c:v>0.78601851851851856</c:v>
                </c:pt>
                <c:pt idx="1519">
                  <c:v>0.7860300925925926</c:v>
                </c:pt>
                <c:pt idx="1520">
                  <c:v>0.7860300925925926</c:v>
                </c:pt>
                <c:pt idx="1521">
                  <c:v>0.78604166666666664</c:v>
                </c:pt>
                <c:pt idx="1522">
                  <c:v>0.78604166666666664</c:v>
                </c:pt>
                <c:pt idx="1523">
                  <c:v>0.78605324074074079</c:v>
                </c:pt>
                <c:pt idx="1524">
                  <c:v>0.78606481481481483</c:v>
                </c:pt>
                <c:pt idx="1525">
                  <c:v>0.78606481481481483</c:v>
                </c:pt>
                <c:pt idx="1526">
                  <c:v>0.78607638888888887</c:v>
                </c:pt>
                <c:pt idx="1527">
                  <c:v>0.78607638888888887</c:v>
                </c:pt>
                <c:pt idx="1528">
                  <c:v>0.78608796296296302</c:v>
                </c:pt>
                <c:pt idx="1529">
                  <c:v>0.78608796296296302</c:v>
                </c:pt>
                <c:pt idx="1530">
                  <c:v>0.78609953703703705</c:v>
                </c:pt>
                <c:pt idx="1531">
                  <c:v>0.78609953703703705</c:v>
                </c:pt>
                <c:pt idx="1532">
                  <c:v>0.78611111111111109</c:v>
                </c:pt>
                <c:pt idx="1533">
                  <c:v>0.78611111111111109</c:v>
                </c:pt>
                <c:pt idx="1534">
                  <c:v>0.78612268518518513</c:v>
                </c:pt>
                <c:pt idx="1535">
                  <c:v>0.78612268518518513</c:v>
                </c:pt>
                <c:pt idx="1536">
                  <c:v>0.78613425925925928</c:v>
                </c:pt>
                <c:pt idx="1537">
                  <c:v>0.78613425925925928</c:v>
                </c:pt>
                <c:pt idx="1538">
                  <c:v>0.78614583333333332</c:v>
                </c:pt>
                <c:pt idx="1539">
                  <c:v>0.78614583333333332</c:v>
                </c:pt>
                <c:pt idx="1540">
                  <c:v>0.78615740740740736</c:v>
                </c:pt>
                <c:pt idx="1541">
                  <c:v>0.78616898148148151</c:v>
                </c:pt>
                <c:pt idx="1542">
                  <c:v>0.78616898148148151</c:v>
                </c:pt>
                <c:pt idx="1543">
                  <c:v>0.78618055555555555</c:v>
                </c:pt>
                <c:pt idx="1544">
                  <c:v>0.78618055555555555</c:v>
                </c:pt>
                <c:pt idx="1545">
                  <c:v>0.78619212962962959</c:v>
                </c:pt>
                <c:pt idx="1546">
                  <c:v>0.78619212962962959</c:v>
                </c:pt>
                <c:pt idx="1547">
                  <c:v>0.78620370370370374</c:v>
                </c:pt>
                <c:pt idx="1548">
                  <c:v>0.78620370370370374</c:v>
                </c:pt>
                <c:pt idx="1549">
                  <c:v>0.78621527777777778</c:v>
                </c:pt>
                <c:pt idx="1550">
                  <c:v>0.78621527777777778</c:v>
                </c:pt>
                <c:pt idx="1551">
                  <c:v>0.78622685185185182</c:v>
                </c:pt>
                <c:pt idx="1552">
                  <c:v>0.78622685185185182</c:v>
                </c:pt>
                <c:pt idx="1553">
                  <c:v>0.78623842592592597</c:v>
                </c:pt>
                <c:pt idx="1554">
                  <c:v>0.78623842592592597</c:v>
                </c:pt>
                <c:pt idx="1555">
                  <c:v>0.78625</c:v>
                </c:pt>
                <c:pt idx="1556">
                  <c:v>0.78626157407407404</c:v>
                </c:pt>
                <c:pt idx="1557">
                  <c:v>0.78626157407407404</c:v>
                </c:pt>
                <c:pt idx="1558">
                  <c:v>0.78627314814814819</c:v>
                </c:pt>
                <c:pt idx="1559">
                  <c:v>0.78627314814814819</c:v>
                </c:pt>
                <c:pt idx="1560">
                  <c:v>0.78628472222222223</c:v>
                </c:pt>
                <c:pt idx="1561">
                  <c:v>0.78628472222222223</c:v>
                </c:pt>
                <c:pt idx="1562">
                  <c:v>0.78629629629629627</c:v>
                </c:pt>
                <c:pt idx="1563">
                  <c:v>0.78629629629629627</c:v>
                </c:pt>
                <c:pt idx="1564">
                  <c:v>0.78630787037037042</c:v>
                </c:pt>
                <c:pt idx="1565">
                  <c:v>0.78630787037037042</c:v>
                </c:pt>
                <c:pt idx="1566">
                  <c:v>0.78631944444444446</c:v>
                </c:pt>
                <c:pt idx="1567">
                  <c:v>0.78631944444444446</c:v>
                </c:pt>
                <c:pt idx="1568">
                  <c:v>0.7863310185185185</c:v>
                </c:pt>
                <c:pt idx="1569">
                  <c:v>0.7863310185185185</c:v>
                </c:pt>
                <c:pt idx="1570">
                  <c:v>0.78634259259259254</c:v>
                </c:pt>
                <c:pt idx="1571">
                  <c:v>0.78634259259259254</c:v>
                </c:pt>
                <c:pt idx="1572">
                  <c:v>0.78635416666666669</c:v>
                </c:pt>
                <c:pt idx="1573">
                  <c:v>0.78635416666666669</c:v>
                </c:pt>
                <c:pt idx="1574">
                  <c:v>0.78636574074074073</c:v>
                </c:pt>
                <c:pt idx="1575">
                  <c:v>0.78637731481481477</c:v>
                </c:pt>
                <c:pt idx="1576">
                  <c:v>0.78637731481481477</c:v>
                </c:pt>
                <c:pt idx="1577">
                  <c:v>0.78638888888888892</c:v>
                </c:pt>
                <c:pt idx="1578">
                  <c:v>0.78638888888888892</c:v>
                </c:pt>
                <c:pt idx="1579">
                  <c:v>0.78640046296296295</c:v>
                </c:pt>
                <c:pt idx="1580">
                  <c:v>0.78640046296296295</c:v>
                </c:pt>
                <c:pt idx="1581">
                  <c:v>0.78641203703703699</c:v>
                </c:pt>
                <c:pt idx="1582">
                  <c:v>0.78641203703703699</c:v>
                </c:pt>
                <c:pt idx="1583">
                  <c:v>0.78642361111111114</c:v>
                </c:pt>
                <c:pt idx="1584">
                  <c:v>0.78642361111111114</c:v>
                </c:pt>
                <c:pt idx="1585">
                  <c:v>0.78643518518518518</c:v>
                </c:pt>
                <c:pt idx="1586">
                  <c:v>0.78643518518518518</c:v>
                </c:pt>
                <c:pt idx="1587">
                  <c:v>0.78644675925925922</c:v>
                </c:pt>
                <c:pt idx="1588">
                  <c:v>0.78644675925925922</c:v>
                </c:pt>
                <c:pt idx="1589">
                  <c:v>0.78645833333333337</c:v>
                </c:pt>
                <c:pt idx="1590">
                  <c:v>0.78645833333333337</c:v>
                </c:pt>
                <c:pt idx="1591">
                  <c:v>0.78646990740740741</c:v>
                </c:pt>
                <c:pt idx="1592">
                  <c:v>0.78648148148148145</c:v>
                </c:pt>
                <c:pt idx="1593">
                  <c:v>0.78648148148148145</c:v>
                </c:pt>
                <c:pt idx="1594">
                  <c:v>0.7864930555555556</c:v>
                </c:pt>
                <c:pt idx="1595">
                  <c:v>0.7864930555555556</c:v>
                </c:pt>
                <c:pt idx="1596">
                  <c:v>0.78650462962962964</c:v>
                </c:pt>
                <c:pt idx="1597">
                  <c:v>0.78650462962962964</c:v>
                </c:pt>
                <c:pt idx="1598">
                  <c:v>0.78651620370370368</c:v>
                </c:pt>
                <c:pt idx="1599">
                  <c:v>0.78651620370370368</c:v>
                </c:pt>
                <c:pt idx="1600">
                  <c:v>0.78652777777777783</c:v>
                </c:pt>
                <c:pt idx="1601">
                  <c:v>0.78652777777777783</c:v>
                </c:pt>
                <c:pt idx="1602">
                  <c:v>0.78653935185185186</c:v>
                </c:pt>
                <c:pt idx="1603">
                  <c:v>0.78653935185185186</c:v>
                </c:pt>
                <c:pt idx="1604">
                  <c:v>0.7865509259259259</c:v>
                </c:pt>
                <c:pt idx="1605">
                  <c:v>0.7865509259259259</c:v>
                </c:pt>
                <c:pt idx="1606">
                  <c:v>0.78656250000000005</c:v>
                </c:pt>
                <c:pt idx="1607">
                  <c:v>0.78656250000000005</c:v>
                </c:pt>
                <c:pt idx="1608">
                  <c:v>0.78657407407407409</c:v>
                </c:pt>
                <c:pt idx="1609">
                  <c:v>0.78658564814814813</c:v>
                </c:pt>
                <c:pt idx="1610">
                  <c:v>0.78658564814814813</c:v>
                </c:pt>
                <c:pt idx="1611">
                  <c:v>0.78659722222222217</c:v>
                </c:pt>
                <c:pt idx="1612">
                  <c:v>0.78659722222222217</c:v>
                </c:pt>
                <c:pt idx="1613">
                  <c:v>0.78660879629629632</c:v>
                </c:pt>
                <c:pt idx="1614">
                  <c:v>0.78660879629629632</c:v>
                </c:pt>
                <c:pt idx="1615">
                  <c:v>0.78662037037037036</c:v>
                </c:pt>
                <c:pt idx="1616">
                  <c:v>0.78662037037037036</c:v>
                </c:pt>
                <c:pt idx="1617">
                  <c:v>0.7866319444444444</c:v>
                </c:pt>
                <c:pt idx="1618">
                  <c:v>0.7866319444444444</c:v>
                </c:pt>
                <c:pt idx="1619">
                  <c:v>0.78664351851851855</c:v>
                </c:pt>
                <c:pt idx="1620">
                  <c:v>0.78664351851851855</c:v>
                </c:pt>
                <c:pt idx="1621">
                  <c:v>0.78665509259259259</c:v>
                </c:pt>
                <c:pt idx="1622">
                  <c:v>0.78665509259259259</c:v>
                </c:pt>
                <c:pt idx="1623">
                  <c:v>0.78666666666666663</c:v>
                </c:pt>
                <c:pt idx="1624">
                  <c:v>0.78666666666666663</c:v>
                </c:pt>
                <c:pt idx="1625">
                  <c:v>0.78667824074074078</c:v>
                </c:pt>
                <c:pt idx="1626">
                  <c:v>0.78668981481481481</c:v>
                </c:pt>
                <c:pt idx="1627">
                  <c:v>0.78668981481481481</c:v>
                </c:pt>
                <c:pt idx="1628">
                  <c:v>0.78670138888888885</c:v>
                </c:pt>
                <c:pt idx="1629">
                  <c:v>0.78670138888888885</c:v>
                </c:pt>
                <c:pt idx="1630">
                  <c:v>0.786712962962963</c:v>
                </c:pt>
                <c:pt idx="1631">
                  <c:v>0.786712962962963</c:v>
                </c:pt>
                <c:pt idx="1632">
                  <c:v>0.78672453703703704</c:v>
                </c:pt>
                <c:pt idx="1633">
                  <c:v>0.78672453703703704</c:v>
                </c:pt>
                <c:pt idx="1634">
                  <c:v>0.78673611111111108</c:v>
                </c:pt>
                <c:pt idx="1635">
                  <c:v>0.78673611111111108</c:v>
                </c:pt>
                <c:pt idx="1636">
                  <c:v>0.78674768518518523</c:v>
                </c:pt>
                <c:pt idx="1637">
                  <c:v>0.78674768518518523</c:v>
                </c:pt>
                <c:pt idx="1638">
                  <c:v>0.78675925925925927</c:v>
                </c:pt>
                <c:pt idx="1639">
                  <c:v>0.78675925925925927</c:v>
                </c:pt>
                <c:pt idx="1640">
                  <c:v>0.78677083333333331</c:v>
                </c:pt>
                <c:pt idx="1641">
                  <c:v>0.78677083333333331</c:v>
                </c:pt>
                <c:pt idx="1642">
                  <c:v>0.78678240740740746</c:v>
                </c:pt>
                <c:pt idx="1643">
                  <c:v>0.78678240740740746</c:v>
                </c:pt>
                <c:pt idx="1644">
                  <c:v>0.7867939814814815</c:v>
                </c:pt>
                <c:pt idx="1645">
                  <c:v>0.78680555555555554</c:v>
                </c:pt>
                <c:pt idx="1646">
                  <c:v>0.78680555555555554</c:v>
                </c:pt>
                <c:pt idx="1647">
                  <c:v>0.78681712962962957</c:v>
                </c:pt>
                <c:pt idx="1648">
                  <c:v>0.78681712962962957</c:v>
                </c:pt>
                <c:pt idx="1649">
                  <c:v>0.78682870370370372</c:v>
                </c:pt>
                <c:pt idx="1650">
                  <c:v>0.78682870370370372</c:v>
                </c:pt>
                <c:pt idx="1651">
                  <c:v>0.78684027777777776</c:v>
                </c:pt>
                <c:pt idx="1652">
                  <c:v>0.78684027777777776</c:v>
                </c:pt>
                <c:pt idx="1653">
                  <c:v>0.7868518518518518</c:v>
                </c:pt>
                <c:pt idx="1654">
                  <c:v>0.7868518518518518</c:v>
                </c:pt>
                <c:pt idx="1655">
                  <c:v>0.78686342592592595</c:v>
                </c:pt>
                <c:pt idx="1656">
                  <c:v>0.78686342592592595</c:v>
                </c:pt>
                <c:pt idx="1657">
                  <c:v>0.78687499999999999</c:v>
                </c:pt>
                <c:pt idx="1658">
                  <c:v>0.78687499999999999</c:v>
                </c:pt>
                <c:pt idx="1659">
                  <c:v>0.78688657407407403</c:v>
                </c:pt>
                <c:pt idx="1660">
                  <c:v>0.78689814814814818</c:v>
                </c:pt>
                <c:pt idx="1661">
                  <c:v>0.78689814814814818</c:v>
                </c:pt>
                <c:pt idx="1662">
                  <c:v>0.78690972222222222</c:v>
                </c:pt>
                <c:pt idx="1663">
                  <c:v>0.78690972222222222</c:v>
                </c:pt>
                <c:pt idx="1664">
                  <c:v>0.78692129629629626</c:v>
                </c:pt>
                <c:pt idx="1665">
                  <c:v>0.78692129629629626</c:v>
                </c:pt>
                <c:pt idx="1666">
                  <c:v>0.78693287037037041</c:v>
                </c:pt>
                <c:pt idx="1667">
                  <c:v>0.78693287037037041</c:v>
                </c:pt>
                <c:pt idx="1668">
                  <c:v>0.78694444444444445</c:v>
                </c:pt>
                <c:pt idx="1669">
                  <c:v>0.78694444444444445</c:v>
                </c:pt>
                <c:pt idx="1670">
                  <c:v>0.78695601851851849</c:v>
                </c:pt>
                <c:pt idx="1671">
                  <c:v>0.78695601851851849</c:v>
                </c:pt>
                <c:pt idx="1672">
                  <c:v>0.78696759259259264</c:v>
                </c:pt>
                <c:pt idx="1673">
                  <c:v>0.78696759259259264</c:v>
                </c:pt>
                <c:pt idx="1674">
                  <c:v>0.78697916666666667</c:v>
                </c:pt>
                <c:pt idx="1675">
                  <c:v>0.78697916666666667</c:v>
                </c:pt>
                <c:pt idx="1676">
                  <c:v>0.78699074074074071</c:v>
                </c:pt>
                <c:pt idx="1677">
                  <c:v>0.78700231481481486</c:v>
                </c:pt>
                <c:pt idx="1678">
                  <c:v>0.78700231481481486</c:v>
                </c:pt>
                <c:pt idx="1679">
                  <c:v>0.7870138888888889</c:v>
                </c:pt>
                <c:pt idx="1680">
                  <c:v>0.7870138888888889</c:v>
                </c:pt>
                <c:pt idx="1681">
                  <c:v>0.78702546296296294</c:v>
                </c:pt>
                <c:pt idx="1682">
                  <c:v>0.78702546296296294</c:v>
                </c:pt>
                <c:pt idx="1683">
                  <c:v>0.78703703703703709</c:v>
                </c:pt>
                <c:pt idx="1684">
                  <c:v>0.78703703703703709</c:v>
                </c:pt>
                <c:pt idx="1685">
                  <c:v>0.78704861111111113</c:v>
                </c:pt>
                <c:pt idx="1686">
                  <c:v>0.78704861111111113</c:v>
                </c:pt>
                <c:pt idx="1687">
                  <c:v>0.78706018518518517</c:v>
                </c:pt>
                <c:pt idx="1688">
                  <c:v>0.78706018518518517</c:v>
                </c:pt>
                <c:pt idx="1689">
                  <c:v>0.78707175925925921</c:v>
                </c:pt>
                <c:pt idx="1690">
                  <c:v>0.78707175925925921</c:v>
                </c:pt>
                <c:pt idx="1691">
                  <c:v>0.78708333333333336</c:v>
                </c:pt>
                <c:pt idx="1692">
                  <c:v>0.78708333333333336</c:v>
                </c:pt>
                <c:pt idx="1693">
                  <c:v>0.7870949074074074</c:v>
                </c:pt>
                <c:pt idx="1694">
                  <c:v>0.78710648148148143</c:v>
                </c:pt>
                <c:pt idx="1695">
                  <c:v>0.78710648148148143</c:v>
                </c:pt>
                <c:pt idx="1696">
                  <c:v>0.78711805555555558</c:v>
                </c:pt>
                <c:pt idx="1697">
                  <c:v>0.78711805555555558</c:v>
                </c:pt>
                <c:pt idx="1698">
                  <c:v>0.78712962962962962</c:v>
                </c:pt>
                <c:pt idx="1699">
                  <c:v>0.78712962962962962</c:v>
                </c:pt>
                <c:pt idx="1700">
                  <c:v>0.78714120370370366</c:v>
                </c:pt>
                <c:pt idx="1701">
                  <c:v>0.78714120370370366</c:v>
                </c:pt>
                <c:pt idx="1702">
                  <c:v>0.78715277777777781</c:v>
                </c:pt>
                <c:pt idx="1703">
                  <c:v>0.78715277777777781</c:v>
                </c:pt>
                <c:pt idx="1704">
                  <c:v>0.78716435185185185</c:v>
                </c:pt>
                <c:pt idx="1705">
                  <c:v>0.78716435185185185</c:v>
                </c:pt>
                <c:pt idx="1706">
                  <c:v>0.78717592592592589</c:v>
                </c:pt>
                <c:pt idx="1707">
                  <c:v>0.78717592592592589</c:v>
                </c:pt>
                <c:pt idx="1708">
                  <c:v>0.78718750000000004</c:v>
                </c:pt>
                <c:pt idx="1709">
                  <c:v>0.78719907407407408</c:v>
                </c:pt>
                <c:pt idx="1710">
                  <c:v>0.78719907407407408</c:v>
                </c:pt>
                <c:pt idx="1711">
                  <c:v>0.78721064814814812</c:v>
                </c:pt>
                <c:pt idx="1712">
                  <c:v>0.78721064814814812</c:v>
                </c:pt>
                <c:pt idx="1713">
                  <c:v>0.78722222222222227</c:v>
                </c:pt>
                <c:pt idx="1714">
                  <c:v>0.78722222222222227</c:v>
                </c:pt>
                <c:pt idx="1715">
                  <c:v>0.78723379629629631</c:v>
                </c:pt>
                <c:pt idx="1716">
                  <c:v>0.78723379629629631</c:v>
                </c:pt>
                <c:pt idx="1717">
                  <c:v>0.78724537037037035</c:v>
                </c:pt>
                <c:pt idx="1718">
                  <c:v>0.78724537037037035</c:v>
                </c:pt>
                <c:pt idx="1719">
                  <c:v>0.7872569444444445</c:v>
                </c:pt>
                <c:pt idx="1720">
                  <c:v>0.7872569444444445</c:v>
                </c:pt>
                <c:pt idx="1721">
                  <c:v>0.78726851851851853</c:v>
                </c:pt>
                <c:pt idx="1722">
                  <c:v>0.78726851851851853</c:v>
                </c:pt>
                <c:pt idx="1723">
                  <c:v>0.78728009259259257</c:v>
                </c:pt>
                <c:pt idx="1724">
                  <c:v>0.78729166666666661</c:v>
                </c:pt>
                <c:pt idx="1725">
                  <c:v>0.78729166666666661</c:v>
                </c:pt>
                <c:pt idx="1726">
                  <c:v>0.78730324074074076</c:v>
                </c:pt>
                <c:pt idx="1727">
                  <c:v>0.78730324074074076</c:v>
                </c:pt>
                <c:pt idx="1728">
                  <c:v>0.7873148148148148</c:v>
                </c:pt>
                <c:pt idx="1729">
                  <c:v>0.7873148148148148</c:v>
                </c:pt>
                <c:pt idx="1730">
                  <c:v>0.78732638888888884</c:v>
                </c:pt>
                <c:pt idx="1731">
                  <c:v>0.78732638888888884</c:v>
                </c:pt>
                <c:pt idx="1732">
                  <c:v>0.78733796296296299</c:v>
                </c:pt>
                <c:pt idx="1733">
                  <c:v>0.78733796296296299</c:v>
                </c:pt>
                <c:pt idx="1734">
                  <c:v>0.78734953703703703</c:v>
                </c:pt>
                <c:pt idx="1735">
                  <c:v>0.78734953703703703</c:v>
                </c:pt>
                <c:pt idx="1736">
                  <c:v>0.78736111111111107</c:v>
                </c:pt>
                <c:pt idx="1737">
                  <c:v>0.78736111111111107</c:v>
                </c:pt>
                <c:pt idx="1738">
                  <c:v>0.78737268518518522</c:v>
                </c:pt>
                <c:pt idx="1739">
                  <c:v>0.78737268518518522</c:v>
                </c:pt>
                <c:pt idx="1740">
                  <c:v>0.78738425925925926</c:v>
                </c:pt>
                <c:pt idx="1741">
                  <c:v>0.78739583333333329</c:v>
                </c:pt>
                <c:pt idx="1742">
                  <c:v>0.78739583333333329</c:v>
                </c:pt>
                <c:pt idx="1743">
                  <c:v>0.78740740740740744</c:v>
                </c:pt>
                <c:pt idx="1744">
                  <c:v>0.78740740740740744</c:v>
                </c:pt>
                <c:pt idx="1745">
                  <c:v>0.78741898148148148</c:v>
                </c:pt>
                <c:pt idx="1746">
                  <c:v>0.78741898148148148</c:v>
                </c:pt>
                <c:pt idx="1747">
                  <c:v>0.78743055555555552</c:v>
                </c:pt>
                <c:pt idx="1748">
                  <c:v>0.78743055555555552</c:v>
                </c:pt>
                <c:pt idx="1749">
                  <c:v>0.78744212962962967</c:v>
                </c:pt>
                <c:pt idx="1750">
                  <c:v>0.78744212962962967</c:v>
                </c:pt>
                <c:pt idx="1751">
                  <c:v>0.78745370370370371</c:v>
                </c:pt>
                <c:pt idx="1752">
                  <c:v>0.78745370370370371</c:v>
                </c:pt>
                <c:pt idx="1753">
                  <c:v>0.78746527777777775</c:v>
                </c:pt>
                <c:pt idx="1754">
                  <c:v>0.78746527777777775</c:v>
                </c:pt>
                <c:pt idx="1755">
                  <c:v>0.7874768518518519</c:v>
                </c:pt>
                <c:pt idx="1756">
                  <c:v>0.78748842592592594</c:v>
                </c:pt>
                <c:pt idx="1757">
                  <c:v>0.78748842592592594</c:v>
                </c:pt>
                <c:pt idx="1758">
                  <c:v>0.78749999999999998</c:v>
                </c:pt>
                <c:pt idx="1759">
                  <c:v>0.78749999999999998</c:v>
                </c:pt>
                <c:pt idx="1760">
                  <c:v>0.78751157407407413</c:v>
                </c:pt>
                <c:pt idx="1761">
                  <c:v>0.78751157407407413</c:v>
                </c:pt>
                <c:pt idx="1762">
                  <c:v>0.78752314814814817</c:v>
                </c:pt>
                <c:pt idx="1763">
                  <c:v>0.78752314814814817</c:v>
                </c:pt>
                <c:pt idx="1764">
                  <c:v>0.78753472222222221</c:v>
                </c:pt>
                <c:pt idx="1765">
                  <c:v>0.78753472222222221</c:v>
                </c:pt>
                <c:pt idx="1766">
                  <c:v>0.78754629629629624</c:v>
                </c:pt>
                <c:pt idx="1767">
                  <c:v>0.78754629629629624</c:v>
                </c:pt>
                <c:pt idx="1768">
                  <c:v>0.78755787037037039</c:v>
                </c:pt>
                <c:pt idx="1769">
                  <c:v>0.78755787037037039</c:v>
                </c:pt>
                <c:pt idx="1770">
                  <c:v>0.78756944444444443</c:v>
                </c:pt>
                <c:pt idx="1771">
                  <c:v>0.78756944444444443</c:v>
                </c:pt>
                <c:pt idx="1772">
                  <c:v>0.78758101851851847</c:v>
                </c:pt>
                <c:pt idx="1773">
                  <c:v>0.78758101851851847</c:v>
                </c:pt>
                <c:pt idx="1774">
                  <c:v>0.78759259259259262</c:v>
                </c:pt>
                <c:pt idx="1775">
                  <c:v>0.78760416666666666</c:v>
                </c:pt>
                <c:pt idx="1776">
                  <c:v>0.78760416666666666</c:v>
                </c:pt>
                <c:pt idx="1777">
                  <c:v>0.7876157407407407</c:v>
                </c:pt>
                <c:pt idx="1778">
                  <c:v>0.7876157407407407</c:v>
                </c:pt>
                <c:pt idx="1779">
                  <c:v>0.78762731481481485</c:v>
                </c:pt>
                <c:pt idx="1780">
                  <c:v>0.78762731481481485</c:v>
                </c:pt>
                <c:pt idx="1781">
                  <c:v>0.78763888888888889</c:v>
                </c:pt>
                <c:pt idx="1782">
                  <c:v>0.78763888888888889</c:v>
                </c:pt>
                <c:pt idx="1783">
                  <c:v>0.78765046296296293</c:v>
                </c:pt>
                <c:pt idx="1784">
                  <c:v>0.78765046296296293</c:v>
                </c:pt>
                <c:pt idx="1785">
                  <c:v>0.78766203703703708</c:v>
                </c:pt>
                <c:pt idx="1786">
                  <c:v>0.78766203703703708</c:v>
                </c:pt>
                <c:pt idx="1787">
                  <c:v>0.78767361111111112</c:v>
                </c:pt>
                <c:pt idx="1788">
                  <c:v>0.78767361111111112</c:v>
                </c:pt>
                <c:pt idx="1789">
                  <c:v>0.78768518518518515</c:v>
                </c:pt>
                <c:pt idx="1790">
                  <c:v>0.7876967592592593</c:v>
                </c:pt>
                <c:pt idx="1791">
                  <c:v>0.7876967592592593</c:v>
                </c:pt>
                <c:pt idx="1792">
                  <c:v>0.78770833333333334</c:v>
                </c:pt>
                <c:pt idx="1793">
                  <c:v>0.78770833333333334</c:v>
                </c:pt>
                <c:pt idx="1794">
                  <c:v>0.78771990740740738</c:v>
                </c:pt>
                <c:pt idx="1795">
                  <c:v>0.78771990740740738</c:v>
                </c:pt>
                <c:pt idx="1796">
                  <c:v>0.78773148148148153</c:v>
                </c:pt>
                <c:pt idx="1797">
                  <c:v>0.78773148148148153</c:v>
                </c:pt>
                <c:pt idx="1798">
                  <c:v>0.78774305555555557</c:v>
                </c:pt>
                <c:pt idx="1799">
                  <c:v>0.78774305555555557</c:v>
                </c:pt>
                <c:pt idx="1800">
                  <c:v>0.78775462962962961</c:v>
                </c:pt>
                <c:pt idx="1801">
                  <c:v>0.78775462962962961</c:v>
                </c:pt>
                <c:pt idx="1802">
                  <c:v>0.78776620370370365</c:v>
                </c:pt>
                <c:pt idx="1803">
                  <c:v>0.78776620370370365</c:v>
                </c:pt>
                <c:pt idx="1804">
                  <c:v>0.7877777777777778</c:v>
                </c:pt>
                <c:pt idx="1805">
                  <c:v>0.78778935185185184</c:v>
                </c:pt>
                <c:pt idx="1806">
                  <c:v>0.78778935185185184</c:v>
                </c:pt>
                <c:pt idx="1807">
                  <c:v>0.78780092592592588</c:v>
                </c:pt>
                <c:pt idx="1808">
                  <c:v>0.78780092592592588</c:v>
                </c:pt>
                <c:pt idx="1809">
                  <c:v>0.78781250000000003</c:v>
                </c:pt>
                <c:pt idx="1810">
                  <c:v>0.78781250000000003</c:v>
                </c:pt>
                <c:pt idx="1811">
                  <c:v>0.78782407407407407</c:v>
                </c:pt>
                <c:pt idx="1812">
                  <c:v>0.78782407407407407</c:v>
                </c:pt>
                <c:pt idx="1813">
                  <c:v>0.7878356481481481</c:v>
                </c:pt>
                <c:pt idx="1814">
                  <c:v>0.7878356481481481</c:v>
                </c:pt>
                <c:pt idx="1815">
                  <c:v>0.78784722222222225</c:v>
                </c:pt>
                <c:pt idx="1816">
                  <c:v>0.78787037037037033</c:v>
                </c:pt>
                <c:pt idx="1817">
                  <c:v>0.78788194444444448</c:v>
                </c:pt>
                <c:pt idx="1818">
                  <c:v>0.78788194444444448</c:v>
                </c:pt>
                <c:pt idx="1819">
                  <c:v>0.78789351851851852</c:v>
                </c:pt>
                <c:pt idx="1820">
                  <c:v>0.78789351851851852</c:v>
                </c:pt>
                <c:pt idx="1821">
                  <c:v>0.78790509259259256</c:v>
                </c:pt>
                <c:pt idx="1822">
                  <c:v>0.78790509259259256</c:v>
                </c:pt>
                <c:pt idx="1823">
                  <c:v>0.78791666666666671</c:v>
                </c:pt>
                <c:pt idx="1824">
                  <c:v>0.78791666666666671</c:v>
                </c:pt>
                <c:pt idx="1825">
                  <c:v>0.78792824074074075</c:v>
                </c:pt>
                <c:pt idx="1826">
                  <c:v>0.78792824074074075</c:v>
                </c:pt>
                <c:pt idx="1827">
                  <c:v>0.78793981481481479</c:v>
                </c:pt>
                <c:pt idx="1828">
                  <c:v>0.78793981481481479</c:v>
                </c:pt>
                <c:pt idx="1829">
                  <c:v>0.78795138888888894</c:v>
                </c:pt>
                <c:pt idx="1830">
                  <c:v>0.78795138888888894</c:v>
                </c:pt>
                <c:pt idx="1831">
                  <c:v>0.78796296296296298</c:v>
                </c:pt>
                <c:pt idx="1832">
                  <c:v>0.78796296296296298</c:v>
                </c:pt>
                <c:pt idx="1833">
                  <c:v>0.78797453703703701</c:v>
                </c:pt>
                <c:pt idx="1834">
                  <c:v>0.78797453703703701</c:v>
                </c:pt>
                <c:pt idx="1835">
                  <c:v>0.78798611111111116</c:v>
                </c:pt>
                <c:pt idx="1836">
                  <c:v>0.78798611111111116</c:v>
                </c:pt>
                <c:pt idx="1837">
                  <c:v>0.7879976851851852</c:v>
                </c:pt>
                <c:pt idx="1838">
                  <c:v>0.78800925925925924</c:v>
                </c:pt>
                <c:pt idx="1839">
                  <c:v>0.78800925925925924</c:v>
                </c:pt>
                <c:pt idx="1840">
                  <c:v>0.78802083333333328</c:v>
                </c:pt>
                <c:pt idx="1841">
                  <c:v>0.78802083333333328</c:v>
                </c:pt>
                <c:pt idx="1842">
                  <c:v>0.78803240740740743</c:v>
                </c:pt>
                <c:pt idx="1843">
                  <c:v>0.78803240740740743</c:v>
                </c:pt>
                <c:pt idx="1844">
                  <c:v>0.78804398148148147</c:v>
                </c:pt>
                <c:pt idx="1845">
                  <c:v>0.78804398148148147</c:v>
                </c:pt>
                <c:pt idx="1846">
                  <c:v>0.78805555555555551</c:v>
                </c:pt>
                <c:pt idx="1847">
                  <c:v>0.78805555555555551</c:v>
                </c:pt>
                <c:pt idx="1848">
                  <c:v>0.78806712962962966</c:v>
                </c:pt>
                <c:pt idx="1849">
                  <c:v>0.78806712962962966</c:v>
                </c:pt>
                <c:pt idx="1850">
                  <c:v>0.7880787037037037</c:v>
                </c:pt>
                <c:pt idx="1851">
                  <c:v>0.7880787037037037</c:v>
                </c:pt>
                <c:pt idx="1852">
                  <c:v>0.78809027777777774</c:v>
                </c:pt>
                <c:pt idx="1853">
                  <c:v>0.78809027777777774</c:v>
                </c:pt>
                <c:pt idx="1854">
                  <c:v>0.78810185185185189</c:v>
                </c:pt>
                <c:pt idx="1855">
                  <c:v>0.78811342592592593</c:v>
                </c:pt>
                <c:pt idx="1856">
                  <c:v>0.78811342592592593</c:v>
                </c:pt>
                <c:pt idx="1857">
                  <c:v>0.78812499999999996</c:v>
                </c:pt>
                <c:pt idx="1858">
                  <c:v>0.78812499999999996</c:v>
                </c:pt>
                <c:pt idx="1859">
                  <c:v>0.78813657407407411</c:v>
                </c:pt>
                <c:pt idx="1860">
                  <c:v>0.78813657407407411</c:v>
                </c:pt>
                <c:pt idx="1861">
                  <c:v>0.78814814814814815</c:v>
                </c:pt>
                <c:pt idx="1862">
                  <c:v>0.78814814814814815</c:v>
                </c:pt>
                <c:pt idx="1863">
                  <c:v>0.78815972222222219</c:v>
                </c:pt>
                <c:pt idx="1864">
                  <c:v>0.78815972222222219</c:v>
                </c:pt>
                <c:pt idx="1865">
                  <c:v>0.78817129629629634</c:v>
                </c:pt>
                <c:pt idx="1866">
                  <c:v>0.78817129629629634</c:v>
                </c:pt>
                <c:pt idx="1867">
                  <c:v>0.78818287037037038</c:v>
                </c:pt>
                <c:pt idx="1868">
                  <c:v>0.78818287037037038</c:v>
                </c:pt>
                <c:pt idx="1869">
                  <c:v>0.78819444444444442</c:v>
                </c:pt>
                <c:pt idx="1870">
                  <c:v>0.78820601851851857</c:v>
                </c:pt>
                <c:pt idx="1871">
                  <c:v>0.78820601851851857</c:v>
                </c:pt>
                <c:pt idx="1872">
                  <c:v>0.78821759259259261</c:v>
                </c:pt>
                <c:pt idx="1873">
                  <c:v>0.78821759259259261</c:v>
                </c:pt>
                <c:pt idx="1874">
                  <c:v>0.78822916666666665</c:v>
                </c:pt>
                <c:pt idx="1875">
                  <c:v>0.78822916666666665</c:v>
                </c:pt>
                <c:pt idx="1876">
                  <c:v>0.78824074074074069</c:v>
                </c:pt>
                <c:pt idx="1877">
                  <c:v>0.78824074074074069</c:v>
                </c:pt>
                <c:pt idx="1878">
                  <c:v>0.78825231481481484</c:v>
                </c:pt>
                <c:pt idx="1879">
                  <c:v>0.78825231481481484</c:v>
                </c:pt>
                <c:pt idx="1880">
                  <c:v>0.78826388888888888</c:v>
                </c:pt>
                <c:pt idx="1881">
                  <c:v>0.78826388888888888</c:v>
                </c:pt>
                <c:pt idx="1882">
                  <c:v>0.78827546296296291</c:v>
                </c:pt>
                <c:pt idx="1883">
                  <c:v>0.78827546296296291</c:v>
                </c:pt>
                <c:pt idx="1884">
                  <c:v>0.78828703703703706</c:v>
                </c:pt>
                <c:pt idx="1885">
                  <c:v>0.7882986111111111</c:v>
                </c:pt>
                <c:pt idx="1886">
                  <c:v>0.7882986111111111</c:v>
                </c:pt>
                <c:pt idx="1887">
                  <c:v>0.78831018518518514</c:v>
                </c:pt>
                <c:pt idx="1888">
                  <c:v>0.78831018518518514</c:v>
                </c:pt>
                <c:pt idx="1889">
                  <c:v>0.78832175925925929</c:v>
                </c:pt>
                <c:pt idx="1890">
                  <c:v>0.78832175925925929</c:v>
                </c:pt>
                <c:pt idx="1891">
                  <c:v>0.78833333333333333</c:v>
                </c:pt>
                <c:pt idx="1892">
                  <c:v>0.78833333333333333</c:v>
                </c:pt>
                <c:pt idx="1893">
                  <c:v>0.78834490740740737</c:v>
                </c:pt>
                <c:pt idx="1894">
                  <c:v>0.78834490740740737</c:v>
                </c:pt>
                <c:pt idx="1895">
                  <c:v>0.78835648148148152</c:v>
                </c:pt>
                <c:pt idx="1896">
                  <c:v>0.78835648148148152</c:v>
                </c:pt>
                <c:pt idx="1897">
                  <c:v>0.78836805555555556</c:v>
                </c:pt>
                <c:pt idx="1898">
                  <c:v>0.78836805555555556</c:v>
                </c:pt>
                <c:pt idx="1899">
                  <c:v>0.7883796296296296</c:v>
                </c:pt>
                <c:pt idx="1900">
                  <c:v>0.7883796296296296</c:v>
                </c:pt>
                <c:pt idx="1901">
                  <c:v>0.78839120370370375</c:v>
                </c:pt>
                <c:pt idx="1902">
                  <c:v>0.78840277777777779</c:v>
                </c:pt>
                <c:pt idx="1903">
                  <c:v>0.78840277777777779</c:v>
                </c:pt>
                <c:pt idx="1904">
                  <c:v>0.78841435185185182</c:v>
                </c:pt>
                <c:pt idx="1905">
                  <c:v>0.78841435185185182</c:v>
                </c:pt>
                <c:pt idx="1906">
                  <c:v>0.78842592592592597</c:v>
                </c:pt>
                <c:pt idx="1907">
                  <c:v>0.78842592592592597</c:v>
                </c:pt>
                <c:pt idx="1908">
                  <c:v>0.78843750000000001</c:v>
                </c:pt>
                <c:pt idx="1909">
                  <c:v>0.78843750000000001</c:v>
                </c:pt>
                <c:pt idx="1910">
                  <c:v>0.78844907407407405</c:v>
                </c:pt>
                <c:pt idx="1911">
                  <c:v>0.7884606481481482</c:v>
                </c:pt>
                <c:pt idx="1912">
                  <c:v>0.7884606481481482</c:v>
                </c:pt>
                <c:pt idx="1913">
                  <c:v>0.78847222222222224</c:v>
                </c:pt>
                <c:pt idx="1914">
                  <c:v>0.78847222222222224</c:v>
                </c:pt>
                <c:pt idx="1915">
                  <c:v>0.78848379629629628</c:v>
                </c:pt>
                <c:pt idx="1916">
                  <c:v>0.78848379629629628</c:v>
                </c:pt>
                <c:pt idx="1917">
                  <c:v>0.78849537037037032</c:v>
                </c:pt>
                <c:pt idx="1918">
                  <c:v>0.78849537037037032</c:v>
                </c:pt>
                <c:pt idx="1919">
                  <c:v>0.78850694444444447</c:v>
                </c:pt>
                <c:pt idx="1920">
                  <c:v>0.78850694444444447</c:v>
                </c:pt>
                <c:pt idx="1921">
                  <c:v>0.78851851851851851</c:v>
                </c:pt>
                <c:pt idx="1922">
                  <c:v>0.78851851851851851</c:v>
                </c:pt>
                <c:pt idx="1923">
                  <c:v>0.78853009259259255</c:v>
                </c:pt>
                <c:pt idx="1924">
                  <c:v>0.78853009259259255</c:v>
                </c:pt>
                <c:pt idx="1925">
                  <c:v>0.7885416666666667</c:v>
                </c:pt>
                <c:pt idx="1926">
                  <c:v>0.7885416666666667</c:v>
                </c:pt>
                <c:pt idx="1927">
                  <c:v>0.78855324074074074</c:v>
                </c:pt>
                <c:pt idx="1928">
                  <c:v>0.78855324074074074</c:v>
                </c:pt>
                <c:pt idx="1929">
                  <c:v>0.78856481481481477</c:v>
                </c:pt>
                <c:pt idx="1930">
                  <c:v>0.78857638888888892</c:v>
                </c:pt>
                <c:pt idx="1931">
                  <c:v>0.78857638888888892</c:v>
                </c:pt>
                <c:pt idx="1932">
                  <c:v>0.78858796296296296</c:v>
                </c:pt>
                <c:pt idx="1933">
                  <c:v>0.78858796296296296</c:v>
                </c:pt>
                <c:pt idx="1934">
                  <c:v>0.788599537037037</c:v>
                </c:pt>
                <c:pt idx="1935">
                  <c:v>0.788599537037037</c:v>
                </c:pt>
                <c:pt idx="1936">
                  <c:v>0.78861111111111115</c:v>
                </c:pt>
                <c:pt idx="1937">
                  <c:v>0.78861111111111115</c:v>
                </c:pt>
                <c:pt idx="1938">
                  <c:v>0.78862268518518519</c:v>
                </c:pt>
                <c:pt idx="1939">
                  <c:v>0.78862268518518519</c:v>
                </c:pt>
                <c:pt idx="1940">
                  <c:v>0.78863425925925923</c:v>
                </c:pt>
                <c:pt idx="1941">
                  <c:v>0.78864583333333338</c:v>
                </c:pt>
                <c:pt idx="1942">
                  <c:v>0.78864583333333338</c:v>
                </c:pt>
                <c:pt idx="1943">
                  <c:v>0.78865740740740742</c:v>
                </c:pt>
                <c:pt idx="1944">
                  <c:v>0.78865740740740742</c:v>
                </c:pt>
                <c:pt idx="1945">
                  <c:v>0.78866898148148146</c:v>
                </c:pt>
                <c:pt idx="1946">
                  <c:v>0.78866898148148146</c:v>
                </c:pt>
                <c:pt idx="1947">
                  <c:v>0.78868055555555561</c:v>
                </c:pt>
                <c:pt idx="1948">
                  <c:v>0.78868055555555561</c:v>
                </c:pt>
                <c:pt idx="1949">
                  <c:v>0.78869212962962965</c:v>
                </c:pt>
                <c:pt idx="1950">
                  <c:v>0.78869212962962965</c:v>
                </c:pt>
                <c:pt idx="1951">
                  <c:v>0.78870370370370368</c:v>
                </c:pt>
                <c:pt idx="1952">
                  <c:v>0.78870370370370368</c:v>
                </c:pt>
                <c:pt idx="1953">
                  <c:v>0.78871527777777772</c:v>
                </c:pt>
                <c:pt idx="1954">
                  <c:v>0.78871527777777772</c:v>
                </c:pt>
                <c:pt idx="1955">
                  <c:v>0.78872685185185187</c:v>
                </c:pt>
                <c:pt idx="1956">
                  <c:v>0.78872685185185187</c:v>
                </c:pt>
                <c:pt idx="1957">
                  <c:v>0.78873842592592591</c:v>
                </c:pt>
                <c:pt idx="1958">
                  <c:v>0.78873842592592591</c:v>
                </c:pt>
                <c:pt idx="1959">
                  <c:v>0.78874999999999995</c:v>
                </c:pt>
                <c:pt idx="1960">
                  <c:v>0.7887615740740741</c:v>
                </c:pt>
                <c:pt idx="1961">
                  <c:v>0.7887615740740741</c:v>
                </c:pt>
                <c:pt idx="1962">
                  <c:v>0.78877314814814814</c:v>
                </c:pt>
                <c:pt idx="1963">
                  <c:v>0.78877314814814814</c:v>
                </c:pt>
                <c:pt idx="1964">
                  <c:v>0.78878472222222218</c:v>
                </c:pt>
                <c:pt idx="1965">
                  <c:v>0.78878472222222218</c:v>
                </c:pt>
                <c:pt idx="1966">
                  <c:v>0.78879629629629633</c:v>
                </c:pt>
                <c:pt idx="1967">
                  <c:v>0.78879629629629633</c:v>
                </c:pt>
                <c:pt idx="1968">
                  <c:v>0.78880787037037037</c:v>
                </c:pt>
                <c:pt idx="1969">
                  <c:v>0.78880787037037037</c:v>
                </c:pt>
                <c:pt idx="1970">
                  <c:v>0.78881944444444441</c:v>
                </c:pt>
                <c:pt idx="1971">
                  <c:v>0.78881944444444441</c:v>
                </c:pt>
                <c:pt idx="1972">
                  <c:v>0.78883101851851856</c:v>
                </c:pt>
                <c:pt idx="1973">
                  <c:v>0.78883101851851856</c:v>
                </c:pt>
                <c:pt idx="1974">
                  <c:v>0.7888425925925926</c:v>
                </c:pt>
                <c:pt idx="1975">
                  <c:v>0.7888425925925926</c:v>
                </c:pt>
                <c:pt idx="1976">
                  <c:v>0.78885416666666663</c:v>
                </c:pt>
                <c:pt idx="1977">
                  <c:v>0.78885416666666663</c:v>
                </c:pt>
                <c:pt idx="1978">
                  <c:v>0.78886574074074078</c:v>
                </c:pt>
                <c:pt idx="1979">
                  <c:v>0.78886574074074078</c:v>
                </c:pt>
                <c:pt idx="1980">
                  <c:v>0.78887731481481482</c:v>
                </c:pt>
                <c:pt idx="1981">
                  <c:v>0.78888888888888886</c:v>
                </c:pt>
                <c:pt idx="1982">
                  <c:v>0.78888888888888886</c:v>
                </c:pt>
                <c:pt idx="1983">
                  <c:v>0.78890046296296301</c:v>
                </c:pt>
                <c:pt idx="1984">
                  <c:v>0.78890046296296301</c:v>
                </c:pt>
                <c:pt idx="1985">
                  <c:v>0.78891203703703705</c:v>
                </c:pt>
                <c:pt idx="1986">
                  <c:v>0.78891203703703705</c:v>
                </c:pt>
                <c:pt idx="1987">
                  <c:v>0.78892361111111109</c:v>
                </c:pt>
                <c:pt idx="1988">
                  <c:v>0.78892361111111109</c:v>
                </c:pt>
                <c:pt idx="1989">
                  <c:v>0.78893518518518524</c:v>
                </c:pt>
                <c:pt idx="1990">
                  <c:v>0.78893518518518524</c:v>
                </c:pt>
                <c:pt idx="1991">
                  <c:v>0.78894675925925928</c:v>
                </c:pt>
                <c:pt idx="1992">
                  <c:v>0.78894675925925928</c:v>
                </c:pt>
                <c:pt idx="1993">
                  <c:v>0.78895833333333332</c:v>
                </c:pt>
                <c:pt idx="1994">
                  <c:v>0.78895833333333332</c:v>
                </c:pt>
                <c:pt idx="1995">
                  <c:v>0.78896990740740736</c:v>
                </c:pt>
                <c:pt idx="1996">
                  <c:v>0.78896990740740736</c:v>
                </c:pt>
                <c:pt idx="1997">
                  <c:v>0.78898148148148151</c:v>
                </c:pt>
                <c:pt idx="1998">
                  <c:v>0.78898148148148151</c:v>
                </c:pt>
                <c:pt idx="1999">
                  <c:v>0.78899305555555554</c:v>
                </c:pt>
                <c:pt idx="2000">
                  <c:v>0.78900462962962958</c:v>
                </c:pt>
                <c:pt idx="2001">
                  <c:v>0.78900462962962958</c:v>
                </c:pt>
                <c:pt idx="2002">
                  <c:v>0.78901620370370373</c:v>
                </c:pt>
                <c:pt idx="2003">
                  <c:v>0.78901620370370373</c:v>
                </c:pt>
                <c:pt idx="2004">
                  <c:v>0.78902777777777777</c:v>
                </c:pt>
                <c:pt idx="2005">
                  <c:v>0.78902777777777777</c:v>
                </c:pt>
                <c:pt idx="2006">
                  <c:v>0.78903935185185181</c:v>
                </c:pt>
                <c:pt idx="2007">
                  <c:v>0.78903935185185181</c:v>
                </c:pt>
                <c:pt idx="2008">
                  <c:v>0.78905092592592596</c:v>
                </c:pt>
                <c:pt idx="2009">
                  <c:v>0.78905092592592596</c:v>
                </c:pt>
                <c:pt idx="2010">
                  <c:v>0.7890625</c:v>
                </c:pt>
                <c:pt idx="2011">
                  <c:v>0.7890625</c:v>
                </c:pt>
                <c:pt idx="2012">
                  <c:v>0.78907407407407404</c:v>
                </c:pt>
                <c:pt idx="2013">
                  <c:v>0.78907407407407404</c:v>
                </c:pt>
                <c:pt idx="2014">
                  <c:v>0.78908564814814819</c:v>
                </c:pt>
                <c:pt idx="2015">
                  <c:v>0.78908564814814819</c:v>
                </c:pt>
                <c:pt idx="2016">
                  <c:v>0.78909722222222223</c:v>
                </c:pt>
                <c:pt idx="2017">
                  <c:v>0.78910879629629627</c:v>
                </c:pt>
                <c:pt idx="2018">
                  <c:v>0.78910879629629627</c:v>
                </c:pt>
                <c:pt idx="2019">
                  <c:v>0.78912037037037042</c:v>
                </c:pt>
                <c:pt idx="2020">
                  <c:v>0.78912037037037042</c:v>
                </c:pt>
                <c:pt idx="2021">
                  <c:v>0.78913194444444446</c:v>
                </c:pt>
                <c:pt idx="2022">
                  <c:v>0.78913194444444446</c:v>
                </c:pt>
                <c:pt idx="2023">
                  <c:v>0.78914351851851849</c:v>
                </c:pt>
                <c:pt idx="2024">
                  <c:v>0.78914351851851849</c:v>
                </c:pt>
                <c:pt idx="2025">
                  <c:v>0.78915509259259264</c:v>
                </c:pt>
                <c:pt idx="2026">
                  <c:v>0.78915509259259264</c:v>
                </c:pt>
                <c:pt idx="2027">
                  <c:v>0.78916666666666668</c:v>
                </c:pt>
                <c:pt idx="2028">
                  <c:v>0.78916666666666668</c:v>
                </c:pt>
                <c:pt idx="2029">
                  <c:v>0.78917824074074072</c:v>
                </c:pt>
                <c:pt idx="2030">
                  <c:v>0.78917824074074072</c:v>
                </c:pt>
                <c:pt idx="2031">
                  <c:v>0.78918981481481476</c:v>
                </c:pt>
                <c:pt idx="2032">
                  <c:v>0.78920138888888891</c:v>
                </c:pt>
                <c:pt idx="2033">
                  <c:v>0.78920138888888891</c:v>
                </c:pt>
                <c:pt idx="2034">
                  <c:v>0.78921296296296295</c:v>
                </c:pt>
                <c:pt idx="2035">
                  <c:v>0.78921296296296295</c:v>
                </c:pt>
                <c:pt idx="2036">
                  <c:v>0.78922453703703699</c:v>
                </c:pt>
                <c:pt idx="2037">
                  <c:v>0.78922453703703699</c:v>
                </c:pt>
                <c:pt idx="2038">
                  <c:v>0.78923611111111114</c:v>
                </c:pt>
                <c:pt idx="2039">
                  <c:v>0.78923611111111114</c:v>
                </c:pt>
                <c:pt idx="2040">
                  <c:v>0.78924768518518518</c:v>
                </c:pt>
                <c:pt idx="2041">
                  <c:v>0.78924768518518518</c:v>
                </c:pt>
                <c:pt idx="2042">
                  <c:v>0.78925925925925922</c:v>
                </c:pt>
                <c:pt idx="2043">
                  <c:v>0.78925925925925922</c:v>
                </c:pt>
                <c:pt idx="2044">
                  <c:v>0.78927083333333337</c:v>
                </c:pt>
                <c:pt idx="2045">
                  <c:v>0.78927083333333337</c:v>
                </c:pt>
                <c:pt idx="2046">
                  <c:v>0.7892824074074074</c:v>
                </c:pt>
                <c:pt idx="2047">
                  <c:v>0.7892824074074074</c:v>
                </c:pt>
                <c:pt idx="2048">
                  <c:v>0.78929398148148144</c:v>
                </c:pt>
                <c:pt idx="2049">
                  <c:v>0.78929398148148144</c:v>
                </c:pt>
                <c:pt idx="2050">
                  <c:v>0.78930555555555559</c:v>
                </c:pt>
                <c:pt idx="2051">
                  <c:v>0.78931712962962963</c:v>
                </c:pt>
                <c:pt idx="2052">
                  <c:v>0.78931712962962963</c:v>
                </c:pt>
                <c:pt idx="2053">
                  <c:v>0.78932870370370367</c:v>
                </c:pt>
                <c:pt idx="2054">
                  <c:v>0.78932870370370367</c:v>
                </c:pt>
                <c:pt idx="2055">
                  <c:v>0.78934027777777782</c:v>
                </c:pt>
                <c:pt idx="2056">
                  <c:v>0.78934027777777782</c:v>
                </c:pt>
                <c:pt idx="2057">
                  <c:v>0.78935185185185186</c:v>
                </c:pt>
                <c:pt idx="2058">
                  <c:v>0.78935185185185186</c:v>
                </c:pt>
                <c:pt idx="2059">
                  <c:v>0.7893634259259259</c:v>
                </c:pt>
                <c:pt idx="2060">
                  <c:v>0.7893634259259259</c:v>
                </c:pt>
                <c:pt idx="2061">
                  <c:v>0.78937500000000005</c:v>
                </c:pt>
                <c:pt idx="2062">
                  <c:v>0.78937500000000005</c:v>
                </c:pt>
                <c:pt idx="2063">
                  <c:v>0.78938657407407409</c:v>
                </c:pt>
                <c:pt idx="2064">
                  <c:v>0.78939814814814813</c:v>
                </c:pt>
                <c:pt idx="2065">
                  <c:v>0.78939814814814813</c:v>
                </c:pt>
                <c:pt idx="2066">
                  <c:v>0.78940972222222228</c:v>
                </c:pt>
                <c:pt idx="2067">
                  <c:v>0.78940972222222228</c:v>
                </c:pt>
                <c:pt idx="2068">
                  <c:v>0.78942129629629632</c:v>
                </c:pt>
                <c:pt idx="2069">
                  <c:v>0.78942129629629632</c:v>
                </c:pt>
                <c:pt idx="2070">
                  <c:v>0.78943287037037035</c:v>
                </c:pt>
                <c:pt idx="2071">
                  <c:v>0.78943287037037035</c:v>
                </c:pt>
                <c:pt idx="2072">
                  <c:v>0.78944444444444439</c:v>
                </c:pt>
                <c:pt idx="2073">
                  <c:v>0.78945601851851854</c:v>
                </c:pt>
                <c:pt idx="2074">
                  <c:v>0.78945601851851854</c:v>
                </c:pt>
                <c:pt idx="2075">
                  <c:v>0.78946759259259258</c:v>
                </c:pt>
                <c:pt idx="2076">
                  <c:v>0.78946759259259258</c:v>
                </c:pt>
                <c:pt idx="2077">
                  <c:v>0.78947916666666662</c:v>
                </c:pt>
                <c:pt idx="2078">
                  <c:v>0.78947916666666662</c:v>
                </c:pt>
                <c:pt idx="2079">
                  <c:v>0.78949074074074077</c:v>
                </c:pt>
                <c:pt idx="2080">
                  <c:v>0.78949074074074077</c:v>
                </c:pt>
                <c:pt idx="2081">
                  <c:v>0.78950231481481481</c:v>
                </c:pt>
                <c:pt idx="2082">
                  <c:v>0.78950231481481481</c:v>
                </c:pt>
                <c:pt idx="2083">
                  <c:v>0.78951388888888885</c:v>
                </c:pt>
                <c:pt idx="2084">
                  <c:v>0.78951388888888885</c:v>
                </c:pt>
                <c:pt idx="2085">
                  <c:v>0.789525462962963</c:v>
                </c:pt>
                <c:pt idx="2086">
                  <c:v>0.789525462962963</c:v>
                </c:pt>
                <c:pt idx="2087">
                  <c:v>0.78953703703703704</c:v>
                </c:pt>
                <c:pt idx="2088">
                  <c:v>0.78953703703703704</c:v>
                </c:pt>
                <c:pt idx="2089">
                  <c:v>0.78954861111111108</c:v>
                </c:pt>
                <c:pt idx="2090">
                  <c:v>0.78956018518518523</c:v>
                </c:pt>
                <c:pt idx="2091">
                  <c:v>0.78956018518518523</c:v>
                </c:pt>
                <c:pt idx="2092">
                  <c:v>0.78957175925925926</c:v>
                </c:pt>
                <c:pt idx="2093">
                  <c:v>0.78957175925925926</c:v>
                </c:pt>
                <c:pt idx="2094">
                  <c:v>0.7895833333333333</c:v>
                </c:pt>
                <c:pt idx="2095">
                  <c:v>0.7895833333333333</c:v>
                </c:pt>
                <c:pt idx="2096">
                  <c:v>0.78959490740740745</c:v>
                </c:pt>
                <c:pt idx="2097">
                  <c:v>0.78959490740740745</c:v>
                </c:pt>
                <c:pt idx="2098">
                  <c:v>0.78960648148148149</c:v>
                </c:pt>
                <c:pt idx="2099">
                  <c:v>0.78960648148148149</c:v>
                </c:pt>
                <c:pt idx="2100">
                  <c:v>0.78961805555555553</c:v>
                </c:pt>
                <c:pt idx="2101">
                  <c:v>0.78961805555555553</c:v>
                </c:pt>
                <c:pt idx="2102">
                  <c:v>0.78962962962962968</c:v>
                </c:pt>
                <c:pt idx="2103">
                  <c:v>0.78962962962962968</c:v>
                </c:pt>
                <c:pt idx="2104">
                  <c:v>0.78964120370370372</c:v>
                </c:pt>
                <c:pt idx="2105">
                  <c:v>0.78965277777777776</c:v>
                </c:pt>
                <c:pt idx="2106">
                  <c:v>0.78965277777777776</c:v>
                </c:pt>
                <c:pt idx="2107">
                  <c:v>0.7896643518518518</c:v>
                </c:pt>
                <c:pt idx="2108">
                  <c:v>0.7896643518518518</c:v>
                </c:pt>
                <c:pt idx="2109">
                  <c:v>0.78967592592592595</c:v>
                </c:pt>
                <c:pt idx="2110">
                  <c:v>0.78967592592592595</c:v>
                </c:pt>
                <c:pt idx="2111">
                  <c:v>0.78968749999999999</c:v>
                </c:pt>
                <c:pt idx="2112">
                  <c:v>0.78968749999999999</c:v>
                </c:pt>
                <c:pt idx="2113">
                  <c:v>0.78969907407407403</c:v>
                </c:pt>
                <c:pt idx="2114">
                  <c:v>0.78969907407407403</c:v>
                </c:pt>
                <c:pt idx="2115">
                  <c:v>0.78971064814814818</c:v>
                </c:pt>
                <c:pt idx="2116">
                  <c:v>0.78971064814814818</c:v>
                </c:pt>
                <c:pt idx="2117">
                  <c:v>0.78972222222222221</c:v>
                </c:pt>
                <c:pt idx="2118">
                  <c:v>0.78972222222222221</c:v>
                </c:pt>
                <c:pt idx="2119">
                  <c:v>0.78973379629629625</c:v>
                </c:pt>
                <c:pt idx="2120">
                  <c:v>0.78973379629629625</c:v>
                </c:pt>
                <c:pt idx="2121">
                  <c:v>0.7897453703703704</c:v>
                </c:pt>
                <c:pt idx="2122">
                  <c:v>0.7897453703703704</c:v>
                </c:pt>
                <c:pt idx="2123">
                  <c:v>0.78975694444444444</c:v>
                </c:pt>
                <c:pt idx="2124">
                  <c:v>0.78976851851851848</c:v>
                </c:pt>
                <c:pt idx="2125">
                  <c:v>0.78976851851851848</c:v>
                </c:pt>
                <c:pt idx="2126">
                  <c:v>0.78978009259259263</c:v>
                </c:pt>
                <c:pt idx="2127">
                  <c:v>0.78978009259259263</c:v>
                </c:pt>
                <c:pt idx="2128">
                  <c:v>0.78979166666666667</c:v>
                </c:pt>
                <c:pt idx="2129">
                  <c:v>0.78979166666666667</c:v>
                </c:pt>
                <c:pt idx="2130">
                  <c:v>0.78980324074074071</c:v>
                </c:pt>
                <c:pt idx="2131">
                  <c:v>0.78980324074074071</c:v>
                </c:pt>
                <c:pt idx="2132">
                  <c:v>0.78981481481481486</c:v>
                </c:pt>
                <c:pt idx="2133">
                  <c:v>0.78981481481481486</c:v>
                </c:pt>
                <c:pt idx="2134">
                  <c:v>0.7898263888888889</c:v>
                </c:pt>
                <c:pt idx="2135">
                  <c:v>0.7898263888888889</c:v>
                </c:pt>
                <c:pt idx="2136">
                  <c:v>0.78983796296296294</c:v>
                </c:pt>
                <c:pt idx="2137">
                  <c:v>0.78983796296296294</c:v>
                </c:pt>
                <c:pt idx="2138">
                  <c:v>0.78984953703703709</c:v>
                </c:pt>
                <c:pt idx="2139">
                  <c:v>0.78984953703703709</c:v>
                </c:pt>
                <c:pt idx="2140">
                  <c:v>0.78986111111111112</c:v>
                </c:pt>
                <c:pt idx="2141">
                  <c:v>0.78987268518518516</c:v>
                </c:pt>
                <c:pt idx="2142">
                  <c:v>0.78987268518518516</c:v>
                </c:pt>
                <c:pt idx="2143">
                  <c:v>0.78988425925925931</c:v>
                </c:pt>
                <c:pt idx="2144">
                  <c:v>0.78988425925925931</c:v>
                </c:pt>
                <c:pt idx="2145">
                  <c:v>0.78989583333333335</c:v>
                </c:pt>
                <c:pt idx="2146">
                  <c:v>0.78989583333333335</c:v>
                </c:pt>
                <c:pt idx="2147">
                  <c:v>0.78990740740740739</c:v>
                </c:pt>
                <c:pt idx="2148">
                  <c:v>0.78990740740740739</c:v>
                </c:pt>
                <c:pt idx="2149">
                  <c:v>0.78991898148148143</c:v>
                </c:pt>
                <c:pt idx="2150">
                  <c:v>0.78991898148148143</c:v>
                </c:pt>
                <c:pt idx="2151">
                  <c:v>0.78993055555555558</c:v>
                </c:pt>
                <c:pt idx="2152">
                  <c:v>0.78993055555555558</c:v>
                </c:pt>
                <c:pt idx="2153">
                  <c:v>0.78994212962962962</c:v>
                </c:pt>
                <c:pt idx="2154">
                  <c:v>0.78994212962962962</c:v>
                </c:pt>
                <c:pt idx="2155">
                  <c:v>0.78995370370370366</c:v>
                </c:pt>
                <c:pt idx="2156">
                  <c:v>0.78995370370370366</c:v>
                </c:pt>
                <c:pt idx="2157">
                  <c:v>0.78996527777777781</c:v>
                </c:pt>
                <c:pt idx="2158">
                  <c:v>0.78997685185185185</c:v>
                </c:pt>
                <c:pt idx="2159">
                  <c:v>0.78997685185185185</c:v>
                </c:pt>
                <c:pt idx="2160">
                  <c:v>0.78998842592592589</c:v>
                </c:pt>
                <c:pt idx="2161">
                  <c:v>0.78998842592592589</c:v>
                </c:pt>
                <c:pt idx="2162">
                  <c:v>0.79</c:v>
                </c:pt>
                <c:pt idx="2163">
                  <c:v>0.79</c:v>
                </c:pt>
                <c:pt idx="2164">
                  <c:v>0.79001157407407407</c:v>
                </c:pt>
                <c:pt idx="2165">
                  <c:v>0.79001157407407407</c:v>
                </c:pt>
                <c:pt idx="2166">
                  <c:v>0.79002314814814811</c:v>
                </c:pt>
                <c:pt idx="2167">
                  <c:v>0.79002314814814811</c:v>
                </c:pt>
                <c:pt idx="2168">
                  <c:v>0.79003472222222226</c:v>
                </c:pt>
                <c:pt idx="2169">
                  <c:v>0.79003472222222226</c:v>
                </c:pt>
                <c:pt idx="2170">
                  <c:v>0.7900462962962963</c:v>
                </c:pt>
                <c:pt idx="2171">
                  <c:v>0.7900462962962963</c:v>
                </c:pt>
                <c:pt idx="2172">
                  <c:v>0.79005787037037034</c:v>
                </c:pt>
                <c:pt idx="2173">
                  <c:v>0.79005787037037034</c:v>
                </c:pt>
                <c:pt idx="2174">
                  <c:v>0.79006944444444449</c:v>
                </c:pt>
                <c:pt idx="2175">
                  <c:v>0.79006944444444449</c:v>
                </c:pt>
                <c:pt idx="2176">
                  <c:v>0.79008101851851853</c:v>
                </c:pt>
                <c:pt idx="2177">
                  <c:v>0.79008101851851853</c:v>
                </c:pt>
                <c:pt idx="2178">
                  <c:v>0.79009259259259257</c:v>
                </c:pt>
                <c:pt idx="2179">
                  <c:v>0.79010416666666672</c:v>
                </c:pt>
                <c:pt idx="2180">
                  <c:v>0.79010416666666672</c:v>
                </c:pt>
                <c:pt idx="2181">
                  <c:v>0.79011574074074076</c:v>
                </c:pt>
                <c:pt idx="2182">
                  <c:v>0.79011574074074076</c:v>
                </c:pt>
                <c:pt idx="2183">
                  <c:v>0.7901273148148148</c:v>
                </c:pt>
                <c:pt idx="2184">
                  <c:v>0.7901273148148148</c:v>
                </c:pt>
                <c:pt idx="2185">
                  <c:v>0.79013888888888884</c:v>
                </c:pt>
                <c:pt idx="2186">
                  <c:v>0.79013888888888884</c:v>
                </c:pt>
                <c:pt idx="2187">
                  <c:v>0.79015046296296299</c:v>
                </c:pt>
                <c:pt idx="2188">
                  <c:v>0.79015046296296299</c:v>
                </c:pt>
                <c:pt idx="2189">
                  <c:v>0.79016203703703702</c:v>
                </c:pt>
                <c:pt idx="2190">
                  <c:v>0.79016203703703702</c:v>
                </c:pt>
                <c:pt idx="2191">
                  <c:v>0.79017361111111106</c:v>
                </c:pt>
                <c:pt idx="2192">
                  <c:v>0.79017361111111106</c:v>
                </c:pt>
                <c:pt idx="2193">
                  <c:v>0.79018518518518521</c:v>
                </c:pt>
                <c:pt idx="2194">
                  <c:v>0.79018518518518521</c:v>
                </c:pt>
                <c:pt idx="2195">
                  <c:v>0.79019675925925925</c:v>
                </c:pt>
                <c:pt idx="2196">
                  <c:v>0.79020833333333329</c:v>
                </c:pt>
                <c:pt idx="2197">
                  <c:v>0.79020833333333329</c:v>
                </c:pt>
                <c:pt idx="2198">
                  <c:v>0.79021990740740744</c:v>
                </c:pt>
                <c:pt idx="2199">
                  <c:v>0.79021990740740744</c:v>
                </c:pt>
                <c:pt idx="2200">
                  <c:v>0.79023148148148148</c:v>
                </c:pt>
                <c:pt idx="2201">
                  <c:v>0.79023148148148148</c:v>
                </c:pt>
                <c:pt idx="2202">
                  <c:v>0.79024305555555552</c:v>
                </c:pt>
                <c:pt idx="2203">
                  <c:v>0.79024305555555552</c:v>
                </c:pt>
                <c:pt idx="2204">
                  <c:v>0.79025462962962967</c:v>
                </c:pt>
                <c:pt idx="2205">
                  <c:v>0.79025462962962967</c:v>
                </c:pt>
                <c:pt idx="2206">
                  <c:v>0.79026620370370371</c:v>
                </c:pt>
                <c:pt idx="2207">
                  <c:v>0.79026620370370371</c:v>
                </c:pt>
                <c:pt idx="2208">
                  <c:v>0.79027777777777775</c:v>
                </c:pt>
                <c:pt idx="2209">
                  <c:v>0.79027777777777775</c:v>
                </c:pt>
                <c:pt idx="2210">
                  <c:v>0.7902893518518519</c:v>
                </c:pt>
                <c:pt idx="2211">
                  <c:v>0.79030092592592593</c:v>
                </c:pt>
                <c:pt idx="2212">
                  <c:v>0.79030092592592593</c:v>
                </c:pt>
                <c:pt idx="2213">
                  <c:v>0.79031249999999997</c:v>
                </c:pt>
                <c:pt idx="2214">
                  <c:v>0.79031249999999997</c:v>
                </c:pt>
                <c:pt idx="2215">
                  <c:v>0.79032407407407412</c:v>
                </c:pt>
                <c:pt idx="2216">
                  <c:v>0.79032407407407412</c:v>
                </c:pt>
                <c:pt idx="2217">
                  <c:v>0.79033564814814816</c:v>
                </c:pt>
                <c:pt idx="2218">
                  <c:v>0.79033564814814816</c:v>
                </c:pt>
                <c:pt idx="2219">
                  <c:v>0.7903472222222222</c:v>
                </c:pt>
                <c:pt idx="2220">
                  <c:v>0.7903472222222222</c:v>
                </c:pt>
                <c:pt idx="2221">
                  <c:v>0.79035879629629635</c:v>
                </c:pt>
                <c:pt idx="2222">
                  <c:v>0.79035879629629635</c:v>
                </c:pt>
                <c:pt idx="2223">
                  <c:v>0.79037037037037039</c:v>
                </c:pt>
                <c:pt idx="2224">
                  <c:v>0.79037037037037039</c:v>
                </c:pt>
                <c:pt idx="2225">
                  <c:v>0.79038194444444443</c:v>
                </c:pt>
                <c:pt idx="2226">
                  <c:v>0.79038194444444443</c:v>
                </c:pt>
                <c:pt idx="2227">
                  <c:v>0.79039351851851847</c:v>
                </c:pt>
                <c:pt idx="2228">
                  <c:v>0.79040509259259262</c:v>
                </c:pt>
                <c:pt idx="2229">
                  <c:v>0.79040509259259262</c:v>
                </c:pt>
                <c:pt idx="2230">
                  <c:v>0.79041666666666666</c:v>
                </c:pt>
                <c:pt idx="2231">
                  <c:v>0.79041666666666666</c:v>
                </c:pt>
                <c:pt idx="2232">
                  <c:v>0.7904282407407407</c:v>
                </c:pt>
                <c:pt idx="2233">
                  <c:v>0.7904282407407407</c:v>
                </c:pt>
                <c:pt idx="2234">
                  <c:v>0.79043981481481485</c:v>
                </c:pt>
                <c:pt idx="2235">
                  <c:v>0.79043981481481485</c:v>
                </c:pt>
                <c:pt idx="2236">
                  <c:v>0.79045138888888888</c:v>
                </c:pt>
                <c:pt idx="2237">
                  <c:v>0.79045138888888888</c:v>
                </c:pt>
                <c:pt idx="2238">
                  <c:v>0.79046296296296292</c:v>
                </c:pt>
                <c:pt idx="2239">
                  <c:v>0.79046296296296292</c:v>
                </c:pt>
                <c:pt idx="2240">
                  <c:v>0.79047453703703707</c:v>
                </c:pt>
                <c:pt idx="2241">
                  <c:v>0.79047453703703707</c:v>
                </c:pt>
                <c:pt idx="2242">
                  <c:v>0.79048611111111111</c:v>
                </c:pt>
                <c:pt idx="2243">
                  <c:v>0.79049768518518515</c:v>
                </c:pt>
                <c:pt idx="2244">
                  <c:v>0.79049768518518515</c:v>
                </c:pt>
                <c:pt idx="2245">
                  <c:v>0.7905092592592593</c:v>
                </c:pt>
                <c:pt idx="2246">
                  <c:v>0.7905092592592593</c:v>
                </c:pt>
                <c:pt idx="2247">
                  <c:v>0.79052083333333334</c:v>
                </c:pt>
                <c:pt idx="2248">
                  <c:v>0.79052083333333334</c:v>
                </c:pt>
                <c:pt idx="2249">
                  <c:v>0.79053240740740738</c:v>
                </c:pt>
                <c:pt idx="2250">
                  <c:v>0.79053240740740738</c:v>
                </c:pt>
                <c:pt idx="2251">
                  <c:v>0.79054398148148153</c:v>
                </c:pt>
                <c:pt idx="2252">
                  <c:v>0.79054398148148153</c:v>
                </c:pt>
                <c:pt idx="2253">
                  <c:v>0.79055555555555557</c:v>
                </c:pt>
                <c:pt idx="2254">
                  <c:v>0.79055555555555557</c:v>
                </c:pt>
                <c:pt idx="2255">
                  <c:v>0.79056712962962961</c:v>
                </c:pt>
                <c:pt idx="2256">
                  <c:v>0.79057870370370376</c:v>
                </c:pt>
                <c:pt idx="2257">
                  <c:v>0.79057870370370376</c:v>
                </c:pt>
                <c:pt idx="2258">
                  <c:v>0.79059027777777779</c:v>
                </c:pt>
                <c:pt idx="2259">
                  <c:v>0.79059027777777779</c:v>
                </c:pt>
                <c:pt idx="2260">
                  <c:v>0.79060185185185183</c:v>
                </c:pt>
                <c:pt idx="2261">
                  <c:v>0.79060185185185183</c:v>
                </c:pt>
                <c:pt idx="2262">
                  <c:v>0.79061342592592587</c:v>
                </c:pt>
                <c:pt idx="2263">
                  <c:v>0.79061342592592587</c:v>
                </c:pt>
                <c:pt idx="2264">
                  <c:v>0.79062500000000002</c:v>
                </c:pt>
                <c:pt idx="2265">
                  <c:v>0.79062500000000002</c:v>
                </c:pt>
                <c:pt idx="2266">
                  <c:v>0.79063657407407406</c:v>
                </c:pt>
                <c:pt idx="2267">
                  <c:v>0.79063657407407406</c:v>
                </c:pt>
                <c:pt idx="2268">
                  <c:v>0.7906481481481481</c:v>
                </c:pt>
                <c:pt idx="2269">
                  <c:v>0.7906481481481481</c:v>
                </c:pt>
                <c:pt idx="2270">
                  <c:v>0.79065972222222225</c:v>
                </c:pt>
                <c:pt idx="2271">
                  <c:v>0.79065972222222225</c:v>
                </c:pt>
                <c:pt idx="2272">
                  <c:v>0.79067129629629629</c:v>
                </c:pt>
                <c:pt idx="2273">
                  <c:v>0.79068287037037033</c:v>
                </c:pt>
                <c:pt idx="2274">
                  <c:v>0.79068287037037033</c:v>
                </c:pt>
                <c:pt idx="2275">
                  <c:v>0.79069444444444448</c:v>
                </c:pt>
                <c:pt idx="2276">
                  <c:v>0.79069444444444448</c:v>
                </c:pt>
                <c:pt idx="2277">
                  <c:v>0.79070601851851852</c:v>
                </c:pt>
                <c:pt idx="2278">
                  <c:v>0.79070601851851852</c:v>
                </c:pt>
                <c:pt idx="2279">
                  <c:v>0.79071759259259256</c:v>
                </c:pt>
                <c:pt idx="2280">
                  <c:v>0.79071759259259256</c:v>
                </c:pt>
                <c:pt idx="2281">
                  <c:v>0.79072916666666671</c:v>
                </c:pt>
                <c:pt idx="2282">
                  <c:v>0.79072916666666671</c:v>
                </c:pt>
                <c:pt idx="2283">
                  <c:v>0.79074074074074074</c:v>
                </c:pt>
                <c:pt idx="2284">
                  <c:v>0.79074074074074074</c:v>
                </c:pt>
                <c:pt idx="2285">
                  <c:v>0.79075231481481478</c:v>
                </c:pt>
                <c:pt idx="2286">
                  <c:v>0.79075231481481478</c:v>
                </c:pt>
                <c:pt idx="2287">
                  <c:v>0.79076388888888893</c:v>
                </c:pt>
                <c:pt idx="2288">
                  <c:v>0.79077546296296297</c:v>
                </c:pt>
                <c:pt idx="2289">
                  <c:v>0.79077546296296297</c:v>
                </c:pt>
                <c:pt idx="2290">
                  <c:v>0.79078703703703701</c:v>
                </c:pt>
                <c:pt idx="2291">
                  <c:v>0.79078703703703701</c:v>
                </c:pt>
                <c:pt idx="2292">
                  <c:v>0.79079861111111116</c:v>
                </c:pt>
                <c:pt idx="2293">
                  <c:v>0.79079861111111116</c:v>
                </c:pt>
                <c:pt idx="2294">
                  <c:v>0.7908101851851852</c:v>
                </c:pt>
                <c:pt idx="2295">
                  <c:v>0.7908101851851852</c:v>
                </c:pt>
                <c:pt idx="2296">
                  <c:v>0.79082175925925924</c:v>
                </c:pt>
                <c:pt idx="2297">
                  <c:v>0.79082175925925924</c:v>
                </c:pt>
                <c:pt idx="2298">
                  <c:v>0.79083333333333339</c:v>
                </c:pt>
                <c:pt idx="2299">
                  <c:v>0.79083333333333339</c:v>
                </c:pt>
                <c:pt idx="2300">
                  <c:v>0.79084490740740743</c:v>
                </c:pt>
                <c:pt idx="2301">
                  <c:v>0.79084490740740743</c:v>
                </c:pt>
                <c:pt idx="2302">
                  <c:v>0.79085648148148147</c:v>
                </c:pt>
                <c:pt idx="2303">
                  <c:v>0.79085648148148147</c:v>
                </c:pt>
                <c:pt idx="2304">
                  <c:v>0.7908680555555555</c:v>
                </c:pt>
                <c:pt idx="2305">
                  <c:v>0.79087962962962965</c:v>
                </c:pt>
                <c:pt idx="2306">
                  <c:v>0.79087962962962965</c:v>
                </c:pt>
                <c:pt idx="2307">
                  <c:v>0.79089120370370369</c:v>
                </c:pt>
                <c:pt idx="2308">
                  <c:v>0.79089120370370369</c:v>
                </c:pt>
                <c:pt idx="2309">
                  <c:v>0.79090277777777773</c:v>
                </c:pt>
                <c:pt idx="2310">
                  <c:v>0.79090277777777773</c:v>
                </c:pt>
                <c:pt idx="2311">
                  <c:v>0.79091435185185188</c:v>
                </c:pt>
                <c:pt idx="2312">
                  <c:v>0.79091435185185188</c:v>
                </c:pt>
                <c:pt idx="2313">
                  <c:v>0.79092592592592592</c:v>
                </c:pt>
                <c:pt idx="2314">
                  <c:v>0.79092592592592592</c:v>
                </c:pt>
                <c:pt idx="2315">
                  <c:v>0.79093749999999996</c:v>
                </c:pt>
                <c:pt idx="2316">
                  <c:v>0.79093749999999996</c:v>
                </c:pt>
                <c:pt idx="2317">
                  <c:v>0.79094907407407411</c:v>
                </c:pt>
                <c:pt idx="2318">
                  <c:v>0.79094907407407411</c:v>
                </c:pt>
                <c:pt idx="2319">
                  <c:v>0.79096064814814815</c:v>
                </c:pt>
                <c:pt idx="2320">
                  <c:v>0.79097222222222219</c:v>
                </c:pt>
                <c:pt idx="2321">
                  <c:v>0.79097222222222219</c:v>
                </c:pt>
                <c:pt idx="2322">
                  <c:v>0.79098379629629634</c:v>
                </c:pt>
                <c:pt idx="2323">
                  <c:v>0.79098379629629634</c:v>
                </c:pt>
                <c:pt idx="2324">
                  <c:v>0.79099537037037038</c:v>
                </c:pt>
                <c:pt idx="2325">
                  <c:v>0.79099537037037038</c:v>
                </c:pt>
                <c:pt idx="2326">
                  <c:v>0.79100694444444442</c:v>
                </c:pt>
                <c:pt idx="2327">
                  <c:v>0.79100694444444442</c:v>
                </c:pt>
                <c:pt idx="2328">
                  <c:v>0.79101851851851857</c:v>
                </c:pt>
                <c:pt idx="2329">
                  <c:v>0.79101851851851857</c:v>
                </c:pt>
                <c:pt idx="2330">
                  <c:v>0.7910300925925926</c:v>
                </c:pt>
                <c:pt idx="2331">
                  <c:v>0.7910300925925926</c:v>
                </c:pt>
                <c:pt idx="2332">
                  <c:v>0.79104166666666664</c:v>
                </c:pt>
                <c:pt idx="2333">
                  <c:v>0.79104166666666664</c:v>
                </c:pt>
                <c:pt idx="2334">
                  <c:v>0.79105324074074079</c:v>
                </c:pt>
                <c:pt idx="2335">
                  <c:v>0.79105324074074079</c:v>
                </c:pt>
                <c:pt idx="2336">
                  <c:v>0.79106481481481483</c:v>
                </c:pt>
                <c:pt idx="2337">
                  <c:v>0.79107638888888887</c:v>
                </c:pt>
                <c:pt idx="2338">
                  <c:v>0.79107638888888887</c:v>
                </c:pt>
                <c:pt idx="2339">
                  <c:v>0.79108796296296291</c:v>
                </c:pt>
                <c:pt idx="2340">
                  <c:v>0.79108796296296291</c:v>
                </c:pt>
                <c:pt idx="2341">
                  <c:v>0.79109953703703706</c:v>
                </c:pt>
                <c:pt idx="2342">
                  <c:v>0.79109953703703706</c:v>
                </c:pt>
                <c:pt idx="2343">
                  <c:v>0.7911111111111111</c:v>
                </c:pt>
                <c:pt idx="2344">
                  <c:v>0.7911111111111111</c:v>
                </c:pt>
                <c:pt idx="2345">
                  <c:v>0.79112268518518514</c:v>
                </c:pt>
                <c:pt idx="2346">
                  <c:v>0.79112268518518514</c:v>
                </c:pt>
                <c:pt idx="2347">
                  <c:v>0.79113425925925929</c:v>
                </c:pt>
                <c:pt idx="2348">
                  <c:v>0.79113425925925929</c:v>
                </c:pt>
                <c:pt idx="2349">
                  <c:v>0.79114583333333333</c:v>
                </c:pt>
                <c:pt idx="2350">
                  <c:v>0.79114583333333333</c:v>
                </c:pt>
                <c:pt idx="2351">
                  <c:v>0.79115740740740736</c:v>
                </c:pt>
                <c:pt idx="2352">
                  <c:v>0.79115740740740736</c:v>
                </c:pt>
                <c:pt idx="2353">
                  <c:v>0.79116898148148151</c:v>
                </c:pt>
                <c:pt idx="2354">
                  <c:v>0.79118055555555555</c:v>
                </c:pt>
                <c:pt idx="2355">
                  <c:v>0.79118055555555555</c:v>
                </c:pt>
                <c:pt idx="2356">
                  <c:v>0.79119212962962959</c:v>
                </c:pt>
                <c:pt idx="2357">
                  <c:v>0.79119212962962959</c:v>
                </c:pt>
                <c:pt idx="2358">
                  <c:v>0.79120370370370374</c:v>
                </c:pt>
                <c:pt idx="2359">
                  <c:v>0.79120370370370374</c:v>
                </c:pt>
                <c:pt idx="2360">
                  <c:v>0.79121527777777778</c:v>
                </c:pt>
                <c:pt idx="2361">
                  <c:v>0.79121527777777778</c:v>
                </c:pt>
                <c:pt idx="2362">
                  <c:v>0.79122685185185182</c:v>
                </c:pt>
                <c:pt idx="2363">
                  <c:v>0.79122685185185182</c:v>
                </c:pt>
                <c:pt idx="2364">
                  <c:v>0.79123842592592597</c:v>
                </c:pt>
                <c:pt idx="2365">
                  <c:v>0.79123842592592597</c:v>
                </c:pt>
                <c:pt idx="2366">
                  <c:v>0.79125000000000001</c:v>
                </c:pt>
                <c:pt idx="2367">
                  <c:v>0.79125000000000001</c:v>
                </c:pt>
                <c:pt idx="2368">
                  <c:v>0.79126157407407405</c:v>
                </c:pt>
                <c:pt idx="2369">
                  <c:v>0.7912731481481482</c:v>
                </c:pt>
                <c:pt idx="2370">
                  <c:v>0.7912731481481482</c:v>
                </c:pt>
                <c:pt idx="2371">
                  <c:v>0.79128472222222224</c:v>
                </c:pt>
                <c:pt idx="2372">
                  <c:v>0.79128472222222224</c:v>
                </c:pt>
                <c:pt idx="2373">
                  <c:v>0.79129629629629628</c:v>
                </c:pt>
                <c:pt idx="2374">
                  <c:v>0.79129629629629628</c:v>
                </c:pt>
                <c:pt idx="2375">
                  <c:v>0.79130787037037043</c:v>
                </c:pt>
                <c:pt idx="2376">
                  <c:v>0.79130787037037043</c:v>
                </c:pt>
                <c:pt idx="2377">
                  <c:v>0.79131944444444446</c:v>
                </c:pt>
                <c:pt idx="2378">
                  <c:v>0.79131944444444446</c:v>
                </c:pt>
                <c:pt idx="2379">
                  <c:v>0.7913310185185185</c:v>
                </c:pt>
                <c:pt idx="2380">
                  <c:v>0.7913310185185185</c:v>
                </c:pt>
                <c:pt idx="2381">
                  <c:v>0.79134259259259254</c:v>
                </c:pt>
                <c:pt idx="2382">
                  <c:v>0.79134259259259254</c:v>
                </c:pt>
                <c:pt idx="2383">
                  <c:v>0.79135416666666669</c:v>
                </c:pt>
                <c:pt idx="2384">
                  <c:v>0.79135416666666669</c:v>
                </c:pt>
                <c:pt idx="2385">
                  <c:v>0.79136574074074073</c:v>
                </c:pt>
                <c:pt idx="2386">
                  <c:v>0.79137731481481477</c:v>
                </c:pt>
                <c:pt idx="2387">
                  <c:v>0.79137731481481477</c:v>
                </c:pt>
                <c:pt idx="2388">
                  <c:v>0.79138888888888892</c:v>
                </c:pt>
                <c:pt idx="2389">
                  <c:v>0.79138888888888892</c:v>
                </c:pt>
                <c:pt idx="2390">
                  <c:v>0.79140046296296296</c:v>
                </c:pt>
                <c:pt idx="2391">
                  <c:v>0.79140046296296296</c:v>
                </c:pt>
                <c:pt idx="2392">
                  <c:v>0.791412037037037</c:v>
                </c:pt>
                <c:pt idx="2393">
                  <c:v>0.791412037037037</c:v>
                </c:pt>
                <c:pt idx="2394">
                  <c:v>0.79142361111111115</c:v>
                </c:pt>
                <c:pt idx="2395">
                  <c:v>0.79142361111111115</c:v>
                </c:pt>
                <c:pt idx="2396">
                  <c:v>0.79143518518518519</c:v>
                </c:pt>
                <c:pt idx="2397">
                  <c:v>0.79143518518518519</c:v>
                </c:pt>
                <c:pt idx="2398">
                  <c:v>0.79144675925925922</c:v>
                </c:pt>
                <c:pt idx="2399">
                  <c:v>0.79144675925925922</c:v>
                </c:pt>
                <c:pt idx="2400">
                  <c:v>0.79145833333333337</c:v>
                </c:pt>
                <c:pt idx="2401">
                  <c:v>0.79145833333333337</c:v>
                </c:pt>
                <c:pt idx="2402">
                  <c:v>0.79146990740740741</c:v>
                </c:pt>
                <c:pt idx="2403">
                  <c:v>0.79146990740740741</c:v>
                </c:pt>
                <c:pt idx="2404">
                  <c:v>0.79148148148148145</c:v>
                </c:pt>
                <c:pt idx="2405">
                  <c:v>0.79148148148148145</c:v>
                </c:pt>
                <c:pt idx="2406">
                  <c:v>0.7914930555555556</c:v>
                </c:pt>
                <c:pt idx="2407">
                  <c:v>0.79150462962962964</c:v>
                </c:pt>
                <c:pt idx="2408">
                  <c:v>0.79150462962962964</c:v>
                </c:pt>
                <c:pt idx="2409">
                  <c:v>0.79151620370370368</c:v>
                </c:pt>
                <c:pt idx="2410">
                  <c:v>0.79151620370370368</c:v>
                </c:pt>
                <c:pt idx="2411">
                  <c:v>0.79152777777777783</c:v>
                </c:pt>
                <c:pt idx="2412">
                  <c:v>0.79152777777777783</c:v>
                </c:pt>
                <c:pt idx="2413">
                  <c:v>0.79153935185185187</c:v>
                </c:pt>
                <c:pt idx="2414">
                  <c:v>0.79153935185185187</c:v>
                </c:pt>
                <c:pt idx="2415">
                  <c:v>0.79155092592592591</c:v>
                </c:pt>
                <c:pt idx="2416">
                  <c:v>0.79155092592592591</c:v>
                </c:pt>
                <c:pt idx="2417">
                  <c:v>0.79156249999999995</c:v>
                </c:pt>
                <c:pt idx="2418">
                  <c:v>0.79156249999999995</c:v>
                </c:pt>
                <c:pt idx="2419">
                  <c:v>0.7915740740740741</c:v>
                </c:pt>
                <c:pt idx="2420">
                  <c:v>0.7915740740740741</c:v>
                </c:pt>
                <c:pt idx="2421">
                  <c:v>0.79158564814814814</c:v>
                </c:pt>
                <c:pt idx="2422">
                  <c:v>0.79158564814814814</c:v>
                </c:pt>
                <c:pt idx="2423">
                  <c:v>0.79159722222222217</c:v>
                </c:pt>
                <c:pt idx="2424">
                  <c:v>0.79159722222222217</c:v>
                </c:pt>
                <c:pt idx="2425">
                  <c:v>0.79160879629629632</c:v>
                </c:pt>
                <c:pt idx="2426">
                  <c:v>0.79162037037037036</c:v>
                </c:pt>
                <c:pt idx="2427">
                  <c:v>0.79162037037037036</c:v>
                </c:pt>
                <c:pt idx="2428">
                  <c:v>0.7916319444444444</c:v>
                </c:pt>
                <c:pt idx="2429">
                  <c:v>0.7916319444444444</c:v>
                </c:pt>
                <c:pt idx="2430">
                  <c:v>0.79164351851851855</c:v>
                </c:pt>
                <c:pt idx="2431">
                  <c:v>0.79164351851851855</c:v>
                </c:pt>
                <c:pt idx="2432">
                  <c:v>0.79165509259259259</c:v>
                </c:pt>
                <c:pt idx="2433">
                  <c:v>0.79165509259259259</c:v>
                </c:pt>
                <c:pt idx="2434">
                  <c:v>0.79166666666666663</c:v>
                </c:pt>
                <c:pt idx="2435">
                  <c:v>0.79166666666666663</c:v>
                </c:pt>
                <c:pt idx="2436">
                  <c:v>0.79167824074074078</c:v>
                </c:pt>
                <c:pt idx="2437">
                  <c:v>0.79168981481481482</c:v>
                </c:pt>
                <c:pt idx="2438">
                  <c:v>0.79168981481481482</c:v>
                </c:pt>
                <c:pt idx="2439">
                  <c:v>0.79170138888888886</c:v>
                </c:pt>
                <c:pt idx="2440">
                  <c:v>0.79170138888888886</c:v>
                </c:pt>
                <c:pt idx="2441">
                  <c:v>0.79171296296296301</c:v>
                </c:pt>
                <c:pt idx="2442">
                  <c:v>0.79171296296296301</c:v>
                </c:pt>
                <c:pt idx="2443">
                  <c:v>0.79172453703703705</c:v>
                </c:pt>
                <c:pt idx="2444">
                  <c:v>0.79172453703703705</c:v>
                </c:pt>
                <c:pt idx="2445">
                  <c:v>0.79173611111111108</c:v>
                </c:pt>
                <c:pt idx="2446">
                  <c:v>0.79173611111111108</c:v>
                </c:pt>
                <c:pt idx="2447">
                  <c:v>0.79174768518518523</c:v>
                </c:pt>
                <c:pt idx="2448">
                  <c:v>0.79174768518518523</c:v>
                </c:pt>
                <c:pt idx="2449">
                  <c:v>0.79175925925925927</c:v>
                </c:pt>
                <c:pt idx="2450">
                  <c:v>0.79175925925925927</c:v>
                </c:pt>
                <c:pt idx="2451">
                  <c:v>0.79177083333333331</c:v>
                </c:pt>
                <c:pt idx="2452">
                  <c:v>0.79177083333333331</c:v>
                </c:pt>
                <c:pt idx="2453">
                  <c:v>0.79178240740740746</c:v>
                </c:pt>
                <c:pt idx="2454">
                  <c:v>0.79178240740740746</c:v>
                </c:pt>
                <c:pt idx="2455">
                  <c:v>0.7917939814814815</c:v>
                </c:pt>
                <c:pt idx="2456">
                  <c:v>0.79180555555555554</c:v>
                </c:pt>
                <c:pt idx="2457">
                  <c:v>0.79180555555555554</c:v>
                </c:pt>
                <c:pt idx="2458">
                  <c:v>0.79181712962962958</c:v>
                </c:pt>
                <c:pt idx="2459">
                  <c:v>0.79181712962962958</c:v>
                </c:pt>
                <c:pt idx="2460">
                  <c:v>0.79182870370370373</c:v>
                </c:pt>
                <c:pt idx="2461">
                  <c:v>0.79182870370370373</c:v>
                </c:pt>
                <c:pt idx="2462">
                  <c:v>0.79184027777777777</c:v>
                </c:pt>
                <c:pt idx="2463">
                  <c:v>0.79184027777777777</c:v>
                </c:pt>
                <c:pt idx="2464">
                  <c:v>0.79185185185185181</c:v>
                </c:pt>
                <c:pt idx="2465">
                  <c:v>0.79185185185185181</c:v>
                </c:pt>
                <c:pt idx="2466">
                  <c:v>0.79186342592592596</c:v>
                </c:pt>
                <c:pt idx="2467">
                  <c:v>0.79186342592592596</c:v>
                </c:pt>
                <c:pt idx="2468">
                  <c:v>0.791875</c:v>
                </c:pt>
                <c:pt idx="2469">
                  <c:v>0.791875</c:v>
                </c:pt>
                <c:pt idx="2470">
                  <c:v>0.79188657407407403</c:v>
                </c:pt>
                <c:pt idx="2471">
                  <c:v>0.79188657407407403</c:v>
                </c:pt>
                <c:pt idx="2472">
                  <c:v>0.79189814814814818</c:v>
                </c:pt>
                <c:pt idx="2473">
                  <c:v>0.79190972222222222</c:v>
                </c:pt>
                <c:pt idx="2474">
                  <c:v>0.79190972222222222</c:v>
                </c:pt>
                <c:pt idx="2475">
                  <c:v>0.79192129629629626</c:v>
                </c:pt>
                <c:pt idx="2476">
                  <c:v>0.79192129629629626</c:v>
                </c:pt>
                <c:pt idx="2477">
                  <c:v>0.79193287037037041</c:v>
                </c:pt>
                <c:pt idx="2478">
                  <c:v>0.79193287037037041</c:v>
                </c:pt>
                <c:pt idx="2479">
                  <c:v>0.79194444444444445</c:v>
                </c:pt>
                <c:pt idx="2480">
                  <c:v>0.79194444444444445</c:v>
                </c:pt>
                <c:pt idx="2481">
                  <c:v>0.79195601851851849</c:v>
                </c:pt>
                <c:pt idx="2482">
                  <c:v>0.79195601851851849</c:v>
                </c:pt>
                <c:pt idx="2483">
                  <c:v>0.79196759259259264</c:v>
                </c:pt>
                <c:pt idx="2484">
                  <c:v>0.79196759259259264</c:v>
                </c:pt>
                <c:pt idx="2485">
                  <c:v>0.79197916666666668</c:v>
                </c:pt>
                <c:pt idx="2486">
                  <c:v>0.79197916666666668</c:v>
                </c:pt>
                <c:pt idx="2487">
                  <c:v>0.79199074074074072</c:v>
                </c:pt>
                <c:pt idx="2488">
                  <c:v>0.79199074074074072</c:v>
                </c:pt>
                <c:pt idx="2489">
                  <c:v>0.79200231481481487</c:v>
                </c:pt>
                <c:pt idx="2490">
                  <c:v>0.79201388888888891</c:v>
                </c:pt>
                <c:pt idx="2491">
                  <c:v>0.79201388888888891</c:v>
                </c:pt>
                <c:pt idx="2492">
                  <c:v>0.79202546296296295</c:v>
                </c:pt>
                <c:pt idx="2493">
                  <c:v>0.79202546296296295</c:v>
                </c:pt>
                <c:pt idx="2494">
                  <c:v>0.79203703703703698</c:v>
                </c:pt>
                <c:pt idx="2495">
                  <c:v>0.79203703703703698</c:v>
                </c:pt>
                <c:pt idx="2496">
                  <c:v>0.79204861111111113</c:v>
                </c:pt>
                <c:pt idx="2497">
                  <c:v>0.79204861111111113</c:v>
                </c:pt>
                <c:pt idx="2498">
                  <c:v>0.79206018518518517</c:v>
                </c:pt>
                <c:pt idx="2499">
                  <c:v>0.79206018518518517</c:v>
                </c:pt>
                <c:pt idx="2500">
                  <c:v>0.79207175925925921</c:v>
                </c:pt>
                <c:pt idx="2501">
                  <c:v>0.79207175925925921</c:v>
                </c:pt>
                <c:pt idx="2502">
                  <c:v>0.79208333333333336</c:v>
                </c:pt>
                <c:pt idx="2503">
                  <c:v>0.79208333333333336</c:v>
                </c:pt>
                <c:pt idx="2504">
                  <c:v>0.7920949074074074</c:v>
                </c:pt>
                <c:pt idx="2505">
                  <c:v>0.7920949074074074</c:v>
                </c:pt>
                <c:pt idx="2506">
                  <c:v>0.79210648148148144</c:v>
                </c:pt>
                <c:pt idx="2507">
                  <c:v>0.79211805555555559</c:v>
                </c:pt>
                <c:pt idx="2508">
                  <c:v>0.79211805555555559</c:v>
                </c:pt>
                <c:pt idx="2509">
                  <c:v>0.79212962962962963</c:v>
                </c:pt>
                <c:pt idx="2510">
                  <c:v>0.79212962962962963</c:v>
                </c:pt>
                <c:pt idx="2511">
                  <c:v>0.79214120370370367</c:v>
                </c:pt>
                <c:pt idx="2512">
                  <c:v>0.79214120370370367</c:v>
                </c:pt>
                <c:pt idx="2513">
                  <c:v>0.79215277777777782</c:v>
                </c:pt>
                <c:pt idx="2514">
                  <c:v>0.79215277777777782</c:v>
                </c:pt>
                <c:pt idx="2515">
                  <c:v>0.79216435185185186</c:v>
                </c:pt>
                <c:pt idx="2516">
                  <c:v>0.79216435185185186</c:v>
                </c:pt>
                <c:pt idx="2517">
                  <c:v>0.79217592592592589</c:v>
                </c:pt>
                <c:pt idx="2518">
                  <c:v>0.79217592592592589</c:v>
                </c:pt>
                <c:pt idx="2519">
                  <c:v>0.79218750000000004</c:v>
                </c:pt>
                <c:pt idx="2520">
                  <c:v>0.79218750000000004</c:v>
                </c:pt>
                <c:pt idx="2521">
                  <c:v>0.79219907407407408</c:v>
                </c:pt>
                <c:pt idx="2522">
                  <c:v>0.79221064814814812</c:v>
                </c:pt>
                <c:pt idx="2523">
                  <c:v>0.79221064814814812</c:v>
                </c:pt>
                <c:pt idx="2524">
                  <c:v>0.79222222222222227</c:v>
                </c:pt>
                <c:pt idx="2525">
                  <c:v>0.79222222222222227</c:v>
                </c:pt>
                <c:pt idx="2526">
                  <c:v>0.79223379629629631</c:v>
                </c:pt>
                <c:pt idx="2527">
                  <c:v>0.79223379629629631</c:v>
                </c:pt>
                <c:pt idx="2528">
                  <c:v>0.79224537037037035</c:v>
                </c:pt>
                <c:pt idx="2529">
                  <c:v>0.79224537037037035</c:v>
                </c:pt>
                <c:pt idx="2530">
                  <c:v>0.7922569444444445</c:v>
                </c:pt>
                <c:pt idx="2531">
                  <c:v>0.7922569444444445</c:v>
                </c:pt>
                <c:pt idx="2532">
                  <c:v>0.79226851851851854</c:v>
                </c:pt>
                <c:pt idx="2533">
                  <c:v>0.79226851851851854</c:v>
                </c:pt>
                <c:pt idx="2534">
                  <c:v>0.79228009259259258</c:v>
                </c:pt>
                <c:pt idx="2535">
                  <c:v>0.79228009259259258</c:v>
                </c:pt>
                <c:pt idx="2536">
                  <c:v>0.79229166666666662</c:v>
                </c:pt>
                <c:pt idx="2537">
                  <c:v>0.79229166666666662</c:v>
                </c:pt>
                <c:pt idx="2538">
                  <c:v>0.79230324074074077</c:v>
                </c:pt>
                <c:pt idx="2539">
                  <c:v>0.79230324074074077</c:v>
                </c:pt>
                <c:pt idx="2540">
                  <c:v>0.79231481481481481</c:v>
                </c:pt>
                <c:pt idx="2541">
                  <c:v>0.79232638888888884</c:v>
                </c:pt>
                <c:pt idx="2542">
                  <c:v>0.79232638888888884</c:v>
                </c:pt>
                <c:pt idx="2543">
                  <c:v>0.79233796296296299</c:v>
                </c:pt>
                <c:pt idx="2544">
                  <c:v>0.79233796296296299</c:v>
                </c:pt>
                <c:pt idx="2545">
                  <c:v>0.79234953703703703</c:v>
                </c:pt>
                <c:pt idx="2546">
                  <c:v>0.79234953703703703</c:v>
                </c:pt>
                <c:pt idx="2547">
                  <c:v>0.79236111111111107</c:v>
                </c:pt>
                <c:pt idx="2548">
                  <c:v>0.79236111111111107</c:v>
                </c:pt>
                <c:pt idx="2549">
                  <c:v>0.79237268518518522</c:v>
                </c:pt>
                <c:pt idx="2550">
                  <c:v>0.79237268518518522</c:v>
                </c:pt>
                <c:pt idx="2551">
                  <c:v>0.79238425925925926</c:v>
                </c:pt>
                <c:pt idx="2552">
                  <c:v>0.79238425925925926</c:v>
                </c:pt>
                <c:pt idx="2553">
                  <c:v>0.7923958333333333</c:v>
                </c:pt>
                <c:pt idx="2554">
                  <c:v>0.7923958333333333</c:v>
                </c:pt>
                <c:pt idx="2555">
                  <c:v>0.79240740740740745</c:v>
                </c:pt>
                <c:pt idx="2556">
                  <c:v>0.79240740740740745</c:v>
                </c:pt>
                <c:pt idx="2557">
                  <c:v>0.79241898148148149</c:v>
                </c:pt>
                <c:pt idx="2558">
                  <c:v>0.79243055555555553</c:v>
                </c:pt>
                <c:pt idx="2559">
                  <c:v>0.79243055555555553</c:v>
                </c:pt>
                <c:pt idx="2560">
                  <c:v>0.79244212962962968</c:v>
                </c:pt>
                <c:pt idx="2561">
                  <c:v>0.79244212962962968</c:v>
                </c:pt>
                <c:pt idx="2562">
                  <c:v>0.79245370370370372</c:v>
                </c:pt>
                <c:pt idx="2563">
                  <c:v>0.79245370370370372</c:v>
                </c:pt>
                <c:pt idx="2564">
                  <c:v>0.79246527777777775</c:v>
                </c:pt>
                <c:pt idx="2565">
                  <c:v>0.79246527777777775</c:v>
                </c:pt>
                <c:pt idx="2566">
                  <c:v>0.7924768518518519</c:v>
                </c:pt>
                <c:pt idx="2567">
                  <c:v>0.7924768518518519</c:v>
                </c:pt>
                <c:pt idx="2568">
                  <c:v>0.79248842592592594</c:v>
                </c:pt>
                <c:pt idx="2569">
                  <c:v>0.79248842592592594</c:v>
                </c:pt>
                <c:pt idx="2570">
                  <c:v>0.79249999999999998</c:v>
                </c:pt>
                <c:pt idx="2571">
                  <c:v>0.79249999999999998</c:v>
                </c:pt>
                <c:pt idx="2572">
                  <c:v>0.79251157407407402</c:v>
                </c:pt>
                <c:pt idx="2573">
                  <c:v>0.79252314814814817</c:v>
                </c:pt>
                <c:pt idx="2574">
                  <c:v>0.79252314814814817</c:v>
                </c:pt>
                <c:pt idx="2575">
                  <c:v>0.79253472222222221</c:v>
                </c:pt>
                <c:pt idx="2576">
                  <c:v>0.79253472222222221</c:v>
                </c:pt>
                <c:pt idx="2577">
                  <c:v>0.79254629629629625</c:v>
                </c:pt>
                <c:pt idx="2578">
                  <c:v>0.79254629629629625</c:v>
                </c:pt>
                <c:pt idx="2579">
                  <c:v>0.7925578703703704</c:v>
                </c:pt>
                <c:pt idx="2580">
                  <c:v>0.7925578703703704</c:v>
                </c:pt>
                <c:pt idx="2581">
                  <c:v>0.79256944444444444</c:v>
                </c:pt>
                <c:pt idx="2582">
                  <c:v>0.79256944444444444</c:v>
                </c:pt>
                <c:pt idx="2583">
                  <c:v>0.79258101851851848</c:v>
                </c:pt>
                <c:pt idx="2584">
                  <c:v>0.79258101851851848</c:v>
                </c:pt>
                <c:pt idx="2585">
                  <c:v>0.79259259259259263</c:v>
                </c:pt>
                <c:pt idx="2586">
                  <c:v>0.79259259259259263</c:v>
                </c:pt>
                <c:pt idx="2587">
                  <c:v>0.79260416666666667</c:v>
                </c:pt>
                <c:pt idx="2588">
                  <c:v>0.79260416666666667</c:v>
                </c:pt>
                <c:pt idx="2589">
                  <c:v>0.7926157407407407</c:v>
                </c:pt>
                <c:pt idx="2590">
                  <c:v>0.7926157407407407</c:v>
                </c:pt>
                <c:pt idx="2591">
                  <c:v>0.79262731481481485</c:v>
                </c:pt>
                <c:pt idx="2592">
                  <c:v>0.79263888888888889</c:v>
                </c:pt>
                <c:pt idx="2593">
                  <c:v>0.79263888888888889</c:v>
                </c:pt>
                <c:pt idx="2594">
                  <c:v>0.79265046296296293</c:v>
                </c:pt>
                <c:pt idx="2595">
                  <c:v>0.79265046296296293</c:v>
                </c:pt>
                <c:pt idx="2596">
                  <c:v>0.79266203703703708</c:v>
                </c:pt>
                <c:pt idx="2597">
                  <c:v>0.79266203703703708</c:v>
                </c:pt>
                <c:pt idx="2598">
                  <c:v>0.79267361111111112</c:v>
                </c:pt>
                <c:pt idx="2599">
                  <c:v>0.79267361111111112</c:v>
                </c:pt>
                <c:pt idx="2600">
                  <c:v>0.79268518518518516</c:v>
                </c:pt>
                <c:pt idx="2601">
                  <c:v>0.79268518518518516</c:v>
                </c:pt>
                <c:pt idx="2602">
                  <c:v>0.79269675925925931</c:v>
                </c:pt>
                <c:pt idx="2603">
                  <c:v>0.79269675925925931</c:v>
                </c:pt>
                <c:pt idx="2604">
                  <c:v>0.79270833333333335</c:v>
                </c:pt>
                <c:pt idx="2605">
                  <c:v>0.79270833333333335</c:v>
                </c:pt>
                <c:pt idx="2606">
                  <c:v>0.79271990740740739</c:v>
                </c:pt>
                <c:pt idx="2607">
                  <c:v>0.79271990740740739</c:v>
                </c:pt>
                <c:pt idx="2608">
                  <c:v>0.79273148148148154</c:v>
                </c:pt>
                <c:pt idx="2609">
                  <c:v>0.79273148148148154</c:v>
                </c:pt>
                <c:pt idx="2610">
                  <c:v>0.79274305555555558</c:v>
                </c:pt>
                <c:pt idx="2611">
                  <c:v>0.79275462962962961</c:v>
                </c:pt>
                <c:pt idx="2612">
                  <c:v>0.79275462962962961</c:v>
                </c:pt>
                <c:pt idx="2613">
                  <c:v>0.79276620370370365</c:v>
                </c:pt>
                <c:pt idx="2614">
                  <c:v>0.79276620370370365</c:v>
                </c:pt>
                <c:pt idx="2615">
                  <c:v>0.7927777777777778</c:v>
                </c:pt>
                <c:pt idx="2616">
                  <c:v>0.7927777777777778</c:v>
                </c:pt>
                <c:pt idx="2617">
                  <c:v>0.79278935185185184</c:v>
                </c:pt>
                <c:pt idx="2618">
                  <c:v>0.79278935185185184</c:v>
                </c:pt>
                <c:pt idx="2619">
                  <c:v>0.79280092592592588</c:v>
                </c:pt>
                <c:pt idx="2620">
                  <c:v>0.79280092592592588</c:v>
                </c:pt>
                <c:pt idx="2621">
                  <c:v>0.79281250000000003</c:v>
                </c:pt>
                <c:pt idx="2622">
                  <c:v>0.79281250000000003</c:v>
                </c:pt>
                <c:pt idx="2623">
                  <c:v>0.79282407407407407</c:v>
                </c:pt>
                <c:pt idx="2624">
                  <c:v>0.79282407407407407</c:v>
                </c:pt>
                <c:pt idx="2625">
                  <c:v>0.79283564814814811</c:v>
                </c:pt>
                <c:pt idx="2626">
                  <c:v>0.79283564814814811</c:v>
                </c:pt>
                <c:pt idx="2627">
                  <c:v>0.79284722222222226</c:v>
                </c:pt>
                <c:pt idx="2628">
                  <c:v>0.7928587962962963</c:v>
                </c:pt>
                <c:pt idx="2629">
                  <c:v>0.7928587962962963</c:v>
                </c:pt>
                <c:pt idx="2630">
                  <c:v>0.79287037037037034</c:v>
                </c:pt>
                <c:pt idx="2631">
                  <c:v>0.79287037037037034</c:v>
                </c:pt>
                <c:pt idx="2632">
                  <c:v>0.79288194444444449</c:v>
                </c:pt>
                <c:pt idx="2633">
                  <c:v>0.79288194444444449</c:v>
                </c:pt>
                <c:pt idx="2634">
                  <c:v>0.79289351851851853</c:v>
                </c:pt>
                <c:pt idx="2635">
                  <c:v>0.79289351851851853</c:v>
                </c:pt>
                <c:pt idx="2636">
                  <c:v>0.79290509259259256</c:v>
                </c:pt>
                <c:pt idx="2637">
                  <c:v>0.79290509259259256</c:v>
                </c:pt>
                <c:pt idx="2638">
                  <c:v>0.79291666666666671</c:v>
                </c:pt>
                <c:pt idx="2639">
                  <c:v>0.79291666666666671</c:v>
                </c:pt>
                <c:pt idx="2640">
                  <c:v>0.79292824074074075</c:v>
                </c:pt>
                <c:pt idx="2641">
                  <c:v>0.79292824074074075</c:v>
                </c:pt>
                <c:pt idx="2642">
                  <c:v>0.79293981481481479</c:v>
                </c:pt>
                <c:pt idx="2643">
                  <c:v>0.79293981481481479</c:v>
                </c:pt>
                <c:pt idx="2644">
                  <c:v>0.79295138888888894</c:v>
                </c:pt>
                <c:pt idx="2645">
                  <c:v>0.79296296296296298</c:v>
                </c:pt>
                <c:pt idx="2646">
                  <c:v>0.79296296296296298</c:v>
                </c:pt>
                <c:pt idx="2647">
                  <c:v>0.79297453703703702</c:v>
                </c:pt>
                <c:pt idx="2648">
                  <c:v>0.79297453703703702</c:v>
                </c:pt>
                <c:pt idx="2649">
                  <c:v>0.79298611111111106</c:v>
                </c:pt>
                <c:pt idx="2650">
                  <c:v>0.79298611111111106</c:v>
                </c:pt>
                <c:pt idx="2651">
                  <c:v>0.79299768518518521</c:v>
                </c:pt>
                <c:pt idx="2652">
                  <c:v>0.79299768518518521</c:v>
                </c:pt>
                <c:pt idx="2653">
                  <c:v>0.79300925925925925</c:v>
                </c:pt>
                <c:pt idx="2654">
                  <c:v>0.79300925925925925</c:v>
                </c:pt>
                <c:pt idx="2655">
                  <c:v>0.79302083333333329</c:v>
                </c:pt>
                <c:pt idx="2656">
                  <c:v>0.79302083333333329</c:v>
                </c:pt>
                <c:pt idx="2657">
                  <c:v>0.79303240740740744</c:v>
                </c:pt>
                <c:pt idx="2658">
                  <c:v>0.79303240740740744</c:v>
                </c:pt>
                <c:pt idx="2659">
                  <c:v>0.79304398148148147</c:v>
                </c:pt>
                <c:pt idx="2660">
                  <c:v>0.79305555555555551</c:v>
                </c:pt>
                <c:pt idx="2661">
                  <c:v>0.79305555555555551</c:v>
                </c:pt>
                <c:pt idx="2662">
                  <c:v>0.79306712962962966</c:v>
                </c:pt>
                <c:pt idx="2663">
                  <c:v>0.79306712962962966</c:v>
                </c:pt>
                <c:pt idx="2664">
                  <c:v>0.7930787037037037</c:v>
                </c:pt>
                <c:pt idx="2665">
                  <c:v>0.7930787037037037</c:v>
                </c:pt>
                <c:pt idx="2666">
                  <c:v>0.79309027777777774</c:v>
                </c:pt>
                <c:pt idx="2667">
                  <c:v>0.79309027777777774</c:v>
                </c:pt>
                <c:pt idx="2668">
                  <c:v>0.79310185185185189</c:v>
                </c:pt>
                <c:pt idx="2669">
                  <c:v>0.79310185185185189</c:v>
                </c:pt>
                <c:pt idx="2670">
                  <c:v>0.79311342592592593</c:v>
                </c:pt>
                <c:pt idx="2671">
                  <c:v>0.79311342592592593</c:v>
                </c:pt>
                <c:pt idx="2672">
                  <c:v>0.79312499999999997</c:v>
                </c:pt>
                <c:pt idx="2673">
                  <c:v>0.79312499999999997</c:v>
                </c:pt>
                <c:pt idx="2674">
                  <c:v>0.79313657407407412</c:v>
                </c:pt>
                <c:pt idx="2675">
                  <c:v>0.79313657407407412</c:v>
                </c:pt>
                <c:pt idx="2676">
                  <c:v>0.79314814814814816</c:v>
                </c:pt>
                <c:pt idx="2677">
                  <c:v>0.7931597222222222</c:v>
                </c:pt>
                <c:pt idx="2678">
                  <c:v>0.7931597222222222</c:v>
                </c:pt>
                <c:pt idx="2679">
                  <c:v>0.79317129629629635</c:v>
                </c:pt>
                <c:pt idx="2680">
                  <c:v>0.79317129629629635</c:v>
                </c:pt>
                <c:pt idx="2681">
                  <c:v>0.79318287037037039</c:v>
                </c:pt>
                <c:pt idx="2682">
                  <c:v>0.79318287037037039</c:v>
                </c:pt>
                <c:pt idx="2683">
                  <c:v>0.79319444444444442</c:v>
                </c:pt>
                <c:pt idx="2684">
                  <c:v>0.79319444444444442</c:v>
                </c:pt>
                <c:pt idx="2685">
                  <c:v>0.79320601851851846</c:v>
                </c:pt>
                <c:pt idx="2686">
                  <c:v>0.79320601851851846</c:v>
                </c:pt>
                <c:pt idx="2687">
                  <c:v>0.79321759259259261</c:v>
                </c:pt>
                <c:pt idx="2688">
                  <c:v>0.79321759259259261</c:v>
                </c:pt>
                <c:pt idx="2689">
                  <c:v>0.79322916666666665</c:v>
                </c:pt>
                <c:pt idx="2690">
                  <c:v>0.79322916666666665</c:v>
                </c:pt>
                <c:pt idx="2691">
                  <c:v>0.79324074074074069</c:v>
                </c:pt>
                <c:pt idx="2692">
                  <c:v>0.79325231481481484</c:v>
                </c:pt>
                <c:pt idx="2693">
                  <c:v>0.79325231481481484</c:v>
                </c:pt>
                <c:pt idx="2694">
                  <c:v>0.79326388888888888</c:v>
                </c:pt>
                <c:pt idx="2695">
                  <c:v>0.79326388888888888</c:v>
                </c:pt>
                <c:pt idx="2696">
                  <c:v>0.79327546296296292</c:v>
                </c:pt>
                <c:pt idx="2697">
                  <c:v>0.79327546296296292</c:v>
                </c:pt>
                <c:pt idx="2698">
                  <c:v>0.79328703703703707</c:v>
                </c:pt>
                <c:pt idx="2699">
                  <c:v>0.79328703703703707</c:v>
                </c:pt>
                <c:pt idx="2700">
                  <c:v>0.79329861111111111</c:v>
                </c:pt>
                <c:pt idx="2701">
                  <c:v>0.79329861111111111</c:v>
                </c:pt>
                <c:pt idx="2702">
                  <c:v>0.79331018518518515</c:v>
                </c:pt>
                <c:pt idx="2703">
                  <c:v>0.79331018518518515</c:v>
                </c:pt>
                <c:pt idx="2704">
                  <c:v>0.7933217592592593</c:v>
                </c:pt>
                <c:pt idx="2705">
                  <c:v>0.7933217592592593</c:v>
                </c:pt>
                <c:pt idx="2706">
                  <c:v>0.79333333333333333</c:v>
                </c:pt>
                <c:pt idx="2707">
                  <c:v>0.79334490740740737</c:v>
                </c:pt>
                <c:pt idx="2708">
                  <c:v>0.79334490740740737</c:v>
                </c:pt>
                <c:pt idx="2709">
                  <c:v>0.79335648148148152</c:v>
                </c:pt>
                <c:pt idx="2710">
                  <c:v>0.79335648148148152</c:v>
                </c:pt>
                <c:pt idx="2711">
                  <c:v>0.79336805555555556</c:v>
                </c:pt>
                <c:pt idx="2712">
                  <c:v>0.79336805555555556</c:v>
                </c:pt>
                <c:pt idx="2713">
                  <c:v>0.7933796296296296</c:v>
                </c:pt>
                <c:pt idx="2714">
                  <c:v>0.7933796296296296</c:v>
                </c:pt>
                <c:pt idx="2715">
                  <c:v>0.79339120370370375</c:v>
                </c:pt>
                <c:pt idx="2716">
                  <c:v>0.79339120370370375</c:v>
                </c:pt>
                <c:pt idx="2717">
                  <c:v>0.79340277777777779</c:v>
                </c:pt>
                <c:pt idx="2718">
                  <c:v>0.79340277777777779</c:v>
                </c:pt>
                <c:pt idx="2719">
                  <c:v>0.79341435185185183</c:v>
                </c:pt>
                <c:pt idx="2720">
                  <c:v>0.79341435185185183</c:v>
                </c:pt>
                <c:pt idx="2721">
                  <c:v>0.79342592592592598</c:v>
                </c:pt>
                <c:pt idx="2722">
                  <c:v>0.79342592592592598</c:v>
                </c:pt>
                <c:pt idx="2723">
                  <c:v>0.79343750000000002</c:v>
                </c:pt>
                <c:pt idx="2724">
                  <c:v>0.79343750000000002</c:v>
                </c:pt>
                <c:pt idx="2725">
                  <c:v>0.79344907407407406</c:v>
                </c:pt>
                <c:pt idx="2726">
                  <c:v>0.79344907407407406</c:v>
                </c:pt>
                <c:pt idx="2727">
                  <c:v>0.7934606481481481</c:v>
                </c:pt>
                <c:pt idx="2728">
                  <c:v>0.79347222222222225</c:v>
                </c:pt>
                <c:pt idx="2729">
                  <c:v>0.79347222222222225</c:v>
                </c:pt>
                <c:pt idx="2730">
                  <c:v>0.79348379629629628</c:v>
                </c:pt>
                <c:pt idx="2731">
                  <c:v>0.79348379629629628</c:v>
                </c:pt>
                <c:pt idx="2732">
                  <c:v>0.79349537037037032</c:v>
                </c:pt>
                <c:pt idx="2733">
                  <c:v>0.79349537037037032</c:v>
                </c:pt>
                <c:pt idx="2734">
                  <c:v>0.79350694444444447</c:v>
                </c:pt>
                <c:pt idx="2735">
                  <c:v>0.79350694444444447</c:v>
                </c:pt>
                <c:pt idx="2736">
                  <c:v>0.79351851851851851</c:v>
                </c:pt>
                <c:pt idx="2737">
                  <c:v>0.79351851851851851</c:v>
                </c:pt>
                <c:pt idx="2738">
                  <c:v>0.79353009259259255</c:v>
                </c:pt>
                <c:pt idx="2739">
                  <c:v>0.79353009259259255</c:v>
                </c:pt>
                <c:pt idx="2740">
                  <c:v>0.7935416666666667</c:v>
                </c:pt>
                <c:pt idx="2741">
                  <c:v>0.7935416666666667</c:v>
                </c:pt>
                <c:pt idx="2742">
                  <c:v>0.79355324074074074</c:v>
                </c:pt>
                <c:pt idx="2743">
                  <c:v>0.79355324074074074</c:v>
                </c:pt>
                <c:pt idx="2744">
                  <c:v>0.79356481481481478</c:v>
                </c:pt>
                <c:pt idx="2745">
                  <c:v>0.79356481481481478</c:v>
                </c:pt>
                <c:pt idx="2746">
                  <c:v>0.79357638888888893</c:v>
                </c:pt>
                <c:pt idx="2747">
                  <c:v>0.79358796296296297</c:v>
                </c:pt>
                <c:pt idx="2748">
                  <c:v>0.79358796296296297</c:v>
                </c:pt>
                <c:pt idx="2749">
                  <c:v>0.79359953703703701</c:v>
                </c:pt>
                <c:pt idx="2750">
                  <c:v>0.79359953703703701</c:v>
                </c:pt>
                <c:pt idx="2751">
                  <c:v>0.79361111111111116</c:v>
                </c:pt>
                <c:pt idx="2752">
                  <c:v>0.79361111111111116</c:v>
                </c:pt>
                <c:pt idx="2753">
                  <c:v>0.79362268518518519</c:v>
                </c:pt>
                <c:pt idx="2754">
                  <c:v>0.79362268518518519</c:v>
                </c:pt>
                <c:pt idx="2755">
                  <c:v>0.79363425925925923</c:v>
                </c:pt>
                <c:pt idx="2756">
                  <c:v>0.79363425925925923</c:v>
                </c:pt>
                <c:pt idx="2757">
                  <c:v>0.79364583333333338</c:v>
                </c:pt>
                <c:pt idx="2758">
                  <c:v>0.79364583333333338</c:v>
                </c:pt>
                <c:pt idx="2759">
                  <c:v>0.79365740740740742</c:v>
                </c:pt>
                <c:pt idx="2760">
                  <c:v>0.79366898148148146</c:v>
                </c:pt>
                <c:pt idx="2761">
                  <c:v>0.79366898148148146</c:v>
                </c:pt>
                <c:pt idx="2762">
                  <c:v>0.7936805555555555</c:v>
                </c:pt>
                <c:pt idx="2763">
                  <c:v>0.7936805555555555</c:v>
                </c:pt>
                <c:pt idx="2764">
                  <c:v>0.79369212962962965</c:v>
                </c:pt>
                <c:pt idx="2765">
                  <c:v>0.79369212962962965</c:v>
                </c:pt>
                <c:pt idx="2766">
                  <c:v>0.79370370370370369</c:v>
                </c:pt>
                <c:pt idx="2767">
                  <c:v>0.79370370370370369</c:v>
                </c:pt>
                <c:pt idx="2768">
                  <c:v>0.79371527777777773</c:v>
                </c:pt>
                <c:pt idx="2769">
                  <c:v>0.79371527777777773</c:v>
                </c:pt>
                <c:pt idx="2770">
                  <c:v>0.79372685185185188</c:v>
                </c:pt>
                <c:pt idx="2771">
                  <c:v>0.79372685185185188</c:v>
                </c:pt>
                <c:pt idx="2772">
                  <c:v>0.79373842592592592</c:v>
                </c:pt>
                <c:pt idx="2773">
                  <c:v>0.79373842592592592</c:v>
                </c:pt>
                <c:pt idx="2774">
                  <c:v>0.79374999999999996</c:v>
                </c:pt>
                <c:pt idx="2775">
                  <c:v>0.79374999999999996</c:v>
                </c:pt>
                <c:pt idx="2776">
                  <c:v>0.79376157407407411</c:v>
                </c:pt>
                <c:pt idx="2777">
                  <c:v>0.79377314814814814</c:v>
                </c:pt>
                <c:pt idx="2778">
                  <c:v>0.79377314814814814</c:v>
                </c:pt>
                <c:pt idx="2779">
                  <c:v>0.79378472222222218</c:v>
                </c:pt>
                <c:pt idx="2780">
                  <c:v>0.79378472222222218</c:v>
                </c:pt>
                <c:pt idx="2781">
                  <c:v>0.79379629629629633</c:v>
                </c:pt>
                <c:pt idx="2782">
                  <c:v>0.79379629629629633</c:v>
                </c:pt>
                <c:pt idx="2783">
                  <c:v>0.79380787037037037</c:v>
                </c:pt>
                <c:pt idx="2784">
                  <c:v>0.79380787037037037</c:v>
                </c:pt>
                <c:pt idx="2785">
                  <c:v>0.79381944444444441</c:v>
                </c:pt>
                <c:pt idx="2786">
                  <c:v>0.79381944444444441</c:v>
                </c:pt>
                <c:pt idx="2787">
                  <c:v>0.79383101851851856</c:v>
                </c:pt>
                <c:pt idx="2788">
                  <c:v>0.79383101851851856</c:v>
                </c:pt>
                <c:pt idx="2789">
                  <c:v>0.7938425925925926</c:v>
                </c:pt>
                <c:pt idx="2790">
                  <c:v>0.7938425925925926</c:v>
                </c:pt>
                <c:pt idx="2791">
                  <c:v>0.79385416666666664</c:v>
                </c:pt>
                <c:pt idx="2792">
                  <c:v>0.79385416666666664</c:v>
                </c:pt>
                <c:pt idx="2793">
                  <c:v>0.79386574074074079</c:v>
                </c:pt>
                <c:pt idx="2794">
                  <c:v>0.79387731481481483</c:v>
                </c:pt>
                <c:pt idx="2795">
                  <c:v>0.79387731481481483</c:v>
                </c:pt>
                <c:pt idx="2796">
                  <c:v>0.79388888888888887</c:v>
                </c:pt>
                <c:pt idx="2797">
                  <c:v>0.79388888888888887</c:v>
                </c:pt>
                <c:pt idx="2798">
                  <c:v>0.79390046296296302</c:v>
                </c:pt>
                <c:pt idx="2799">
                  <c:v>0.79390046296296302</c:v>
                </c:pt>
                <c:pt idx="2800">
                  <c:v>0.79391203703703705</c:v>
                </c:pt>
                <c:pt idx="2801">
                  <c:v>0.79391203703703705</c:v>
                </c:pt>
                <c:pt idx="2802">
                  <c:v>0.79392361111111109</c:v>
                </c:pt>
                <c:pt idx="2803">
                  <c:v>0.79392361111111109</c:v>
                </c:pt>
                <c:pt idx="2804">
                  <c:v>0.79393518518518513</c:v>
                </c:pt>
                <c:pt idx="2805">
                  <c:v>0.79393518518518513</c:v>
                </c:pt>
                <c:pt idx="2806">
                  <c:v>0.79394675925925928</c:v>
                </c:pt>
                <c:pt idx="2807">
                  <c:v>0.79394675925925928</c:v>
                </c:pt>
                <c:pt idx="2808">
                  <c:v>0.79395833333333332</c:v>
                </c:pt>
                <c:pt idx="2809">
                  <c:v>0.79395833333333332</c:v>
                </c:pt>
                <c:pt idx="2810">
                  <c:v>0.79396990740740736</c:v>
                </c:pt>
                <c:pt idx="2811">
                  <c:v>0.79398148148148151</c:v>
                </c:pt>
                <c:pt idx="2812">
                  <c:v>0.79398148148148151</c:v>
                </c:pt>
                <c:pt idx="2813">
                  <c:v>0.79399305555555555</c:v>
                </c:pt>
                <c:pt idx="2814">
                  <c:v>0.79399305555555555</c:v>
                </c:pt>
                <c:pt idx="2815">
                  <c:v>0.79400462962962959</c:v>
                </c:pt>
                <c:pt idx="2816">
                  <c:v>0.79400462962962959</c:v>
                </c:pt>
                <c:pt idx="2817">
                  <c:v>0.79401620370370374</c:v>
                </c:pt>
                <c:pt idx="2818">
                  <c:v>0.79401620370370374</c:v>
                </c:pt>
                <c:pt idx="2819">
                  <c:v>0.79402777777777778</c:v>
                </c:pt>
                <c:pt idx="2820">
                  <c:v>0.79402777777777778</c:v>
                </c:pt>
                <c:pt idx="2821">
                  <c:v>0.79403935185185182</c:v>
                </c:pt>
                <c:pt idx="2822">
                  <c:v>0.79403935185185182</c:v>
                </c:pt>
                <c:pt idx="2823">
                  <c:v>0.79405092592592597</c:v>
                </c:pt>
                <c:pt idx="2824">
                  <c:v>0.79405092592592597</c:v>
                </c:pt>
                <c:pt idx="2825">
                  <c:v>0.7940625</c:v>
                </c:pt>
                <c:pt idx="2826">
                  <c:v>0.79407407407407404</c:v>
                </c:pt>
                <c:pt idx="2827">
                  <c:v>0.79407407407407404</c:v>
                </c:pt>
                <c:pt idx="2828">
                  <c:v>0.79408564814814819</c:v>
                </c:pt>
                <c:pt idx="2829">
                  <c:v>0.79408564814814819</c:v>
                </c:pt>
                <c:pt idx="2830">
                  <c:v>0.79409722222222223</c:v>
                </c:pt>
                <c:pt idx="2831">
                  <c:v>0.79409722222222223</c:v>
                </c:pt>
                <c:pt idx="2832">
                  <c:v>0.79410879629629627</c:v>
                </c:pt>
                <c:pt idx="2833">
                  <c:v>0.79410879629629627</c:v>
                </c:pt>
                <c:pt idx="2834">
                  <c:v>0.79412037037037042</c:v>
                </c:pt>
                <c:pt idx="2835">
                  <c:v>0.79412037037037042</c:v>
                </c:pt>
                <c:pt idx="2836">
                  <c:v>0.79413194444444446</c:v>
                </c:pt>
                <c:pt idx="2837">
                  <c:v>0.79413194444444446</c:v>
                </c:pt>
                <c:pt idx="2838">
                  <c:v>0.7941435185185185</c:v>
                </c:pt>
                <c:pt idx="2839">
                  <c:v>0.7941435185185185</c:v>
                </c:pt>
                <c:pt idx="2840">
                  <c:v>0.79415509259259254</c:v>
                </c:pt>
                <c:pt idx="2841">
                  <c:v>0.79415509259259254</c:v>
                </c:pt>
                <c:pt idx="2842">
                  <c:v>0.79416666666666669</c:v>
                </c:pt>
                <c:pt idx="2843">
                  <c:v>0.79417824074074073</c:v>
                </c:pt>
                <c:pt idx="2844">
                  <c:v>0.79417824074074073</c:v>
                </c:pt>
                <c:pt idx="2845">
                  <c:v>0.79418981481481477</c:v>
                </c:pt>
                <c:pt idx="2846">
                  <c:v>0.79418981481481477</c:v>
                </c:pt>
                <c:pt idx="2847">
                  <c:v>0.79420138888888892</c:v>
                </c:pt>
                <c:pt idx="2848">
                  <c:v>0.79420138888888892</c:v>
                </c:pt>
                <c:pt idx="2849">
                  <c:v>0.79421296296296295</c:v>
                </c:pt>
                <c:pt idx="2850">
                  <c:v>0.79421296296296295</c:v>
                </c:pt>
                <c:pt idx="2851">
                  <c:v>0.79422453703703699</c:v>
                </c:pt>
                <c:pt idx="2852">
                  <c:v>0.79422453703703699</c:v>
                </c:pt>
                <c:pt idx="2853">
                  <c:v>0.79423611111111114</c:v>
                </c:pt>
                <c:pt idx="2854">
                  <c:v>0.79423611111111114</c:v>
                </c:pt>
                <c:pt idx="2855">
                  <c:v>0.79424768518518518</c:v>
                </c:pt>
                <c:pt idx="2856">
                  <c:v>0.79424768518518518</c:v>
                </c:pt>
                <c:pt idx="2857">
                  <c:v>0.79425925925925922</c:v>
                </c:pt>
                <c:pt idx="2858">
                  <c:v>0.79427083333333337</c:v>
                </c:pt>
                <c:pt idx="2859">
                  <c:v>0.79427083333333337</c:v>
                </c:pt>
                <c:pt idx="2860">
                  <c:v>0.79428240740740741</c:v>
                </c:pt>
                <c:pt idx="2861">
                  <c:v>0.79428240740740741</c:v>
                </c:pt>
                <c:pt idx="2862">
                  <c:v>0.79429398148148145</c:v>
                </c:pt>
                <c:pt idx="2863">
                  <c:v>0.79429398148148145</c:v>
                </c:pt>
                <c:pt idx="2864">
                  <c:v>0.7943055555555556</c:v>
                </c:pt>
                <c:pt idx="2865">
                  <c:v>0.7943055555555556</c:v>
                </c:pt>
                <c:pt idx="2866">
                  <c:v>0.79431712962962964</c:v>
                </c:pt>
                <c:pt idx="2867">
                  <c:v>0.79431712962962964</c:v>
                </c:pt>
                <c:pt idx="2868">
                  <c:v>0.79432870370370368</c:v>
                </c:pt>
                <c:pt idx="2869">
                  <c:v>0.79432870370370368</c:v>
                </c:pt>
                <c:pt idx="2870">
                  <c:v>0.79434027777777783</c:v>
                </c:pt>
                <c:pt idx="2871">
                  <c:v>0.79434027777777783</c:v>
                </c:pt>
                <c:pt idx="2872">
                  <c:v>0.79435185185185186</c:v>
                </c:pt>
                <c:pt idx="2873">
                  <c:v>0.79435185185185186</c:v>
                </c:pt>
                <c:pt idx="2874">
                  <c:v>0.7943634259259259</c:v>
                </c:pt>
                <c:pt idx="2875">
                  <c:v>0.7943634259259259</c:v>
                </c:pt>
                <c:pt idx="2876">
                  <c:v>0.79437500000000005</c:v>
                </c:pt>
                <c:pt idx="2877">
                  <c:v>0.79438657407407409</c:v>
                </c:pt>
                <c:pt idx="2878">
                  <c:v>0.79438657407407409</c:v>
                </c:pt>
                <c:pt idx="2879">
                  <c:v>0.79439814814814813</c:v>
                </c:pt>
                <c:pt idx="2880">
                  <c:v>0.79439814814814813</c:v>
                </c:pt>
                <c:pt idx="2881">
                  <c:v>0.79440972222222217</c:v>
                </c:pt>
                <c:pt idx="2882">
                  <c:v>0.79440972222222217</c:v>
                </c:pt>
                <c:pt idx="2883">
                  <c:v>0.79442129629629632</c:v>
                </c:pt>
                <c:pt idx="2884">
                  <c:v>0.79442129629629632</c:v>
                </c:pt>
                <c:pt idx="2885">
                  <c:v>0.79443287037037036</c:v>
                </c:pt>
                <c:pt idx="2886">
                  <c:v>0.79443287037037036</c:v>
                </c:pt>
                <c:pt idx="2887">
                  <c:v>0.7944444444444444</c:v>
                </c:pt>
                <c:pt idx="2888">
                  <c:v>0.7944444444444444</c:v>
                </c:pt>
                <c:pt idx="2889">
                  <c:v>0.79445601851851855</c:v>
                </c:pt>
                <c:pt idx="2890">
                  <c:v>0.79445601851851855</c:v>
                </c:pt>
                <c:pt idx="2891">
                  <c:v>0.79446759259259259</c:v>
                </c:pt>
                <c:pt idx="2892">
                  <c:v>0.79446759259259259</c:v>
                </c:pt>
                <c:pt idx="2893">
                  <c:v>0.79447916666666663</c:v>
                </c:pt>
                <c:pt idx="2894">
                  <c:v>0.79449074074074078</c:v>
                </c:pt>
                <c:pt idx="2895">
                  <c:v>0.79449074074074078</c:v>
                </c:pt>
                <c:pt idx="2896">
                  <c:v>0.79450231481481481</c:v>
                </c:pt>
                <c:pt idx="2897">
                  <c:v>0.79450231481481481</c:v>
                </c:pt>
                <c:pt idx="2898">
                  <c:v>0.79451388888888885</c:v>
                </c:pt>
                <c:pt idx="2899">
                  <c:v>0.79451388888888885</c:v>
                </c:pt>
                <c:pt idx="2900">
                  <c:v>0.794525462962963</c:v>
                </c:pt>
                <c:pt idx="2901">
                  <c:v>0.794525462962963</c:v>
                </c:pt>
                <c:pt idx="2902">
                  <c:v>0.79453703703703704</c:v>
                </c:pt>
                <c:pt idx="2903">
                  <c:v>0.79453703703703704</c:v>
                </c:pt>
                <c:pt idx="2904">
                  <c:v>0.79454861111111108</c:v>
                </c:pt>
                <c:pt idx="2905">
                  <c:v>0.79454861111111108</c:v>
                </c:pt>
                <c:pt idx="2906">
                  <c:v>0.79456018518518523</c:v>
                </c:pt>
                <c:pt idx="2907">
                  <c:v>0.79456018518518523</c:v>
                </c:pt>
                <c:pt idx="2908">
                  <c:v>0.79457175925925927</c:v>
                </c:pt>
                <c:pt idx="2909">
                  <c:v>0.79457175925925927</c:v>
                </c:pt>
                <c:pt idx="2910">
                  <c:v>0.79458333333333331</c:v>
                </c:pt>
                <c:pt idx="2911">
                  <c:v>0.79459490740740746</c:v>
                </c:pt>
                <c:pt idx="2912">
                  <c:v>0.79459490740740746</c:v>
                </c:pt>
                <c:pt idx="2913">
                  <c:v>0.7946064814814815</c:v>
                </c:pt>
                <c:pt idx="2914">
                  <c:v>0.7946064814814815</c:v>
                </c:pt>
                <c:pt idx="2915">
                  <c:v>0.79461805555555554</c:v>
                </c:pt>
                <c:pt idx="2916">
                  <c:v>0.79461805555555554</c:v>
                </c:pt>
                <c:pt idx="2917">
                  <c:v>0.79462962962962957</c:v>
                </c:pt>
                <c:pt idx="2918">
                  <c:v>0.79462962962962957</c:v>
                </c:pt>
                <c:pt idx="2919">
                  <c:v>0.79464120370370372</c:v>
                </c:pt>
                <c:pt idx="2920">
                  <c:v>0.79464120370370372</c:v>
                </c:pt>
                <c:pt idx="2921">
                  <c:v>0.79465277777777776</c:v>
                </c:pt>
                <c:pt idx="2922">
                  <c:v>0.79465277777777776</c:v>
                </c:pt>
                <c:pt idx="2923">
                  <c:v>0.7946643518518518</c:v>
                </c:pt>
                <c:pt idx="2924">
                  <c:v>0.7946643518518518</c:v>
                </c:pt>
                <c:pt idx="2925">
                  <c:v>0.79467592592592595</c:v>
                </c:pt>
                <c:pt idx="2926">
                  <c:v>0.79468749999999999</c:v>
                </c:pt>
                <c:pt idx="2927">
                  <c:v>0.79468749999999999</c:v>
                </c:pt>
                <c:pt idx="2928">
                  <c:v>0.79469907407407403</c:v>
                </c:pt>
                <c:pt idx="2929">
                  <c:v>0.79469907407407403</c:v>
                </c:pt>
                <c:pt idx="2930">
                  <c:v>0.79471064814814818</c:v>
                </c:pt>
                <c:pt idx="2931">
                  <c:v>0.79471064814814818</c:v>
                </c:pt>
                <c:pt idx="2932">
                  <c:v>0.79472222222222222</c:v>
                </c:pt>
                <c:pt idx="2933">
                  <c:v>0.79472222222222222</c:v>
                </c:pt>
                <c:pt idx="2934">
                  <c:v>0.79473379629629626</c:v>
                </c:pt>
                <c:pt idx="2935">
                  <c:v>0.79473379629629626</c:v>
                </c:pt>
                <c:pt idx="2936">
                  <c:v>0.79474537037037041</c:v>
                </c:pt>
                <c:pt idx="2937">
                  <c:v>0.79474537037037041</c:v>
                </c:pt>
                <c:pt idx="2938">
                  <c:v>0.79475694444444445</c:v>
                </c:pt>
                <c:pt idx="2939">
                  <c:v>0.79475694444444445</c:v>
                </c:pt>
                <c:pt idx="2940">
                  <c:v>0.79476851851851849</c:v>
                </c:pt>
                <c:pt idx="2941">
                  <c:v>0.79476851851851849</c:v>
                </c:pt>
                <c:pt idx="2942">
                  <c:v>0.79478009259259264</c:v>
                </c:pt>
                <c:pt idx="2943">
                  <c:v>0.79478009259259264</c:v>
                </c:pt>
                <c:pt idx="2944">
                  <c:v>0.79479166666666667</c:v>
                </c:pt>
                <c:pt idx="2945">
                  <c:v>0.79479166666666667</c:v>
                </c:pt>
                <c:pt idx="2946">
                  <c:v>0.79480324074074071</c:v>
                </c:pt>
                <c:pt idx="2947">
                  <c:v>0.79481481481481486</c:v>
                </c:pt>
                <c:pt idx="2948">
                  <c:v>0.79481481481481486</c:v>
                </c:pt>
                <c:pt idx="2949">
                  <c:v>0.7948263888888889</c:v>
                </c:pt>
                <c:pt idx="2950">
                  <c:v>0.7948263888888889</c:v>
                </c:pt>
                <c:pt idx="2951">
                  <c:v>0.79483796296296294</c:v>
                </c:pt>
                <c:pt idx="2952">
                  <c:v>0.79483796296296294</c:v>
                </c:pt>
                <c:pt idx="2953">
                  <c:v>0.79484953703703709</c:v>
                </c:pt>
                <c:pt idx="2954">
                  <c:v>0.79484953703703709</c:v>
                </c:pt>
                <c:pt idx="2955">
                  <c:v>0.79486111111111113</c:v>
                </c:pt>
                <c:pt idx="2956">
                  <c:v>0.79486111111111113</c:v>
                </c:pt>
                <c:pt idx="2957">
                  <c:v>0.79487268518518517</c:v>
                </c:pt>
                <c:pt idx="2958">
                  <c:v>0.79487268518518517</c:v>
                </c:pt>
                <c:pt idx="2959">
                  <c:v>0.79488425925925921</c:v>
                </c:pt>
                <c:pt idx="2960">
                  <c:v>0.79489583333333336</c:v>
                </c:pt>
                <c:pt idx="2961">
                  <c:v>0.79489583333333336</c:v>
                </c:pt>
                <c:pt idx="2962">
                  <c:v>0.7949074074074074</c:v>
                </c:pt>
                <c:pt idx="2963">
                  <c:v>0.7949074074074074</c:v>
                </c:pt>
                <c:pt idx="2964">
                  <c:v>0.79491898148148143</c:v>
                </c:pt>
                <c:pt idx="2965">
                  <c:v>0.79491898148148143</c:v>
                </c:pt>
                <c:pt idx="2966">
                  <c:v>0.79493055555555558</c:v>
                </c:pt>
                <c:pt idx="2967">
                  <c:v>0.79493055555555558</c:v>
                </c:pt>
                <c:pt idx="2968">
                  <c:v>0.79494212962962962</c:v>
                </c:pt>
                <c:pt idx="2969">
                  <c:v>0.79494212962962962</c:v>
                </c:pt>
                <c:pt idx="2970">
                  <c:v>0.79495370370370366</c:v>
                </c:pt>
                <c:pt idx="2971">
                  <c:v>0.79495370370370366</c:v>
                </c:pt>
                <c:pt idx="2972">
                  <c:v>0.79496527777777781</c:v>
                </c:pt>
                <c:pt idx="2973">
                  <c:v>0.79496527777777781</c:v>
                </c:pt>
                <c:pt idx="2974">
                  <c:v>0.79497685185185185</c:v>
                </c:pt>
                <c:pt idx="2975">
                  <c:v>0.79498842592592589</c:v>
                </c:pt>
                <c:pt idx="2976">
                  <c:v>0.79498842592592589</c:v>
                </c:pt>
                <c:pt idx="2977">
                  <c:v>0.79500000000000004</c:v>
                </c:pt>
                <c:pt idx="2978">
                  <c:v>0.79500000000000004</c:v>
                </c:pt>
                <c:pt idx="2979">
                  <c:v>0.79501157407407408</c:v>
                </c:pt>
                <c:pt idx="2980">
                  <c:v>0.79501157407407408</c:v>
                </c:pt>
                <c:pt idx="2981">
                  <c:v>0.79502314814814812</c:v>
                </c:pt>
                <c:pt idx="2982">
                  <c:v>0.79502314814814812</c:v>
                </c:pt>
                <c:pt idx="2983">
                  <c:v>0.79503472222222227</c:v>
                </c:pt>
                <c:pt idx="2984">
                  <c:v>0.79503472222222227</c:v>
                </c:pt>
                <c:pt idx="2985">
                  <c:v>0.79504629629629631</c:v>
                </c:pt>
                <c:pt idx="2986">
                  <c:v>0.79504629629629631</c:v>
                </c:pt>
                <c:pt idx="2987">
                  <c:v>0.79505787037037035</c:v>
                </c:pt>
                <c:pt idx="2988">
                  <c:v>0.79505787037037035</c:v>
                </c:pt>
                <c:pt idx="2989">
                  <c:v>0.7950694444444445</c:v>
                </c:pt>
                <c:pt idx="2990">
                  <c:v>0.7950694444444445</c:v>
                </c:pt>
                <c:pt idx="2991">
                  <c:v>0.79508101851851853</c:v>
                </c:pt>
                <c:pt idx="2992">
                  <c:v>0.79508101851851853</c:v>
                </c:pt>
                <c:pt idx="2993">
                  <c:v>0.79509259259259257</c:v>
                </c:pt>
                <c:pt idx="2994">
                  <c:v>0.79510416666666661</c:v>
                </c:pt>
                <c:pt idx="2995">
                  <c:v>0.79510416666666661</c:v>
                </c:pt>
                <c:pt idx="2996">
                  <c:v>0.79511574074074076</c:v>
                </c:pt>
                <c:pt idx="2997">
                  <c:v>0.79511574074074076</c:v>
                </c:pt>
                <c:pt idx="2998">
                  <c:v>0.7951273148148148</c:v>
                </c:pt>
                <c:pt idx="2999">
                  <c:v>0.7951273148148148</c:v>
                </c:pt>
                <c:pt idx="3000">
                  <c:v>0.79513888888888884</c:v>
                </c:pt>
                <c:pt idx="3001">
                  <c:v>0.79513888888888884</c:v>
                </c:pt>
                <c:pt idx="3002">
                  <c:v>0.79515046296296299</c:v>
                </c:pt>
                <c:pt idx="3003">
                  <c:v>0.79515046296296299</c:v>
                </c:pt>
                <c:pt idx="3004">
                  <c:v>0.79516203703703703</c:v>
                </c:pt>
                <c:pt idx="3005">
                  <c:v>0.79516203703703703</c:v>
                </c:pt>
                <c:pt idx="3006">
                  <c:v>0.79517361111111107</c:v>
                </c:pt>
                <c:pt idx="3007">
                  <c:v>0.79517361111111107</c:v>
                </c:pt>
                <c:pt idx="3008">
                  <c:v>0.79518518518518522</c:v>
                </c:pt>
                <c:pt idx="3009">
                  <c:v>0.79518518518518522</c:v>
                </c:pt>
                <c:pt idx="3010">
                  <c:v>0.79519675925925926</c:v>
                </c:pt>
                <c:pt idx="3011">
                  <c:v>0.79520833333333329</c:v>
                </c:pt>
                <c:pt idx="3012">
                  <c:v>0.79520833333333329</c:v>
                </c:pt>
                <c:pt idx="3013">
                  <c:v>0.79521990740740744</c:v>
                </c:pt>
                <c:pt idx="3014">
                  <c:v>0.79521990740740744</c:v>
                </c:pt>
                <c:pt idx="3015">
                  <c:v>0.79523148148148148</c:v>
                </c:pt>
                <c:pt idx="3016">
                  <c:v>0.79523148148148148</c:v>
                </c:pt>
                <c:pt idx="3017">
                  <c:v>0.79524305555555552</c:v>
                </c:pt>
                <c:pt idx="3018">
                  <c:v>0.79524305555555552</c:v>
                </c:pt>
                <c:pt idx="3019">
                  <c:v>0.79525462962962967</c:v>
                </c:pt>
                <c:pt idx="3020">
                  <c:v>0.79525462962962967</c:v>
                </c:pt>
                <c:pt idx="3021">
                  <c:v>0.79526620370370371</c:v>
                </c:pt>
                <c:pt idx="3022">
                  <c:v>0.79526620370370371</c:v>
                </c:pt>
                <c:pt idx="3023">
                  <c:v>0.79527777777777775</c:v>
                </c:pt>
                <c:pt idx="3024">
                  <c:v>0.79527777777777775</c:v>
                </c:pt>
                <c:pt idx="3025">
                  <c:v>0.7952893518518519</c:v>
                </c:pt>
                <c:pt idx="3026">
                  <c:v>0.7952893518518519</c:v>
                </c:pt>
                <c:pt idx="3027">
                  <c:v>0.79530092592592594</c:v>
                </c:pt>
                <c:pt idx="3028">
                  <c:v>0.79531249999999998</c:v>
                </c:pt>
                <c:pt idx="3029">
                  <c:v>0.79531249999999998</c:v>
                </c:pt>
                <c:pt idx="3030">
                  <c:v>0.79532407407407413</c:v>
                </c:pt>
                <c:pt idx="3031">
                  <c:v>0.79532407407407413</c:v>
                </c:pt>
                <c:pt idx="3032">
                  <c:v>0.79533564814814817</c:v>
                </c:pt>
                <c:pt idx="3033">
                  <c:v>0.79533564814814817</c:v>
                </c:pt>
                <c:pt idx="3034">
                  <c:v>0.79534722222222221</c:v>
                </c:pt>
                <c:pt idx="3035">
                  <c:v>0.79534722222222221</c:v>
                </c:pt>
                <c:pt idx="3036">
                  <c:v>0.79535879629629624</c:v>
                </c:pt>
                <c:pt idx="3037">
                  <c:v>0.79535879629629624</c:v>
                </c:pt>
                <c:pt idx="3038">
                  <c:v>0.79537037037037039</c:v>
                </c:pt>
                <c:pt idx="3039">
                  <c:v>0.79537037037037039</c:v>
                </c:pt>
                <c:pt idx="3040">
                  <c:v>0.79538194444444443</c:v>
                </c:pt>
                <c:pt idx="3041">
                  <c:v>0.79538194444444443</c:v>
                </c:pt>
                <c:pt idx="3042">
                  <c:v>0.79539351851851847</c:v>
                </c:pt>
                <c:pt idx="3043">
                  <c:v>0.79539351851851847</c:v>
                </c:pt>
                <c:pt idx="3044">
                  <c:v>0.79540509259259262</c:v>
                </c:pt>
                <c:pt idx="3045">
                  <c:v>0.79541666666666666</c:v>
                </c:pt>
                <c:pt idx="3046">
                  <c:v>0.79541666666666666</c:v>
                </c:pt>
                <c:pt idx="3047">
                  <c:v>0.7954282407407407</c:v>
                </c:pt>
                <c:pt idx="3048">
                  <c:v>0.7954282407407407</c:v>
                </c:pt>
                <c:pt idx="3049">
                  <c:v>0.79543981481481485</c:v>
                </c:pt>
                <c:pt idx="3050">
                  <c:v>0.79543981481481485</c:v>
                </c:pt>
                <c:pt idx="3051">
                  <c:v>0.79545138888888889</c:v>
                </c:pt>
                <c:pt idx="3052">
                  <c:v>0.79545138888888889</c:v>
                </c:pt>
                <c:pt idx="3053">
                  <c:v>0.79546296296296293</c:v>
                </c:pt>
                <c:pt idx="3054">
                  <c:v>0.79546296296296293</c:v>
                </c:pt>
                <c:pt idx="3055">
                  <c:v>0.79547453703703708</c:v>
                </c:pt>
                <c:pt idx="3056">
                  <c:v>0.79547453703703708</c:v>
                </c:pt>
                <c:pt idx="3057">
                  <c:v>0.79548611111111112</c:v>
                </c:pt>
                <c:pt idx="3058">
                  <c:v>0.79548611111111112</c:v>
                </c:pt>
                <c:pt idx="3059">
                  <c:v>0.79549768518518515</c:v>
                </c:pt>
                <c:pt idx="3060">
                  <c:v>0.79549768518518515</c:v>
                </c:pt>
                <c:pt idx="3061">
                  <c:v>0.7955092592592593</c:v>
                </c:pt>
                <c:pt idx="3062">
                  <c:v>0.79552083333333334</c:v>
                </c:pt>
                <c:pt idx="3063">
                  <c:v>0.79552083333333334</c:v>
                </c:pt>
                <c:pt idx="3064">
                  <c:v>0.79553240740740738</c:v>
                </c:pt>
                <c:pt idx="3065">
                  <c:v>0.79553240740740738</c:v>
                </c:pt>
                <c:pt idx="3066">
                  <c:v>0.79554398148148153</c:v>
                </c:pt>
                <c:pt idx="3067">
                  <c:v>0.79554398148148153</c:v>
                </c:pt>
                <c:pt idx="3068">
                  <c:v>0.79555555555555557</c:v>
                </c:pt>
                <c:pt idx="3069">
                  <c:v>0.79555555555555557</c:v>
                </c:pt>
                <c:pt idx="3070">
                  <c:v>0.79556712962962961</c:v>
                </c:pt>
                <c:pt idx="3071">
                  <c:v>0.79556712962962961</c:v>
                </c:pt>
                <c:pt idx="3072">
                  <c:v>0.79557870370370365</c:v>
                </c:pt>
                <c:pt idx="3073">
                  <c:v>0.79557870370370365</c:v>
                </c:pt>
                <c:pt idx="3074">
                  <c:v>0.7955902777777778</c:v>
                </c:pt>
                <c:pt idx="3075">
                  <c:v>0.7955902777777778</c:v>
                </c:pt>
                <c:pt idx="3076">
                  <c:v>0.79560185185185184</c:v>
                </c:pt>
                <c:pt idx="3077">
                  <c:v>0.79561342592592588</c:v>
                </c:pt>
                <c:pt idx="3078">
                  <c:v>0.79561342592592588</c:v>
                </c:pt>
                <c:pt idx="3079">
                  <c:v>0.79562500000000003</c:v>
                </c:pt>
                <c:pt idx="3080">
                  <c:v>0.79562500000000003</c:v>
                </c:pt>
                <c:pt idx="3081">
                  <c:v>0.79563657407407407</c:v>
                </c:pt>
                <c:pt idx="3082">
                  <c:v>0.79563657407407407</c:v>
                </c:pt>
                <c:pt idx="3083">
                  <c:v>0.7956481481481481</c:v>
                </c:pt>
                <c:pt idx="3084">
                  <c:v>0.7956481481481481</c:v>
                </c:pt>
                <c:pt idx="3085">
                  <c:v>0.79565972222222225</c:v>
                </c:pt>
                <c:pt idx="3086">
                  <c:v>0.79565972222222225</c:v>
                </c:pt>
                <c:pt idx="3087">
                  <c:v>0.79567129629629629</c:v>
                </c:pt>
                <c:pt idx="3088">
                  <c:v>0.79568287037037033</c:v>
                </c:pt>
                <c:pt idx="3089">
                  <c:v>0.79568287037037033</c:v>
                </c:pt>
                <c:pt idx="3090">
                  <c:v>0.79569444444444448</c:v>
                </c:pt>
                <c:pt idx="3091">
                  <c:v>0.79569444444444448</c:v>
                </c:pt>
                <c:pt idx="3092">
                  <c:v>0.79570601851851852</c:v>
                </c:pt>
                <c:pt idx="3093">
                  <c:v>0.79570601851851852</c:v>
                </c:pt>
                <c:pt idx="3094">
                  <c:v>0.79571759259259256</c:v>
                </c:pt>
                <c:pt idx="3095">
                  <c:v>0.79571759259259256</c:v>
                </c:pt>
                <c:pt idx="3096">
                  <c:v>0.79572916666666671</c:v>
                </c:pt>
                <c:pt idx="3097">
                  <c:v>0.79572916666666671</c:v>
                </c:pt>
                <c:pt idx="3098">
                  <c:v>0.79574074074074075</c:v>
                </c:pt>
                <c:pt idx="3099">
                  <c:v>0.79574074074074075</c:v>
                </c:pt>
                <c:pt idx="3100">
                  <c:v>0.79575231481481479</c:v>
                </c:pt>
                <c:pt idx="3101">
                  <c:v>0.79575231481481479</c:v>
                </c:pt>
                <c:pt idx="3102">
                  <c:v>0.79576388888888894</c:v>
                </c:pt>
                <c:pt idx="3103">
                  <c:v>0.79577546296296298</c:v>
                </c:pt>
                <c:pt idx="3104">
                  <c:v>0.79577546296296298</c:v>
                </c:pt>
                <c:pt idx="3105">
                  <c:v>0.79578703703703701</c:v>
                </c:pt>
                <c:pt idx="3106">
                  <c:v>0.79578703703703701</c:v>
                </c:pt>
                <c:pt idx="3107">
                  <c:v>0.79579861111111116</c:v>
                </c:pt>
                <c:pt idx="3108">
                  <c:v>0.79579861111111116</c:v>
                </c:pt>
                <c:pt idx="3109">
                  <c:v>0.7958101851851852</c:v>
                </c:pt>
                <c:pt idx="3110">
                  <c:v>0.7958101851851852</c:v>
                </c:pt>
                <c:pt idx="3111">
                  <c:v>0.79582175925925924</c:v>
                </c:pt>
                <c:pt idx="3112">
                  <c:v>0.79582175925925924</c:v>
                </c:pt>
                <c:pt idx="3113">
                  <c:v>0.79583333333333328</c:v>
                </c:pt>
                <c:pt idx="3114">
                  <c:v>0.79583333333333328</c:v>
                </c:pt>
                <c:pt idx="3115">
                  <c:v>0.79584490740740743</c:v>
                </c:pt>
                <c:pt idx="3116">
                  <c:v>0.79584490740740743</c:v>
                </c:pt>
                <c:pt idx="3117">
                  <c:v>0.79585648148148147</c:v>
                </c:pt>
                <c:pt idx="3118">
                  <c:v>0.79585648148148147</c:v>
                </c:pt>
                <c:pt idx="3119">
                  <c:v>0.79586805555555551</c:v>
                </c:pt>
                <c:pt idx="3120">
                  <c:v>0.79586805555555551</c:v>
                </c:pt>
                <c:pt idx="3121">
                  <c:v>0.79587962962962966</c:v>
                </c:pt>
                <c:pt idx="3122">
                  <c:v>0.7958912037037037</c:v>
                </c:pt>
                <c:pt idx="3123">
                  <c:v>0.7958912037037037</c:v>
                </c:pt>
                <c:pt idx="3124">
                  <c:v>0.79590277777777774</c:v>
                </c:pt>
                <c:pt idx="3125">
                  <c:v>0.79590277777777774</c:v>
                </c:pt>
                <c:pt idx="3126">
                  <c:v>0.79591435185185189</c:v>
                </c:pt>
                <c:pt idx="3127">
                  <c:v>0.79591435185185189</c:v>
                </c:pt>
                <c:pt idx="3128">
                  <c:v>0.79592592592592593</c:v>
                </c:pt>
                <c:pt idx="3129">
                  <c:v>0.79592592592592593</c:v>
                </c:pt>
                <c:pt idx="3130">
                  <c:v>0.79593749999999996</c:v>
                </c:pt>
                <c:pt idx="3131">
                  <c:v>0.79593749999999996</c:v>
                </c:pt>
                <c:pt idx="3132">
                  <c:v>0.79594907407407411</c:v>
                </c:pt>
                <c:pt idx="3133">
                  <c:v>0.79594907407407411</c:v>
                </c:pt>
                <c:pt idx="3134">
                  <c:v>0.79596064814814815</c:v>
                </c:pt>
                <c:pt idx="3135">
                  <c:v>0.79596064814814815</c:v>
                </c:pt>
                <c:pt idx="3136">
                  <c:v>0.79597222222222219</c:v>
                </c:pt>
                <c:pt idx="3137">
                  <c:v>0.79597222222222219</c:v>
                </c:pt>
                <c:pt idx="3138">
                  <c:v>0.79598379629629634</c:v>
                </c:pt>
                <c:pt idx="3139">
                  <c:v>0.79598379629629634</c:v>
                </c:pt>
                <c:pt idx="3140">
                  <c:v>0.79599537037037038</c:v>
                </c:pt>
                <c:pt idx="3141">
                  <c:v>0.79600694444444442</c:v>
                </c:pt>
                <c:pt idx="3142">
                  <c:v>0.79600694444444442</c:v>
                </c:pt>
                <c:pt idx="3143">
                  <c:v>0.79601851851851857</c:v>
                </c:pt>
                <c:pt idx="3144">
                  <c:v>0.79601851851851857</c:v>
                </c:pt>
                <c:pt idx="3145">
                  <c:v>0.79603009259259261</c:v>
                </c:pt>
                <c:pt idx="3146">
                  <c:v>0.79603009259259261</c:v>
                </c:pt>
                <c:pt idx="3147">
                  <c:v>0.79604166666666665</c:v>
                </c:pt>
                <c:pt idx="3148">
                  <c:v>0.79604166666666665</c:v>
                </c:pt>
                <c:pt idx="3149">
                  <c:v>0.79605324074074069</c:v>
                </c:pt>
                <c:pt idx="3150">
                  <c:v>0.79605324074074069</c:v>
                </c:pt>
                <c:pt idx="3151">
                  <c:v>0.79606481481481484</c:v>
                </c:pt>
                <c:pt idx="3152">
                  <c:v>0.79606481481481484</c:v>
                </c:pt>
                <c:pt idx="3153">
                  <c:v>0.79607638888888888</c:v>
                </c:pt>
                <c:pt idx="3154">
                  <c:v>0.79607638888888888</c:v>
                </c:pt>
                <c:pt idx="3155">
                  <c:v>0.79608796296296291</c:v>
                </c:pt>
                <c:pt idx="3156">
                  <c:v>0.79608796296296291</c:v>
                </c:pt>
                <c:pt idx="3157">
                  <c:v>0.79609953703703706</c:v>
                </c:pt>
                <c:pt idx="3158">
                  <c:v>0.79609953703703706</c:v>
                </c:pt>
                <c:pt idx="3159">
                  <c:v>0.7961111111111111</c:v>
                </c:pt>
                <c:pt idx="3160">
                  <c:v>0.7961111111111111</c:v>
                </c:pt>
                <c:pt idx="3161">
                  <c:v>0.79612268518518514</c:v>
                </c:pt>
                <c:pt idx="3162">
                  <c:v>0.79612268518518514</c:v>
                </c:pt>
                <c:pt idx="3163">
                  <c:v>0.79613425925925929</c:v>
                </c:pt>
                <c:pt idx="3164">
                  <c:v>0.79613425925925929</c:v>
                </c:pt>
                <c:pt idx="3165">
                  <c:v>0.79614583333333333</c:v>
                </c:pt>
                <c:pt idx="3166">
                  <c:v>0.79614583333333333</c:v>
                </c:pt>
                <c:pt idx="3167">
                  <c:v>0.79615740740740737</c:v>
                </c:pt>
                <c:pt idx="3168">
                  <c:v>0.79615740740740737</c:v>
                </c:pt>
                <c:pt idx="3169">
                  <c:v>0.79616898148148152</c:v>
                </c:pt>
                <c:pt idx="3170">
                  <c:v>0.79618055555555556</c:v>
                </c:pt>
                <c:pt idx="3171">
                  <c:v>0.79618055555555556</c:v>
                </c:pt>
                <c:pt idx="3172">
                  <c:v>0.7961921296296296</c:v>
                </c:pt>
                <c:pt idx="3173">
                  <c:v>0.7961921296296296</c:v>
                </c:pt>
                <c:pt idx="3174">
                  <c:v>0.79620370370370375</c:v>
                </c:pt>
                <c:pt idx="3175">
                  <c:v>0.79620370370370375</c:v>
                </c:pt>
                <c:pt idx="3176">
                  <c:v>0.79621527777777779</c:v>
                </c:pt>
                <c:pt idx="3177">
                  <c:v>0.79621527777777779</c:v>
                </c:pt>
                <c:pt idx="3178">
                  <c:v>0.79622685185185182</c:v>
                </c:pt>
                <c:pt idx="3179">
                  <c:v>0.79622685185185182</c:v>
                </c:pt>
                <c:pt idx="3180">
                  <c:v>0.79623842592592597</c:v>
                </c:pt>
                <c:pt idx="3181">
                  <c:v>0.79623842592592597</c:v>
                </c:pt>
                <c:pt idx="3182">
                  <c:v>0.79625000000000001</c:v>
                </c:pt>
                <c:pt idx="3183">
                  <c:v>0.79625000000000001</c:v>
                </c:pt>
                <c:pt idx="3184">
                  <c:v>0.79626157407407405</c:v>
                </c:pt>
                <c:pt idx="3185">
                  <c:v>0.79626157407407405</c:v>
                </c:pt>
                <c:pt idx="3186">
                  <c:v>0.7962731481481482</c:v>
                </c:pt>
                <c:pt idx="3187">
                  <c:v>0.7962731481481482</c:v>
                </c:pt>
                <c:pt idx="3188">
                  <c:v>0.79628472222222224</c:v>
                </c:pt>
                <c:pt idx="3189">
                  <c:v>0.79628472222222224</c:v>
                </c:pt>
                <c:pt idx="3190">
                  <c:v>0.79629629629629628</c:v>
                </c:pt>
                <c:pt idx="3191">
                  <c:v>0.79629629629629628</c:v>
                </c:pt>
                <c:pt idx="3192">
                  <c:v>0.79630787037037032</c:v>
                </c:pt>
                <c:pt idx="3193">
                  <c:v>0.79630787037037032</c:v>
                </c:pt>
                <c:pt idx="3194">
                  <c:v>0.79631944444444447</c:v>
                </c:pt>
                <c:pt idx="3195">
                  <c:v>0.79633101851851851</c:v>
                </c:pt>
                <c:pt idx="3196">
                  <c:v>0.79633101851851851</c:v>
                </c:pt>
                <c:pt idx="3197">
                  <c:v>0.79634259259259255</c:v>
                </c:pt>
                <c:pt idx="3198">
                  <c:v>0.79634259259259255</c:v>
                </c:pt>
                <c:pt idx="3199">
                  <c:v>0.7963541666666667</c:v>
                </c:pt>
                <c:pt idx="3200">
                  <c:v>0.7963541666666667</c:v>
                </c:pt>
                <c:pt idx="3201">
                  <c:v>0.79636574074074074</c:v>
                </c:pt>
                <c:pt idx="3202">
                  <c:v>0.79636574074074074</c:v>
                </c:pt>
                <c:pt idx="3203">
                  <c:v>0.79637731481481477</c:v>
                </c:pt>
                <c:pt idx="3204">
                  <c:v>0.79637731481481477</c:v>
                </c:pt>
                <c:pt idx="3205">
                  <c:v>0.79638888888888892</c:v>
                </c:pt>
                <c:pt idx="3206">
                  <c:v>0.79638888888888892</c:v>
                </c:pt>
                <c:pt idx="3207">
                  <c:v>0.79640046296296296</c:v>
                </c:pt>
                <c:pt idx="3208">
                  <c:v>0.79640046296296296</c:v>
                </c:pt>
                <c:pt idx="3209">
                  <c:v>0.796412037037037</c:v>
                </c:pt>
                <c:pt idx="3210">
                  <c:v>0.796412037037037</c:v>
                </c:pt>
                <c:pt idx="3211">
                  <c:v>0.79642361111111115</c:v>
                </c:pt>
                <c:pt idx="3212">
                  <c:v>0.79642361111111115</c:v>
                </c:pt>
                <c:pt idx="3213">
                  <c:v>0.79643518518518519</c:v>
                </c:pt>
                <c:pt idx="3214">
                  <c:v>0.79644675925925923</c:v>
                </c:pt>
                <c:pt idx="3215">
                  <c:v>0.79644675925925923</c:v>
                </c:pt>
                <c:pt idx="3216">
                  <c:v>0.79645833333333338</c:v>
                </c:pt>
                <c:pt idx="3217">
                  <c:v>0.79645833333333338</c:v>
                </c:pt>
                <c:pt idx="3218">
                  <c:v>0.79646990740740742</c:v>
                </c:pt>
                <c:pt idx="3219">
                  <c:v>0.79646990740740742</c:v>
                </c:pt>
                <c:pt idx="3220">
                  <c:v>0.79648148148148146</c:v>
                </c:pt>
                <c:pt idx="3221">
                  <c:v>0.79648148148148146</c:v>
                </c:pt>
                <c:pt idx="3222">
                  <c:v>0.79649305555555561</c:v>
                </c:pt>
                <c:pt idx="3223">
                  <c:v>0.79649305555555561</c:v>
                </c:pt>
                <c:pt idx="3224">
                  <c:v>0.79650462962962965</c:v>
                </c:pt>
                <c:pt idx="3225">
                  <c:v>0.79650462962962965</c:v>
                </c:pt>
                <c:pt idx="3226">
                  <c:v>0.79651620370370368</c:v>
                </c:pt>
                <c:pt idx="3227">
                  <c:v>0.79651620370370368</c:v>
                </c:pt>
                <c:pt idx="3228">
                  <c:v>0.79652777777777772</c:v>
                </c:pt>
                <c:pt idx="3229">
                  <c:v>0.79652777777777772</c:v>
                </c:pt>
                <c:pt idx="3230">
                  <c:v>0.79653935185185187</c:v>
                </c:pt>
                <c:pt idx="3231">
                  <c:v>0.79653935185185187</c:v>
                </c:pt>
                <c:pt idx="3232">
                  <c:v>0.79655092592592591</c:v>
                </c:pt>
                <c:pt idx="3233">
                  <c:v>0.79656249999999995</c:v>
                </c:pt>
                <c:pt idx="3234">
                  <c:v>0.79656249999999995</c:v>
                </c:pt>
                <c:pt idx="3235">
                  <c:v>0.7965740740740741</c:v>
                </c:pt>
                <c:pt idx="3236">
                  <c:v>0.7965740740740741</c:v>
                </c:pt>
                <c:pt idx="3237">
                  <c:v>0.79658564814814814</c:v>
                </c:pt>
                <c:pt idx="3238">
                  <c:v>0.79658564814814814</c:v>
                </c:pt>
                <c:pt idx="3239">
                  <c:v>0.79659722222222218</c:v>
                </c:pt>
                <c:pt idx="3240">
                  <c:v>0.79659722222222218</c:v>
                </c:pt>
                <c:pt idx="3241">
                  <c:v>0.79660879629629633</c:v>
                </c:pt>
                <c:pt idx="3242">
                  <c:v>0.79660879629629633</c:v>
                </c:pt>
                <c:pt idx="3243">
                  <c:v>0.79662037037037037</c:v>
                </c:pt>
                <c:pt idx="3244">
                  <c:v>0.79662037037037037</c:v>
                </c:pt>
                <c:pt idx="3245">
                  <c:v>0.79663194444444441</c:v>
                </c:pt>
                <c:pt idx="3246">
                  <c:v>0.79663194444444441</c:v>
                </c:pt>
                <c:pt idx="3247">
                  <c:v>0.79664351851851856</c:v>
                </c:pt>
                <c:pt idx="3248">
                  <c:v>0.79664351851851856</c:v>
                </c:pt>
                <c:pt idx="3249">
                  <c:v>0.7966550925925926</c:v>
                </c:pt>
                <c:pt idx="3250">
                  <c:v>0.79666666666666663</c:v>
                </c:pt>
                <c:pt idx="3251">
                  <c:v>0.79666666666666663</c:v>
                </c:pt>
                <c:pt idx="3252">
                  <c:v>0.79667824074074078</c:v>
                </c:pt>
                <c:pt idx="3253">
                  <c:v>0.79667824074074078</c:v>
                </c:pt>
                <c:pt idx="3254">
                  <c:v>0.79668981481481482</c:v>
                </c:pt>
                <c:pt idx="3255">
                  <c:v>0.79668981481481482</c:v>
                </c:pt>
                <c:pt idx="3256">
                  <c:v>0.79670138888888886</c:v>
                </c:pt>
                <c:pt idx="3257">
                  <c:v>0.79670138888888886</c:v>
                </c:pt>
                <c:pt idx="3258">
                  <c:v>0.79671296296296301</c:v>
                </c:pt>
                <c:pt idx="3259">
                  <c:v>0.79671296296296301</c:v>
                </c:pt>
                <c:pt idx="3260">
                  <c:v>0.79672453703703705</c:v>
                </c:pt>
                <c:pt idx="3261">
                  <c:v>0.79672453703703705</c:v>
                </c:pt>
              </c:numCache>
            </c:numRef>
          </c:cat>
          <c:val>
            <c:numRef>
              <c:f>'Measurement4G - 22 May 2023 190'!$N$2:$N$3263</c:f>
              <c:numCache>
                <c:formatCode>General</c:formatCode>
                <c:ptCount val="3262"/>
                <c:pt idx="8">
                  <c:v>3.0089999999999999</c:v>
                </c:pt>
                <c:pt idx="9">
                  <c:v>3.0089999999999999</c:v>
                </c:pt>
                <c:pt idx="10">
                  <c:v>3.0089999999999999</c:v>
                </c:pt>
                <c:pt idx="11">
                  <c:v>3.0089999999999999</c:v>
                </c:pt>
                <c:pt idx="12">
                  <c:v>3.0089999999999999</c:v>
                </c:pt>
                <c:pt idx="13">
                  <c:v>3.0089999999999999</c:v>
                </c:pt>
                <c:pt idx="14">
                  <c:v>3.0089999999999999</c:v>
                </c:pt>
                <c:pt idx="15">
                  <c:v>3.9889999999999999</c:v>
                </c:pt>
                <c:pt idx="16">
                  <c:v>3.9889999999999999</c:v>
                </c:pt>
                <c:pt idx="17">
                  <c:v>3.9889999999999999</c:v>
                </c:pt>
                <c:pt idx="18">
                  <c:v>3.9889999999999999</c:v>
                </c:pt>
                <c:pt idx="19">
                  <c:v>3.9889999999999999</c:v>
                </c:pt>
                <c:pt idx="20">
                  <c:v>3.9889999999999999</c:v>
                </c:pt>
                <c:pt idx="21">
                  <c:v>3.9889999999999999</c:v>
                </c:pt>
                <c:pt idx="22">
                  <c:v>3.9889999999999999</c:v>
                </c:pt>
                <c:pt idx="23">
                  <c:v>3.9889999999999999</c:v>
                </c:pt>
                <c:pt idx="24">
                  <c:v>3.9889999999999999</c:v>
                </c:pt>
                <c:pt idx="25">
                  <c:v>3.9889999999999999</c:v>
                </c:pt>
                <c:pt idx="26">
                  <c:v>3.9889999999999999</c:v>
                </c:pt>
                <c:pt idx="27">
                  <c:v>3.9889999999999999</c:v>
                </c:pt>
                <c:pt idx="28">
                  <c:v>3.9889999999999999</c:v>
                </c:pt>
                <c:pt idx="29">
                  <c:v>3.9889999999999999</c:v>
                </c:pt>
                <c:pt idx="30">
                  <c:v>3.9889999999999999</c:v>
                </c:pt>
                <c:pt idx="31">
                  <c:v>3.9889999999999999</c:v>
                </c:pt>
                <c:pt idx="32">
                  <c:v>3.9889999999999999</c:v>
                </c:pt>
                <c:pt idx="33">
                  <c:v>3.9889999999999999</c:v>
                </c:pt>
                <c:pt idx="34">
                  <c:v>1.7689999999999999</c:v>
                </c:pt>
                <c:pt idx="35">
                  <c:v>1.7689999999999999</c:v>
                </c:pt>
                <c:pt idx="36">
                  <c:v>1.7689999999999999</c:v>
                </c:pt>
                <c:pt idx="37">
                  <c:v>1.7689999999999999</c:v>
                </c:pt>
                <c:pt idx="38">
                  <c:v>1.7689999999999999</c:v>
                </c:pt>
                <c:pt idx="39">
                  <c:v>1.7689999999999999</c:v>
                </c:pt>
                <c:pt idx="40">
                  <c:v>1.7689999999999999</c:v>
                </c:pt>
                <c:pt idx="41">
                  <c:v>1.7689999999999999</c:v>
                </c:pt>
                <c:pt idx="42">
                  <c:v>1.7689999999999999</c:v>
                </c:pt>
                <c:pt idx="43">
                  <c:v>1.7689999999999999</c:v>
                </c:pt>
                <c:pt idx="44">
                  <c:v>1.7689999999999999</c:v>
                </c:pt>
                <c:pt idx="45">
                  <c:v>1.7689999999999999</c:v>
                </c:pt>
                <c:pt idx="46">
                  <c:v>1.7689999999999999</c:v>
                </c:pt>
                <c:pt idx="47">
                  <c:v>1.7689999999999999</c:v>
                </c:pt>
                <c:pt idx="48">
                  <c:v>1.7689999999999999</c:v>
                </c:pt>
                <c:pt idx="49">
                  <c:v>1.7689999999999999</c:v>
                </c:pt>
                <c:pt idx="50">
                  <c:v>1.7689999999999999</c:v>
                </c:pt>
                <c:pt idx="51">
                  <c:v>1.7689999999999999</c:v>
                </c:pt>
                <c:pt idx="52">
                  <c:v>1.7689999999999999</c:v>
                </c:pt>
                <c:pt idx="53">
                  <c:v>2.5649999999999999</c:v>
                </c:pt>
                <c:pt idx="54">
                  <c:v>2.5649999999999999</c:v>
                </c:pt>
                <c:pt idx="55">
                  <c:v>2.5649999999999999</c:v>
                </c:pt>
                <c:pt idx="56">
                  <c:v>2.5649999999999999</c:v>
                </c:pt>
                <c:pt idx="57">
                  <c:v>2.5649999999999999</c:v>
                </c:pt>
                <c:pt idx="58">
                  <c:v>2.5649999999999999</c:v>
                </c:pt>
                <c:pt idx="59">
                  <c:v>2.5649999999999999</c:v>
                </c:pt>
                <c:pt idx="60">
                  <c:v>2.5649999999999999</c:v>
                </c:pt>
                <c:pt idx="61">
                  <c:v>2.5649999999999999</c:v>
                </c:pt>
                <c:pt idx="62">
                  <c:v>2.5649999999999999</c:v>
                </c:pt>
                <c:pt idx="63">
                  <c:v>2.5649999999999999</c:v>
                </c:pt>
                <c:pt idx="64">
                  <c:v>2.5649999999999999</c:v>
                </c:pt>
                <c:pt idx="65">
                  <c:v>2.5649999999999999</c:v>
                </c:pt>
                <c:pt idx="66">
                  <c:v>2.5649999999999999</c:v>
                </c:pt>
                <c:pt idx="67">
                  <c:v>2.5649999999999999</c:v>
                </c:pt>
                <c:pt idx="68">
                  <c:v>2.5649999999999999</c:v>
                </c:pt>
                <c:pt idx="69">
                  <c:v>2.5649999999999999</c:v>
                </c:pt>
                <c:pt idx="70">
                  <c:v>2.5649999999999999</c:v>
                </c:pt>
                <c:pt idx="71">
                  <c:v>3.2490000000000001</c:v>
                </c:pt>
                <c:pt idx="72">
                  <c:v>3.2490000000000001</c:v>
                </c:pt>
                <c:pt idx="73">
                  <c:v>3.2490000000000001</c:v>
                </c:pt>
                <c:pt idx="74">
                  <c:v>3.2490000000000001</c:v>
                </c:pt>
                <c:pt idx="75">
                  <c:v>3.2490000000000001</c:v>
                </c:pt>
                <c:pt idx="76">
                  <c:v>3.2490000000000001</c:v>
                </c:pt>
                <c:pt idx="77">
                  <c:v>3.2490000000000001</c:v>
                </c:pt>
                <c:pt idx="78">
                  <c:v>3.2490000000000001</c:v>
                </c:pt>
                <c:pt idx="79">
                  <c:v>3.2490000000000001</c:v>
                </c:pt>
                <c:pt idx="80">
                  <c:v>3.2490000000000001</c:v>
                </c:pt>
                <c:pt idx="81">
                  <c:v>3.2490000000000001</c:v>
                </c:pt>
                <c:pt idx="82">
                  <c:v>3.2490000000000001</c:v>
                </c:pt>
                <c:pt idx="83">
                  <c:v>3.2490000000000001</c:v>
                </c:pt>
                <c:pt idx="84">
                  <c:v>3.2490000000000001</c:v>
                </c:pt>
                <c:pt idx="85">
                  <c:v>5.8979999999999997</c:v>
                </c:pt>
                <c:pt idx="86">
                  <c:v>5.8979999999999997</c:v>
                </c:pt>
                <c:pt idx="87">
                  <c:v>5.8979999999999997</c:v>
                </c:pt>
                <c:pt idx="88">
                  <c:v>5.8979999999999997</c:v>
                </c:pt>
                <c:pt idx="89">
                  <c:v>5.8979999999999997</c:v>
                </c:pt>
                <c:pt idx="90">
                  <c:v>5.8979999999999997</c:v>
                </c:pt>
                <c:pt idx="91">
                  <c:v>5.8979999999999997</c:v>
                </c:pt>
                <c:pt idx="92">
                  <c:v>5.8979999999999997</c:v>
                </c:pt>
                <c:pt idx="93">
                  <c:v>5.8979999999999997</c:v>
                </c:pt>
                <c:pt idx="94">
                  <c:v>5.8979999999999997</c:v>
                </c:pt>
                <c:pt idx="95">
                  <c:v>5.8979999999999997</c:v>
                </c:pt>
                <c:pt idx="96">
                  <c:v>5.8979999999999997</c:v>
                </c:pt>
                <c:pt idx="97">
                  <c:v>5.8979999999999997</c:v>
                </c:pt>
                <c:pt idx="98">
                  <c:v>5.8979999999999997</c:v>
                </c:pt>
                <c:pt idx="99">
                  <c:v>5.8979999999999997</c:v>
                </c:pt>
                <c:pt idx="100">
                  <c:v>5.8979999999999997</c:v>
                </c:pt>
                <c:pt idx="101">
                  <c:v>5.8979999999999997</c:v>
                </c:pt>
                <c:pt idx="102">
                  <c:v>1.7150000000000001</c:v>
                </c:pt>
                <c:pt idx="103">
                  <c:v>1.7150000000000001</c:v>
                </c:pt>
                <c:pt idx="104">
                  <c:v>1.7150000000000001</c:v>
                </c:pt>
                <c:pt idx="105">
                  <c:v>1.7150000000000001</c:v>
                </c:pt>
                <c:pt idx="106">
                  <c:v>1.7150000000000001</c:v>
                </c:pt>
                <c:pt idx="107">
                  <c:v>1.7150000000000001</c:v>
                </c:pt>
                <c:pt idx="108">
                  <c:v>1.7150000000000001</c:v>
                </c:pt>
                <c:pt idx="109">
                  <c:v>1.7150000000000001</c:v>
                </c:pt>
                <c:pt idx="110">
                  <c:v>1.7150000000000001</c:v>
                </c:pt>
                <c:pt idx="111">
                  <c:v>1.7150000000000001</c:v>
                </c:pt>
                <c:pt idx="112">
                  <c:v>1.7150000000000001</c:v>
                </c:pt>
                <c:pt idx="113">
                  <c:v>1.7150000000000001</c:v>
                </c:pt>
                <c:pt idx="114">
                  <c:v>1.7150000000000001</c:v>
                </c:pt>
                <c:pt idx="115">
                  <c:v>1.7150000000000001</c:v>
                </c:pt>
                <c:pt idx="116">
                  <c:v>1.7150000000000001</c:v>
                </c:pt>
                <c:pt idx="117">
                  <c:v>1.7150000000000001</c:v>
                </c:pt>
                <c:pt idx="118">
                  <c:v>1.7150000000000001</c:v>
                </c:pt>
                <c:pt idx="119">
                  <c:v>1.7150000000000001</c:v>
                </c:pt>
                <c:pt idx="120">
                  <c:v>1.7150000000000001</c:v>
                </c:pt>
                <c:pt idx="121">
                  <c:v>1.7150000000000001</c:v>
                </c:pt>
                <c:pt idx="122">
                  <c:v>1.7150000000000001</c:v>
                </c:pt>
                <c:pt idx="123">
                  <c:v>1.7150000000000001</c:v>
                </c:pt>
                <c:pt idx="124">
                  <c:v>1.7150000000000001</c:v>
                </c:pt>
                <c:pt idx="125">
                  <c:v>1.7150000000000001</c:v>
                </c:pt>
                <c:pt idx="126">
                  <c:v>1.7150000000000001</c:v>
                </c:pt>
                <c:pt idx="127">
                  <c:v>1.7150000000000001</c:v>
                </c:pt>
                <c:pt idx="128">
                  <c:v>1.7150000000000001</c:v>
                </c:pt>
                <c:pt idx="129">
                  <c:v>1.7150000000000001</c:v>
                </c:pt>
                <c:pt idx="130">
                  <c:v>1.7150000000000001</c:v>
                </c:pt>
                <c:pt idx="131">
                  <c:v>1.087</c:v>
                </c:pt>
                <c:pt idx="132">
                  <c:v>1.087</c:v>
                </c:pt>
                <c:pt idx="133">
                  <c:v>1.087</c:v>
                </c:pt>
                <c:pt idx="134">
                  <c:v>1.087</c:v>
                </c:pt>
                <c:pt idx="135">
                  <c:v>1.087</c:v>
                </c:pt>
                <c:pt idx="136">
                  <c:v>1.087</c:v>
                </c:pt>
                <c:pt idx="137">
                  <c:v>1.087</c:v>
                </c:pt>
                <c:pt idx="138">
                  <c:v>1.087</c:v>
                </c:pt>
                <c:pt idx="139">
                  <c:v>1.087</c:v>
                </c:pt>
                <c:pt idx="140">
                  <c:v>1.087</c:v>
                </c:pt>
                <c:pt idx="141">
                  <c:v>1.087</c:v>
                </c:pt>
                <c:pt idx="142">
                  <c:v>1.087</c:v>
                </c:pt>
                <c:pt idx="143">
                  <c:v>1.087</c:v>
                </c:pt>
                <c:pt idx="144">
                  <c:v>1.087</c:v>
                </c:pt>
                <c:pt idx="145">
                  <c:v>1.087</c:v>
                </c:pt>
                <c:pt idx="146">
                  <c:v>1.087</c:v>
                </c:pt>
                <c:pt idx="147">
                  <c:v>1.087</c:v>
                </c:pt>
                <c:pt idx="148">
                  <c:v>1.087</c:v>
                </c:pt>
                <c:pt idx="149">
                  <c:v>1.087</c:v>
                </c:pt>
                <c:pt idx="150">
                  <c:v>1.087</c:v>
                </c:pt>
                <c:pt idx="151">
                  <c:v>1.087</c:v>
                </c:pt>
                <c:pt idx="152">
                  <c:v>1.087</c:v>
                </c:pt>
                <c:pt idx="153">
                  <c:v>1.087</c:v>
                </c:pt>
                <c:pt idx="154">
                  <c:v>1.087</c:v>
                </c:pt>
                <c:pt idx="155">
                  <c:v>1.087</c:v>
                </c:pt>
                <c:pt idx="156">
                  <c:v>1.087</c:v>
                </c:pt>
                <c:pt idx="157">
                  <c:v>1.087</c:v>
                </c:pt>
                <c:pt idx="158">
                  <c:v>1.087</c:v>
                </c:pt>
                <c:pt idx="159">
                  <c:v>1.087</c:v>
                </c:pt>
                <c:pt idx="160">
                  <c:v>1.087</c:v>
                </c:pt>
                <c:pt idx="161">
                  <c:v>1.087</c:v>
                </c:pt>
                <c:pt idx="162">
                  <c:v>1.2390000000000001</c:v>
                </c:pt>
                <c:pt idx="163">
                  <c:v>1.2390000000000001</c:v>
                </c:pt>
                <c:pt idx="164">
                  <c:v>1.2390000000000001</c:v>
                </c:pt>
                <c:pt idx="165">
                  <c:v>1.2390000000000001</c:v>
                </c:pt>
                <c:pt idx="166">
                  <c:v>1.2390000000000001</c:v>
                </c:pt>
                <c:pt idx="167">
                  <c:v>1.2390000000000001</c:v>
                </c:pt>
                <c:pt idx="168">
                  <c:v>1.2390000000000001</c:v>
                </c:pt>
                <c:pt idx="169">
                  <c:v>1.2390000000000001</c:v>
                </c:pt>
                <c:pt idx="170">
                  <c:v>1.2390000000000001</c:v>
                </c:pt>
                <c:pt idx="171">
                  <c:v>1.2390000000000001</c:v>
                </c:pt>
                <c:pt idx="172">
                  <c:v>1.2390000000000001</c:v>
                </c:pt>
                <c:pt idx="173">
                  <c:v>1.2390000000000001</c:v>
                </c:pt>
                <c:pt idx="174">
                  <c:v>1.2390000000000001</c:v>
                </c:pt>
                <c:pt idx="175">
                  <c:v>1.2390000000000001</c:v>
                </c:pt>
                <c:pt idx="176">
                  <c:v>1.2390000000000001</c:v>
                </c:pt>
                <c:pt idx="177">
                  <c:v>1.2390000000000001</c:v>
                </c:pt>
                <c:pt idx="178">
                  <c:v>1.2390000000000001</c:v>
                </c:pt>
                <c:pt idx="179">
                  <c:v>1.2390000000000001</c:v>
                </c:pt>
                <c:pt idx="180">
                  <c:v>1.2390000000000001</c:v>
                </c:pt>
                <c:pt idx="181">
                  <c:v>1.2390000000000001</c:v>
                </c:pt>
                <c:pt idx="182">
                  <c:v>1.2390000000000001</c:v>
                </c:pt>
                <c:pt idx="183">
                  <c:v>1.2390000000000001</c:v>
                </c:pt>
                <c:pt idx="184">
                  <c:v>1.2390000000000001</c:v>
                </c:pt>
                <c:pt idx="185">
                  <c:v>1.2390000000000001</c:v>
                </c:pt>
                <c:pt idx="186">
                  <c:v>1.2390000000000001</c:v>
                </c:pt>
                <c:pt idx="187">
                  <c:v>1.2390000000000001</c:v>
                </c:pt>
                <c:pt idx="188">
                  <c:v>1.2390000000000001</c:v>
                </c:pt>
                <c:pt idx="189">
                  <c:v>1.105</c:v>
                </c:pt>
                <c:pt idx="190">
                  <c:v>1.105</c:v>
                </c:pt>
                <c:pt idx="191">
                  <c:v>1.105</c:v>
                </c:pt>
                <c:pt idx="192">
                  <c:v>1.105</c:v>
                </c:pt>
                <c:pt idx="193">
                  <c:v>1.105</c:v>
                </c:pt>
                <c:pt idx="194">
                  <c:v>1.105</c:v>
                </c:pt>
                <c:pt idx="195">
                  <c:v>1.105</c:v>
                </c:pt>
                <c:pt idx="196">
                  <c:v>1.105</c:v>
                </c:pt>
                <c:pt idx="197">
                  <c:v>1.105</c:v>
                </c:pt>
                <c:pt idx="198">
                  <c:v>1.105</c:v>
                </c:pt>
                <c:pt idx="199">
                  <c:v>1.105</c:v>
                </c:pt>
                <c:pt idx="200">
                  <c:v>1.105</c:v>
                </c:pt>
                <c:pt idx="201">
                  <c:v>1.105</c:v>
                </c:pt>
                <c:pt idx="202">
                  <c:v>1.105</c:v>
                </c:pt>
                <c:pt idx="203">
                  <c:v>1.105</c:v>
                </c:pt>
                <c:pt idx="204">
                  <c:v>1.105</c:v>
                </c:pt>
                <c:pt idx="205">
                  <c:v>1.105</c:v>
                </c:pt>
                <c:pt idx="206">
                  <c:v>1.105</c:v>
                </c:pt>
                <c:pt idx="207">
                  <c:v>1.105</c:v>
                </c:pt>
                <c:pt idx="208">
                  <c:v>1.105</c:v>
                </c:pt>
                <c:pt idx="209">
                  <c:v>1.105</c:v>
                </c:pt>
                <c:pt idx="210">
                  <c:v>1.105</c:v>
                </c:pt>
                <c:pt idx="211">
                  <c:v>1.105</c:v>
                </c:pt>
                <c:pt idx="212">
                  <c:v>1.105</c:v>
                </c:pt>
                <c:pt idx="213">
                  <c:v>1.105</c:v>
                </c:pt>
                <c:pt idx="214">
                  <c:v>1.105</c:v>
                </c:pt>
                <c:pt idx="215">
                  <c:v>1.105</c:v>
                </c:pt>
                <c:pt idx="216">
                  <c:v>1.105</c:v>
                </c:pt>
                <c:pt idx="217">
                  <c:v>1.105</c:v>
                </c:pt>
                <c:pt idx="218">
                  <c:v>1.105</c:v>
                </c:pt>
                <c:pt idx="219">
                  <c:v>1.105</c:v>
                </c:pt>
                <c:pt idx="220">
                  <c:v>1.105</c:v>
                </c:pt>
                <c:pt idx="221">
                  <c:v>1.105</c:v>
                </c:pt>
                <c:pt idx="222">
                  <c:v>1.105</c:v>
                </c:pt>
                <c:pt idx="223">
                  <c:v>1.105</c:v>
                </c:pt>
                <c:pt idx="224">
                  <c:v>1.105</c:v>
                </c:pt>
                <c:pt idx="225">
                  <c:v>1.105</c:v>
                </c:pt>
                <c:pt idx="226">
                  <c:v>1.105</c:v>
                </c:pt>
                <c:pt idx="227">
                  <c:v>1.105</c:v>
                </c:pt>
                <c:pt idx="228">
                  <c:v>1.105</c:v>
                </c:pt>
                <c:pt idx="229">
                  <c:v>1.105</c:v>
                </c:pt>
                <c:pt idx="230">
                  <c:v>1.105</c:v>
                </c:pt>
                <c:pt idx="231">
                  <c:v>1.105</c:v>
                </c:pt>
                <c:pt idx="232">
                  <c:v>1.105</c:v>
                </c:pt>
                <c:pt idx="233">
                  <c:v>1.105</c:v>
                </c:pt>
                <c:pt idx="234">
                  <c:v>0.73899999999999999</c:v>
                </c:pt>
                <c:pt idx="235">
                  <c:v>0.73899999999999999</c:v>
                </c:pt>
                <c:pt idx="236">
                  <c:v>0.73899999999999999</c:v>
                </c:pt>
                <c:pt idx="237">
                  <c:v>0.73899999999999999</c:v>
                </c:pt>
                <c:pt idx="238">
                  <c:v>0.73899999999999999</c:v>
                </c:pt>
                <c:pt idx="239">
                  <c:v>0.73899999999999999</c:v>
                </c:pt>
                <c:pt idx="240">
                  <c:v>0.73899999999999999</c:v>
                </c:pt>
                <c:pt idx="241">
                  <c:v>0.73899999999999999</c:v>
                </c:pt>
                <c:pt idx="242">
                  <c:v>0.73899999999999999</c:v>
                </c:pt>
                <c:pt idx="243">
                  <c:v>0.73899999999999999</c:v>
                </c:pt>
                <c:pt idx="244">
                  <c:v>0.73899999999999999</c:v>
                </c:pt>
                <c:pt idx="245">
                  <c:v>0.73899999999999999</c:v>
                </c:pt>
                <c:pt idx="246">
                  <c:v>0.73899999999999999</c:v>
                </c:pt>
                <c:pt idx="247">
                  <c:v>0.73899999999999999</c:v>
                </c:pt>
                <c:pt idx="248">
                  <c:v>0.73899999999999999</c:v>
                </c:pt>
                <c:pt idx="249">
                  <c:v>0.73899999999999999</c:v>
                </c:pt>
                <c:pt idx="250">
                  <c:v>0.73899999999999999</c:v>
                </c:pt>
                <c:pt idx="251">
                  <c:v>0.73899999999999999</c:v>
                </c:pt>
                <c:pt idx="252">
                  <c:v>0.73899999999999999</c:v>
                </c:pt>
                <c:pt idx="253">
                  <c:v>0.73899999999999999</c:v>
                </c:pt>
                <c:pt idx="254">
                  <c:v>0.73899999999999999</c:v>
                </c:pt>
                <c:pt idx="255">
                  <c:v>0.73899999999999999</c:v>
                </c:pt>
                <c:pt idx="256">
                  <c:v>0.73899999999999999</c:v>
                </c:pt>
                <c:pt idx="257">
                  <c:v>0.73899999999999999</c:v>
                </c:pt>
                <c:pt idx="258">
                  <c:v>0.73899999999999999</c:v>
                </c:pt>
                <c:pt idx="259">
                  <c:v>0.73899999999999999</c:v>
                </c:pt>
                <c:pt idx="260">
                  <c:v>0.73899999999999999</c:v>
                </c:pt>
                <c:pt idx="261">
                  <c:v>0.73899999999999999</c:v>
                </c:pt>
                <c:pt idx="262">
                  <c:v>0.73899999999999999</c:v>
                </c:pt>
                <c:pt idx="263">
                  <c:v>0.73899999999999999</c:v>
                </c:pt>
                <c:pt idx="264">
                  <c:v>0.73899999999999999</c:v>
                </c:pt>
                <c:pt idx="265">
                  <c:v>0.73899999999999999</c:v>
                </c:pt>
                <c:pt idx="266">
                  <c:v>0.73899999999999999</c:v>
                </c:pt>
                <c:pt idx="267">
                  <c:v>0.73899999999999999</c:v>
                </c:pt>
                <c:pt idx="268">
                  <c:v>0.73899999999999999</c:v>
                </c:pt>
                <c:pt idx="269">
                  <c:v>0.73899999999999999</c:v>
                </c:pt>
                <c:pt idx="270">
                  <c:v>0.73899999999999999</c:v>
                </c:pt>
                <c:pt idx="271">
                  <c:v>0.73899999999999999</c:v>
                </c:pt>
                <c:pt idx="272">
                  <c:v>0.73899999999999999</c:v>
                </c:pt>
                <c:pt idx="273">
                  <c:v>0.73899999999999999</c:v>
                </c:pt>
                <c:pt idx="274">
                  <c:v>0.73899999999999999</c:v>
                </c:pt>
                <c:pt idx="275">
                  <c:v>0.73899999999999999</c:v>
                </c:pt>
                <c:pt idx="276">
                  <c:v>0.73899999999999999</c:v>
                </c:pt>
                <c:pt idx="277">
                  <c:v>0.73899999999999999</c:v>
                </c:pt>
                <c:pt idx="278">
                  <c:v>0.73899999999999999</c:v>
                </c:pt>
                <c:pt idx="279">
                  <c:v>0.73899999999999999</c:v>
                </c:pt>
                <c:pt idx="280">
                  <c:v>0.73899999999999999</c:v>
                </c:pt>
                <c:pt idx="281">
                  <c:v>0.73899999999999999</c:v>
                </c:pt>
                <c:pt idx="282">
                  <c:v>0.73899999999999999</c:v>
                </c:pt>
                <c:pt idx="283">
                  <c:v>0.73899999999999999</c:v>
                </c:pt>
                <c:pt idx="284">
                  <c:v>0.73899999999999999</c:v>
                </c:pt>
                <c:pt idx="285">
                  <c:v>0.73899999999999999</c:v>
                </c:pt>
                <c:pt idx="286">
                  <c:v>0.73899999999999999</c:v>
                </c:pt>
                <c:pt idx="287">
                  <c:v>0.73899999999999999</c:v>
                </c:pt>
                <c:pt idx="288">
                  <c:v>0.73899999999999999</c:v>
                </c:pt>
                <c:pt idx="289">
                  <c:v>0.73899999999999999</c:v>
                </c:pt>
                <c:pt idx="290">
                  <c:v>0.73899999999999999</c:v>
                </c:pt>
                <c:pt idx="291">
                  <c:v>0.73899999999999999</c:v>
                </c:pt>
                <c:pt idx="292">
                  <c:v>0.73899999999999999</c:v>
                </c:pt>
                <c:pt idx="293">
                  <c:v>0.73899999999999999</c:v>
                </c:pt>
                <c:pt idx="294">
                  <c:v>0.73899999999999999</c:v>
                </c:pt>
                <c:pt idx="295">
                  <c:v>0.73899999999999999</c:v>
                </c:pt>
                <c:pt idx="296">
                  <c:v>0.498</c:v>
                </c:pt>
                <c:pt idx="297">
                  <c:v>0.498</c:v>
                </c:pt>
                <c:pt idx="298">
                  <c:v>0.498</c:v>
                </c:pt>
                <c:pt idx="299">
                  <c:v>0.498</c:v>
                </c:pt>
                <c:pt idx="300">
                  <c:v>0.498</c:v>
                </c:pt>
                <c:pt idx="301">
                  <c:v>0.498</c:v>
                </c:pt>
                <c:pt idx="302">
                  <c:v>0.498</c:v>
                </c:pt>
                <c:pt idx="303">
                  <c:v>0.498</c:v>
                </c:pt>
                <c:pt idx="304">
                  <c:v>0.498</c:v>
                </c:pt>
                <c:pt idx="305">
                  <c:v>0.498</c:v>
                </c:pt>
                <c:pt idx="306">
                  <c:v>0.498</c:v>
                </c:pt>
                <c:pt idx="307">
                  <c:v>0.498</c:v>
                </c:pt>
                <c:pt idx="308">
                  <c:v>0.498</c:v>
                </c:pt>
                <c:pt idx="309">
                  <c:v>0.498</c:v>
                </c:pt>
                <c:pt idx="310">
                  <c:v>0.498</c:v>
                </c:pt>
                <c:pt idx="311">
                  <c:v>0.498</c:v>
                </c:pt>
                <c:pt idx="312">
                  <c:v>0.498</c:v>
                </c:pt>
                <c:pt idx="313">
                  <c:v>0.498</c:v>
                </c:pt>
                <c:pt idx="314">
                  <c:v>0.498</c:v>
                </c:pt>
                <c:pt idx="315">
                  <c:v>0.498</c:v>
                </c:pt>
                <c:pt idx="316">
                  <c:v>0.498</c:v>
                </c:pt>
                <c:pt idx="317">
                  <c:v>0.498</c:v>
                </c:pt>
                <c:pt idx="318">
                  <c:v>0.498</c:v>
                </c:pt>
                <c:pt idx="319">
                  <c:v>0.498</c:v>
                </c:pt>
                <c:pt idx="320">
                  <c:v>0.498</c:v>
                </c:pt>
                <c:pt idx="321">
                  <c:v>0.498</c:v>
                </c:pt>
                <c:pt idx="322">
                  <c:v>0.498</c:v>
                </c:pt>
                <c:pt idx="323">
                  <c:v>0.498</c:v>
                </c:pt>
                <c:pt idx="324">
                  <c:v>0.498</c:v>
                </c:pt>
                <c:pt idx="325">
                  <c:v>0.498</c:v>
                </c:pt>
                <c:pt idx="326">
                  <c:v>0.498</c:v>
                </c:pt>
                <c:pt idx="327">
                  <c:v>0.498</c:v>
                </c:pt>
                <c:pt idx="328">
                  <c:v>0.498</c:v>
                </c:pt>
                <c:pt idx="329">
                  <c:v>0.498</c:v>
                </c:pt>
                <c:pt idx="330">
                  <c:v>1.05</c:v>
                </c:pt>
                <c:pt idx="331">
                  <c:v>1.05</c:v>
                </c:pt>
                <c:pt idx="332">
                  <c:v>1.05</c:v>
                </c:pt>
                <c:pt idx="333">
                  <c:v>1.05</c:v>
                </c:pt>
                <c:pt idx="334">
                  <c:v>1.05</c:v>
                </c:pt>
                <c:pt idx="335">
                  <c:v>1.05</c:v>
                </c:pt>
                <c:pt idx="336">
                  <c:v>1.05</c:v>
                </c:pt>
                <c:pt idx="337">
                  <c:v>1.05</c:v>
                </c:pt>
                <c:pt idx="338">
                  <c:v>1.05</c:v>
                </c:pt>
                <c:pt idx="339">
                  <c:v>1.05</c:v>
                </c:pt>
                <c:pt idx="340">
                  <c:v>1.05</c:v>
                </c:pt>
                <c:pt idx="341">
                  <c:v>1.05</c:v>
                </c:pt>
                <c:pt idx="342">
                  <c:v>1.05</c:v>
                </c:pt>
                <c:pt idx="343">
                  <c:v>1.05</c:v>
                </c:pt>
                <c:pt idx="344">
                  <c:v>1.05</c:v>
                </c:pt>
                <c:pt idx="345">
                  <c:v>1.05</c:v>
                </c:pt>
                <c:pt idx="346">
                  <c:v>1.05</c:v>
                </c:pt>
                <c:pt idx="347">
                  <c:v>1.05</c:v>
                </c:pt>
                <c:pt idx="348">
                  <c:v>1.05</c:v>
                </c:pt>
                <c:pt idx="349">
                  <c:v>1.05</c:v>
                </c:pt>
                <c:pt idx="350">
                  <c:v>1.05</c:v>
                </c:pt>
                <c:pt idx="351">
                  <c:v>2.29</c:v>
                </c:pt>
                <c:pt idx="352">
                  <c:v>2.29</c:v>
                </c:pt>
                <c:pt idx="353">
                  <c:v>2.29</c:v>
                </c:pt>
                <c:pt idx="354">
                  <c:v>2.29</c:v>
                </c:pt>
                <c:pt idx="355">
                  <c:v>2.29</c:v>
                </c:pt>
                <c:pt idx="356">
                  <c:v>2.29</c:v>
                </c:pt>
                <c:pt idx="357">
                  <c:v>2.29</c:v>
                </c:pt>
                <c:pt idx="358">
                  <c:v>2.29</c:v>
                </c:pt>
                <c:pt idx="359">
                  <c:v>2.29</c:v>
                </c:pt>
                <c:pt idx="360">
                  <c:v>2.29</c:v>
                </c:pt>
                <c:pt idx="361">
                  <c:v>2.29</c:v>
                </c:pt>
                <c:pt idx="362">
                  <c:v>2.29</c:v>
                </c:pt>
                <c:pt idx="363">
                  <c:v>2.29</c:v>
                </c:pt>
                <c:pt idx="364">
                  <c:v>2.29</c:v>
                </c:pt>
                <c:pt idx="365">
                  <c:v>2.29</c:v>
                </c:pt>
                <c:pt idx="366">
                  <c:v>2.29</c:v>
                </c:pt>
                <c:pt idx="367">
                  <c:v>2.29</c:v>
                </c:pt>
                <c:pt idx="368">
                  <c:v>2.29</c:v>
                </c:pt>
                <c:pt idx="369">
                  <c:v>2.29</c:v>
                </c:pt>
                <c:pt idx="370">
                  <c:v>2.7360000000000002</c:v>
                </c:pt>
                <c:pt idx="371">
                  <c:v>2.7360000000000002</c:v>
                </c:pt>
                <c:pt idx="372">
                  <c:v>2.7360000000000002</c:v>
                </c:pt>
                <c:pt idx="373">
                  <c:v>2.7360000000000002</c:v>
                </c:pt>
                <c:pt idx="374">
                  <c:v>2.7360000000000002</c:v>
                </c:pt>
                <c:pt idx="375">
                  <c:v>2.7360000000000002</c:v>
                </c:pt>
                <c:pt idx="376">
                  <c:v>2.7360000000000002</c:v>
                </c:pt>
                <c:pt idx="377">
                  <c:v>2.7360000000000002</c:v>
                </c:pt>
                <c:pt idx="378">
                  <c:v>2.7360000000000002</c:v>
                </c:pt>
                <c:pt idx="379">
                  <c:v>2.7360000000000002</c:v>
                </c:pt>
                <c:pt idx="380">
                  <c:v>2.7360000000000002</c:v>
                </c:pt>
                <c:pt idx="381">
                  <c:v>2.7360000000000002</c:v>
                </c:pt>
                <c:pt idx="382">
                  <c:v>2.7360000000000002</c:v>
                </c:pt>
                <c:pt idx="383">
                  <c:v>2.7360000000000002</c:v>
                </c:pt>
                <c:pt idx="384">
                  <c:v>2.7360000000000002</c:v>
                </c:pt>
                <c:pt idx="385">
                  <c:v>2.7360000000000002</c:v>
                </c:pt>
                <c:pt idx="386">
                  <c:v>2.7360000000000002</c:v>
                </c:pt>
                <c:pt idx="387">
                  <c:v>3.4649999999999999</c:v>
                </c:pt>
                <c:pt idx="388">
                  <c:v>3.4649999999999999</c:v>
                </c:pt>
                <c:pt idx="389">
                  <c:v>3.4649999999999999</c:v>
                </c:pt>
                <c:pt idx="390">
                  <c:v>3.4649999999999999</c:v>
                </c:pt>
                <c:pt idx="391">
                  <c:v>3.4649999999999999</c:v>
                </c:pt>
                <c:pt idx="392">
                  <c:v>3.4649999999999999</c:v>
                </c:pt>
                <c:pt idx="393">
                  <c:v>3.4649999999999999</c:v>
                </c:pt>
                <c:pt idx="394">
                  <c:v>3.4649999999999999</c:v>
                </c:pt>
                <c:pt idx="395">
                  <c:v>3.4649999999999999</c:v>
                </c:pt>
                <c:pt idx="396">
                  <c:v>3.4649999999999999</c:v>
                </c:pt>
                <c:pt idx="397">
                  <c:v>3.4649999999999999</c:v>
                </c:pt>
                <c:pt idx="398">
                  <c:v>3.4649999999999999</c:v>
                </c:pt>
                <c:pt idx="399">
                  <c:v>3.4649999999999999</c:v>
                </c:pt>
                <c:pt idx="400">
                  <c:v>3.4649999999999999</c:v>
                </c:pt>
                <c:pt idx="401">
                  <c:v>4.7610000000000001</c:v>
                </c:pt>
                <c:pt idx="402">
                  <c:v>4.7610000000000001</c:v>
                </c:pt>
                <c:pt idx="403">
                  <c:v>4.7610000000000001</c:v>
                </c:pt>
                <c:pt idx="404">
                  <c:v>4.7610000000000001</c:v>
                </c:pt>
                <c:pt idx="405">
                  <c:v>4.7610000000000001</c:v>
                </c:pt>
                <c:pt idx="406">
                  <c:v>4.7610000000000001</c:v>
                </c:pt>
                <c:pt idx="407">
                  <c:v>4.7610000000000001</c:v>
                </c:pt>
                <c:pt idx="408">
                  <c:v>4.7610000000000001</c:v>
                </c:pt>
                <c:pt idx="409">
                  <c:v>4.7610000000000001</c:v>
                </c:pt>
                <c:pt idx="410">
                  <c:v>4.7610000000000001</c:v>
                </c:pt>
                <c:pt idx="411">
                  <c:v>4.7610000000000001</c:v>
                </c:pt>
                <c:pt idx="412">
                  <c:v>4.7610000000000001</c:v>
                </c:pt>
                <c:pt idx="413">
                  <c:v>4.7610000000000001</c:v>
                </c:pt>
                <c:pt idx="414">
                  <c:v>4.7610000000000001</c:v>
                </c:pt>
                <c:pt idx="415">
                  <c:v>4.7610000000000001</c:v>
                </c:pt>
                <c:pt idx="416">
                  <c:v>4.75</c:v>
                </c:pt>
                <c:pt idx="417">
                  <c:v>4.75</c:v>
                </c:pt>
                <c:pt idx="418">
                  <c:v>4.75</c:v>
                </c:pt>
                <c:pt idx="419">
                  <c:v>4.75</c:v>
                </c:pt>
                <c:pt idx="420">
                  <c:v>4.75</c:v>
                </c:pt>
                <c:pt idx="421">
                  <c:v>4.75</c:v>
                </c:pt>
                <c:pt idx="422">
                  <c:v>4.75</c:v>
                </c:pt>
                <c:pt idx="423">
                  <c:v>4.75</c:v>
                </c:pt>
                <c:pt idx="424">
                  <c:v>4.75</c:v>
                </c:pt>
                <c:pt idx="425">
                  <c:v>4.75</c:v>
                </c:pt>
                <c:pt idx="426">
                  <c:v>4.75</c:v>
                </c:pt>
                <c:pt idx="427">
                  <c:v>4.75</c:v>
                </c:pt>
                <c:pt idx="428">
                  <c:v>4.75</c:v>
                </c:pt>
                <c:pt idx="429">
                  <c:v>4.75</c:v>
                </c:pt>
                <c:pt idx="430">
                  <c:v>4.75</c:v>
                </c:pt>
                <c:pt idx="431">
                  <c:v>4.75</c:v>
                </c:pt>
                <c:pt idx="432">
                  <c:v>4.0060000000000002</c:v>
                </c:pt>
                <c:pt idx="433">
                  <c:v>4.0060000000000002</c:v>
                </c:pt>
                <c:pt idx="434">
                  <c:v>4.0060000000000002</c:v>
                </c:pt>
                <c:pt idx="435">
                  <c:v>4.0060000000000002</c:v>
                </c:pt>
                <c:pt idx="436">
                  <c:v>4.0060000000000002</c:v>
                </c:pt>
                <c:pt idx="437">
                  <c:v>4.0060000000000002</c:v>
                </c:pt>
                <c:pt idx="438">
                  <c:v>4.0060000000000002</c:v>
                </c:pt>
                <c:pt idx="439">
                  <c:v>4.0060000000000002</c:v>
                </c:pt>
                <c:pt idx="440">
                  <c:v>4.0060000000000002</c:v>
                </c:pt>
                <c:pt idx="441">
                  <c:v>4.0060000000000002</c:v>
                </c:pt>
                <c:pt idx="442">
                  <c:v>4.0060000000000002</c:v>
                </c:pt>
                <c:pt idx="443">
                  <c:v>4.0060000000000002</c:v>
                </c:pt>
                <c:pt idx="444">
                  <c:v>4.0060000000000002</c:v>
                </c:pt>
                <c:pt idx="445">
                  <c:v>4.0060000000000002</c:v>
                </c:pt>
                <c:pt idx="446">
                  <c:v>4.0060000000000002</c:v>
                </c:pt>
                <c:pt idx="447">
                  <c:v>4.3170000000000002</c:v>
                </c:pt>
                <c:pt idx="448">
                  <c:v>4.3170000000000002</c:v>
                </c:pt>
                <c:pt idx="449">
                  <c:v>4.3170000000000002</c:v>
                </c:pt>
                <c:pt idx="450">
                  <c:v>4.3170000000000002</c:v>
                </c:pt>
                <c:pt idx="451">
                  <c:v>4.3170000000000002</c:v>
                </c:pt>
                <c:pt idx="452">
                  <c:v>4.3170000000000002</c:v>
                </c:pt>
                <c:pt idx="453">
                  <c:v>4.3170000000000002</c:v>
                </c:pt>
                <c:pt idx="454">
                  <c:v>4.3170000000000002</c:v>
                </c:pt>
                <c:pt idx="455">
                  <c:v>4.3170000000000002</c:v>
                </c:pt>
                <c:pt idx="456">
                  <c:v>4.3170000000000002</c:v>
                </c:pt>
                <c:pt idx="457">
                  <c:v>4.3170000000000002</c:v>
                </c:pt>
                <c:pt idx="458">
                  <c:v>4.3170000000000002</c:v>
                </c:pt>
                <c:pt idx="459">
                  <c:v>4.3170000000000002</c:v>
                </c:pt>
                <c:pt idx="460">
                  <c:v>4.3170000000000002</c:v>
                </c:pt>
                <c:pt idx="461">
                  <c:v>4.3170000000000002</c:v>
                </c:pt>
                <c:pt idx="462">
                  <c:v>4.3170000000000002</c:v>
                </c:pt>
                <c:pt idx="463">
                  <c:v>4.3170000000000002</c:v>
                </c:pt>
                <c:pt idx="464">
                  <c:v>4.3170000000000002</c:v>
                </c:pt>
                <c:pt idx="465">
                  <c:v>3.0089999999999999</c:v>
                </c:pt>
                <c:pt idx="466">
                  <c:v>3.0089999999999999</c:v>
                </c:pt>
                <c:pt idx="467">
                  <c:v>3.0089999999999999</c:v>
                </c:pt>
                <c:pt idx="468">
                  <c:v>3.0089999999999999</c:v>
                </c:pt>
                <c:pt idx="469">
                  <c:v>3.0089999999999999</c:v>
                </c:pt>
                <c:pt idx="470">
                  <c:v>3.0089999999999999</c:v>
                </c:pt>
                <c:pt idx="471">
                  <c:v>3.0089999999999999</c:v>
                </c:pt>
                <c:pt idx="472">
                  <c:v>3.0089999999999999</c:v>
                </c:pt>
                <c:pt idx="473">
                  <c:v>3.0089999999999999</c:v>
                </c:pt>
                <c:pt idx="474">
                  <c:v>3.0089999999999999</c:v>
                </c:pt>
                <c:pt idx="475">
                  <c:v>3.0089999999999999</c:v>
                </c:pt>
                <c:pt idx="476">
                  <c:v>3.0089999999999999</c:v>
                </c:pt>
                <c:pt idx="477">
                  <c:v>3.0089999999999999</c:v>
                </c:pt>
                <c:pt idx="478">
                  <c:v>3.0089999999999999</c:v>
                </c:pt>
                <c:pt idx="479">
                  <c:v>3.0089999999999999</c:v>
                </c:pt>
                <c:pt idx="480">
                  <c:v>3.0089999999999999</c:v>
                </c:pt>
                <c:pt idx="481">
                  <c:v>3.0089999999999999</c:v>
                </c:pt>
                <c:pt idx="482">
                  <c:v>3.0089999999999999</c:v>
                </c:pt>
                <c:pt idx="483">
                  <c:v>3.246</c:v>
                </c:pt>
                <c:pt idx="484">
                  <c:v>3.246</c:v>
                </c:pt>
                <c:pt idx="485">
                  <c:v>3.246</c:v>
                </c:pt>
                <c:pt idx="486">
                  <c:v>3.246</c:v>
                </c:pt>
                <c:pt idx="487">
                  <c:v>3.246</c:v>
                </c:pt>
                <c:pt idx="488">
                  <c:v>3.246</c:v>
                </c:pt>
                <c:pt idx="489">
                  <c:v>3.246</c:v>
                </c:pt>
                <c:pt idx="490">
                  <c:v>3.246</c:v>
                </c:pt>
                <c:pt idx="491">
                  <c:v>3.246</c:v>
                </c:pt>
                <c:pt idx="492">
                  <c:v>3.246</c:v>
                </c:pt>
                <c:pt idx="493">
                  <c:v>3.246</c:v>
                </c:pt>
                <c:pt idx="494">
                  <c:v>3.246</c:v>
                </c:pt>
                <c:pt idx="495">
                  <c:v>3.246</c:v>
                </c:pt>
                <c:pt idx="496">
                  <c:v>3.246</c:v>
                </c:pt>
                <c:pt idx="497">
                  <c:v>3.246</c:v>
                </c:pt>
                <c:pt idx="498">
                  <c:v>3.246</c:v>
                </c:pt>
                <c:pt idx="499">
                  <c:v>3.246</c:v>
                </c:pt>
                <c:pt idx="500">
                  <c:v>3.177</c:v>
                </c:pt>
                <c:pt idx="501">
                  <c:v>3.177</c:v>
                </c:pt>
                <c:pt idx="502">
                  <c:v>3.177</c:v>
                </c:pt>
                <c:pt idx="503">
                  <c:v>3.177</c:v>
                </c:pt>
                <c:pt idx="504">
                  <c:v>3.177</c:v>
                </c:pt>
                <c:pt idx="505">
                  <c:v>3.177</c:v>
                </c:pt>
                <c:pt idx="506">
                  <c:v>3.177</c:v>
                </c:pt>
                <c:pt idx="507">
                  <c:v>3.177</c:v>
                </c:pt>
                <c:pt idx="508">
                  <c:v>3.177</c:v>
                </c:pt>
                <c:pt idx="509">
                  <c:v>3.177</c:v>
                </c:pt>
                <c:pt idx="510">
                  <c:v>3.177</c:v>
                </c:pt>
                <c:pt idx="511">
                  <c:v>3.177</c:v>
                </c:pt>
                <c:pt idx="512">
                  <c:v>3.177</c:v>
                </c:pt>
                <c:pt idx="513">
                  <c:v>3.177</c:v>
                </c:pt>
                <c:pt idx="514">
                  <c:v>3.177</c:v>
                </c:pt>
                <c:pt idx="515">
                  <c:v>3.177</c:v>
                </c:pt>
                <c:pt idx="516">
                  <c:v>3.177</c:v>
                </c:pt>
                <c:pt idx="517">
                  <c:v>3.9350000000000001</c:v>
                </c:pt>
                <c:pt idx="518">
                  <c:v>3.9350000000000001</c:v>
                </c:pt>
                <c:pt idx="519">
                  <c:v>3.9350000000000001</c:v>
                </c:pt>
                <c:pt idx="520">
                  <c:v>3.9350000000000001</c:v>
                </c:pt>
                <c:pt idx="521">
                  <c:v>3.9350000000000001</c:v>
                </c:pt>
                <c:pt idx="522">
                  <c:v>3.9350000000000001</c:v>
                </c:pt>
                <c:pt idx="523">
                  <c:v>3.9350000000000001</c:v>
                </c:pt>
                <c:pt idx="524">
                  <c:v>3.9350000000000001</c:v>
                </c:pt>
                <c:pt idx="525">
                  <c:v>3.9350000000000001</c:v>
                </c:pt>
                <c:pt idx="526">
                  <c:v>3.9350000000000001</c:v>
                </c:pt>
                <c:pt idx="527">
                  <c:v>3.9350000000000001</c:v>
                </c:pt>
                <c:pt idx="528">
                  <c:v>3.9350000000000001</c:v>
                </c:pt>
                <c:pt idx="529">
                  <c:v>3.9350000000000001</c:v>
                </c:pt>
                <c:pt idx="530">
                  <c:v>3.9350000000000001</c:v>
                </c:pt>
                <c:pt idx="531">
                  <c:v>3.9350000000000001</c:v>
                </c:pt>
                <c:pt idx="532">
                  <c:v>3.9350000000000001</c:v>
                </c:pt>
                <c:pt idx="533">
                  <c:v>3.9929999999999999</c:v>
                </c:pt>
                <c:pt idx="534">
                  <c:v>3.9929999999999999</c:v>
                </c:pt>
                <c:pt idx="535">
                  <c:v>3.9929999999999999</c:v>
                </c:pt>
                <c:pt idx="536">
                  <c:v>3.9929999999999999</c:v>
                </c:pt>
                <c:pt idx="537">
                  <c:v>3.9929999999999999</c:v>
                </c:pt>
                <c:pt idx="538">
                  <c:v>3.9929999999999999</c:v>
                </c:pt>
                <c:pt idx="539">
                  <c:v>3.9929999999999999</c:v>
                </c:pt>
                <c:pt idx="540">
                  <c:v>3.9929999999999999</c:v>
                </c:pt>
                <c:pt idx="541">
                  <c:v>3.9929999999999999</c:v>
                </c:pt>
                <c:pt idx="542">
                  <c:v>3.9929999999999999</c:v>
                </c:pt>
                <c:pt idx="543">
                  <c:v>3.9929999999999999</c:v>
                </c:pt>
                <c:pt idx="544">
                  <c:v>3.9929999999999999</c:v>
                </c:pt>
                <c:pt idx="545">
                  <c:v>3.9929999999999999</c:v>
                </c:pt>
                <c:pt idx="546">
                  <c:v>3.9929999999999999</c:v>
                </c:pt>
                <c:pt idx="547">
                  <c:v>3.9929999999999999</c:v>
                </c:pt>
                <c:pt idx="548">
                  <c:v>3.9929999999999999</c:v>
                </c:pt>
                <c:pt idx="549">
                  <c:v>3.9929999999999999</c:v>
                </c:pt>
                <c:pt idx="550">
                  <c:v>3.9929999999999999</c:v>
                </c:pt>
                <c:pt idx="551">
                  <c:v>2.7530000000000001</c:v>
                </c:pt>
                <c:pt idx="552">
                  <c:v>2.7530000000000001</c:v>
                </c:pt>
                <c:pt idx="553">
                  <c:v>2.7530000000000001</c:v>
                </c:pt>
                <c:pt idx="554">
                  <c:v>2.7530000000000001</c:v>
                </c:pt>
                <c:pt idx="555">
                  <c:v>2.7530000000000001</c:v>
                </c:pt>
                <c:pt idx="556">
                  <c:v>2.7530000000000001</c:v>
                </c:pt>
                <c:pt idx="557">
                  <c:v>2.7530000000000001</c:v>
                </c:pt>
                <c:pt idx="558">
                  <c:v>2.7530000000000001</c:v>
                </c:pt>
                <c:pt idx="559">
                  <c:v>2.7530000000000001</c:v>
                </c:pt>
                <c:pt idx="560">
                  <c:v>2.7530000000000001</c:v>
                </c:pt>
                <c:pt idx="561">
                  <c:v>2.7530000000000001</c:v>
                </c:pt>
                <c:pt idx="562">
                  <c:v>2.7530000000000001</c:v>
                </c:pt>
                <c:pt idx="563">
                  <c:v>2.7530000000000001</c:v>
                </c:pt>
                <c:pt idx="564">
                  <c:v>2.7530000000000001</c:v>
                </c:pt>
                <c:pt idx="565">
                  <c:v>6.6079999999999997</c:v>
                </c:pt>
                <c:pt idx="566">
                  <c:v>6.6079999999999997</c:v>
                </c:pt>
                <c:pt idx="567">
                  <c:v>6.6079999999999997</c:v>
                </c:pt>
                <c:pt idx="568">
                  <c:v>6.6079999999999997</c:v>
                </c:pt>
                <c:pt idx="569">
                  <c:v>6.6079999999999997</c:v>
                </c:pt>
                <c:pt idx="570">
                  <c:v>6.6079999999999997</c:v>
                </c:pt>
                <c:pt idx="571">
                  <c:v>6.6079999999999997</c:v>
                </c:pt>
                <c:pt idx="572">
                  <c:v>6.6079999999999997</c:v>
                </c:pt>
                <c:pt idx="573">
                  <c:v>6.6079999999999997</c:v>
                </c:pt>
                <c:pt idx="574">
                  <c:v>6.6079999999999997</c:v>
                </c:pt>
                <c:pt idx="575">
                  <c:v>6.6079999999999997</c:v>
                </c:pt>
                <c:pt idx="576">
                  <c:v>6.6079999999999997</c:v>
                </c:pt>
                <c:pt idx="577">
                  <c:v>6.6079999999999997</c:v>
                </c:pt>
                <c:pt idx="578">
                  <c:v>6.1349999999999998</c:v>
                </c:pt>
                <c:pt idx="579">
                  <c:v>6.1349999999999998</c:v>
                </c:pt>
                <c:pt idx="580">
                  <c:v>6.1349999999999998</c:v>
                </c:pt>
                <c:pt idx="581">
                  <c:v>6.1349999999999998</c:v>
                </c:pt>
                <c:pt idx="582">
                  <c:v>6.1349999999999998</c:v>
                </c:pt>
                <c:pt idx="583">
                  <c:v>6.1349999999999998</c:v>
                </c:pt>
                <c:pt idx="584">
                  <c:v>6.1349999999999998</c:v>
                </c:pt>
                <c:pt idx="585">
                  <c:v>6.1349999999999998</c:v>
                </c:pt>
                <c:pt idx="586">
                  <c:v>6.1349999999999998</c:v>
                </c:pt>
                <c:pt idx="587">
                  <c:v>6.1349999999999998</c:v>
                </c:pt>
                <c:pt idx="588">
                  <c:v>6.1349999999999998</c:v>
                </c:pt>
                <c:pt idx="589">
                  <c:v>6.1349999999999998</c:v>
                </c:pt>
                <c:pt idx="590">
                  <c:v>6.1349999999999998</c:v>
                </c:pt>
                <c:pt idx="591">
                  <c:v>8.3260000000000005</c:v>
                </c:pt>
                <c:pt idx="592">
                  <c:v>8.3260000000000005</c:v>
                </c:pt>
                <c:pt idx="593">
                  <c:v>8.3260000000000005</c:v>
                </c:pt>
                <c:pt idx="594">
                  <c:v>8.3260000000000005</c:v>
                </c:pt>
                <c:pt idx="595">
                  <c:v>8.3260000000000005</c:v>
                </c:pt>
                <c:pt idx="596">
                  <c:v>8.3260000000000005</c:v>
                </c:pt>
                <c:pt idx="597">
                  <c:v>8.3260000000000005</c:v>
                </c:pt>
                <c:pt idx="598">
                  <c:v>8.3260000000000005</c:v>
                </c:pt>
                <c:pt idx="599">
                  <c:v>8.3260000000000005</c:v>
                </c:pt>
                <c:pt idx="600">
                  <c:v>8.3260000000000005</c:v>
                </c:pt>
                <c:pt idx="601">
                  <c:v>8.3260000000000005</c:v>
                </c:pt>
                <c:pt idx="602">
                  <c:v>8.3260000000000005</c:v>
                </c:pt>
                <c:pt idx="603">
                  <c:v>9.3629999999999995</c:v>
                </c:pt>
                <c:pt idx="604">
                  <c:v>9.3629999999999995</c:v>
                </c:pt>
                <c:pt idx="605">
                  <c:v>9.3629999999999995</c:v>
                </c:pt>
                <c:pt idx="606">
                  <c:v>9.3629999999999995</c:v>
                </c:pt>
                <c:pt idx="607">
                  <c:v>9.3629999999999995</c:v>
                </c:pt>
                <c:pt idx="608">
                  <c:v>9.3629999999999995</c:v>
                </c:pt>
                <c:pt idx="609">
                  <c:v>9.3629999999999995</c:v>
                </c:pt>
                <c:pt idx="610">
                  <c:v>9.3629999999999995</c:v>
                </c:pt>
                <c:pt idx="611">
                  <c:v>9.3629999999999995</c:v>
                </c:pt>
                <c:pt idx="612">
                  <c:v>9.3629999999999995</c:v>
                </c:pt>
                <c:pt idx="613">
                  <c:v>9.3629999999999995</c:v>
                </c:pt>
                <c:pt idx="614">
                  <c:v>9.3629999999999995</c:v>
                </c:pt>
                <c:pt idx="615">
                  <c:v>9.3629999999999995</c:v>
                </c:pt>
                <c:pt idx="616">
                  <c:v>9.3629999999999995</c:v>
                </c:pt>
                <c:pt idx="617">
                  <c:v>6.5</c:v>
                </c:pt>
                <c:pt idx="618">
                  <c:v>6.5</c:v>
                </c:pt>
                <c:pt idx="619">
                  <c:v>6.5</c:v>
                </c:pt>
                <c:pt idx="620">
                  <c:v>6.5</c:v>
                </c:pt>
                <c:pt idx="621">
                  <c:v>6.5</c:v>
                </c:pt>
                <c:pt idx="622">
                  <c:v>6.5</c:v>
                </c:pt>
                <c:pt idx="623">
                  <c:v>6.5</c:v>
                </c:pt>
                <c:pt idx="624">
                  <c:v>6.5</c:v>
                </c:pt>
                <c:pt idx="625">
                  <c:v>6.5</c:v>
                </c:pt>
                <c:pt idx="626">
                  <c:v>6.5</c:v>
                </c:pt>
                <c:pt idx="627">
                  <c:v>6.5</c:v>
                </c:pt>
                <c:pt idx="628">
                  <c:v>11.935</c:v>
                </c:pt>
                <c:pt idx="629">
                  <c:v>11.935</c:v>
                </c:pt>
                <c:pt idx="630">
                  <c:v>11.935</c:v>
                </c:pt>
                <c:pt idx="631">
                  <c:v>11.935</c:v>
                </c:pt>
                <c:pt idx="632">
                  <c:v>11.935</c:v>
                </c:pt>
                <c:pt idx="633">
                  <c:v>11.935</c:v>
                </c:pt>
                <c:pt idx="634">
                  <c:v>11.935</c:v>
                </c:pt>
                <c:pt idx="635">
                  <c:v>11.935</c:v>
                </c:pt>
                <c:pt idx="636">
                  <c:v>11.935</c:v>
                </c:pt>
                <c:pt idx="637">
                  <c:v>11.935</c:v>
                </c:pt>
                <c:pt idx="638">
                  <c:v>11.935</c:v>
                </c:pt>
                <c:pt idx="639">
                  <c:v>11.935</c:v>
                </c:pt>
                <c:pt idx="640">
                  <c:v>11.398999999999999</c:v>
                </c:pt>
                <c:pt idx="641">
                  <c:v>11.398999999999999</c:v>
                </c:pt>
                <c:pt idx="642">
                  <c:v>11.398999999999999</c:v>
                </c:pt>
                <c:pt idx="643">
                  <c:v>11.398999999999999</c:v>
                </c:pt>
                <c:pt idx="644">
                  <c:v>11.398999999999999</c:v>
                </c:pt>
                <c:pt idx="645">
                  <c:v>11.398999999999999</c:v>
                </c:pt>
                <c:pt idx="646">
                  <c:v>11.398999999999999</c:v>
                </c:pt>
                <c:pt idx="647">
                  <c:v>11.398999999999999</c:v>
                </c:pt>
                <c:pt idx="648">
                  <c:v>11.398999999999999</c:v>
                </c:pt>
                <c:pt idx="649">
                  <c:v>11.398999999999999</c:v>
                </c:pt>
                <c:pt idx="650">
                  <c:v>11.398999999999999</c:v>
                </c:pt>
                <c:pt idx="651">
                  <c:v>11.398999999999999</c:v>
                </c:pt>
                <c:pt idx="652">
                  <c:v>11.151</c:v>
                </c:pt>
                <c:pt idx="653">
                  <c:v>11.151</c:v>
                </c:pt>
                <c:pt idx="654">
                  <c:v>11.151</c:v>
                </c:pt>
                <c:pt idx="655">
                  <c:v>11.151</c:v>
                </c:pt>
                <c:pt idx="656">
                  <c:v>11.151</c:v>
                </c:pt>
                <c:pt idx="657">
                  <c:v>11.151</c:v>
                </c:pt>
                <c:pt idx="658">
                  <c:v>11.151</c:v>
                </c:pt>
                <c:pt idx="659">
                  <c:v>11.151</c:v>
                </c:pt>
                <c:pt idx="660">
                  <c:v>11.151</c:v>
                </c:pt>
                <c:pt idx="661">
                  <c:v>11.151</c:v>
                </c:pt>
                <c:pt idx="662">
                  <c:v>11.151</c:v>
                </c:pt>
                <c:pt idx="663">
                  <c:v>11.151</c:v>
                </c:pt>
                <c:pt idx="664">
                  <c:v>9.6530000000000005</c:v>
                </c:pt>
                <c:pt idx="665">
                  <c:v>9.6530000000000005</c:v>
                </c:pt>
                <c:pt idx="666">
                  <c:v>9.6530000000000005</c:v>
                </c:pt>
                <c:pt idx="667">
                  <c:v>9.6530000000000005</c:v>
                </c:pt>
                <c:pt idx="668">
                  <c:v>9.6530000000000005</c:v>
                </c:pt>
                <c:pt idx="669">
                  <c:v>9.6530000000000005</c:v>
                </c:pt>
                <c:pt idx="670">
                  <c:v>9.6530000000000005</c:v>
                </c:pt>
                <c:pt idx="671">
                  <c:v>9.6530000000000005</c:v>
                </c:pt>
                <c:pt idx="672">
                  <c:v>9.6530000000000005</c:v>
                </c:pt>
                <c:pt idx="673">
                  <c:v>9.6530000000000005</c:v>
                </c:pt>
                <c:pt idx="674">
                  <c:v>9.6530000000000005</c:v>
                </c:pt>
                <c:pt idx="675">
                  <c:v>9.6530000000000005</c:v>
                </c:pt>
                <c:pt idx="676">
                  <c:v>9.6530000000000005</c:v>
                </c:pt>
                <c:pt idx="677">
                  <c:v>7.8760000000000003</c:v>
                </c:pt>
                <c:pt idx="678">
                  <c:v>7.8760000000000003</c:v>
                </c:pt>
                <c:pt idx="679">
                  <c:v>7.8760000000000003</c:v>
                </c:pt>
                <c:pt idx="680">
                  <c:v>7.8760000000000003</c:v>
                </c:pt>
                <c:pt idx="681">
                  <c:v>7.8760000000000003</c:v>
                </c:pt>
                <c:pt idx="682">
                  <c:v>7.8760000000000003</c:v>
                </c:pt>
                <c:pt idx="683">
                  <c:v>7.8760000000000003</c:v>
                </c:pt>
                <c:pt idx="684">
                  <c:v>7.8760000000000003</c:v>
                </c:pt>
                <c:pt idx="685">
                  <c:v>7.8760000000000003</c:v>
                </c:pt>
                <c:pt idx="686">
                  <c:v>7.8760000000000003</c:v>
                </c:pt>
                <c:pt idx="687">
                  <c:v>7.8760000000000003</c:v>
                </c:pt>
                <c:pt idx="688">
                  <c:v>7.8760000000000003</c:v>
                </c:pt>
                <c:pt idx="689">
                  <c:v>11.16</c:v>
                </c:pt>
                <c:pt idx="690">
                  <c:v>11.16</c:v>
                </c:pt>
                <c:pt idx="691">
                  <c:v>11.16</c:v>
                </c:pt>
                <c:pt idx="692">
                  <c:v>11.16</c:v>
                </c:pt>
                <c:pt idx="693">
                  <c:v>11.16</c:v>
                </c:pt>
                <c:pt idx="694">
                  <c:v>11.16</c:v>
                </c:pt>
                <c:pt idx="695">
                  <c:v>11.16</c:v>
                </c:pt>
                <c:pt idx="696">
                  <c:v>11.16</c:v>
                </c:pt>
                <c:pt idx="697">
                  <c:v>11.16</c:v>
                </c:pt>
                <c:pt idx="698">
                  <c:v>11.16</c:v>
                </c:pt>
                <c:pt idx="699">
                  <c:v>11.16</c:v>
                </c:pt>
                <c:pt idx="700">
                  <c:v>11.16</c:v>
                </c:pt>
                <c:pt idx="701">
                  <c:v>11.932</c:v>
                </c:pt>
                <c:pt idx="702">
                  <c:v>11.932</c:v>
                </c:pt>
                <c:pt idx="703">
                  <c:v>11.932</c:v>
                </c:pt>
                <c:pt idx="704">
                  <c:v>11.932</c:v>
                </c:pt>
                <c:pt idx="705">
                  <c:v>11.932</c:v>
                </c:pt>
                <c:pt idx="706">
                  <c:v>11.932</c:v>
                </c:pt>
                <c:pt idx="707">
                  <c:v>11.932</c:v>
                </c:pt>
                <c:pt idx="708">
                  <c:v>11.932</c:v>
                </c:pt>
                <c:pt idx="709">
                  <c:v>11.932</c:v>
                </c:pt>
                <c:pt idx="710">
                  <c:v>11.932</c:v>
                </c:pt>
                <c:pt idx="711">
                  <c:v>11.932</c:v>
                </c:pt>
                <c:pt idx="712">
                  <c:v>15.29</c:v>
                </c:pt>
                <c:pt idx="713">
                  <c:v>15.29</c:v>
                </c:pt>
                <c:pt idx="714">
                  <c:v>15.29</c:v>
                </c:pt>
                <c:pt idx="715">
                  <c:v>15.29</c:v>
                </c:pt>
                <c:pt idx="716">
                  <c:v>15.29</c:v>
                </c:pt>
                <c:pt idx="717">
                  <c:v>15.29</c:v>
                </c:pt>
                <c:pt idx="718">
                  <c:v>15.29</c:v>
                </c:pt>
                <c:pt idx="719">
                  <c:v>15.29</c:v>
                </c:pt>
                <c:pt idx="720">
                  <c:v>15.29</c:v>
                </c:pt>
                <c:pt idx="721">
                  <c:v>15.29</c:v>
                </c:pt>
                <c:pt idx="722">
                  <c:v>15.29</c:v>
                </c:pt>
                <c:pt idx="723">
                  <c:v>16.632999999999999</c:v>
                </c:pt>
                <c:pt idx="724">
                  <c:v>16.632999999999999</c:v>
                </c:pt>
                <c:pt idx="725">
                  <c:v>16.632999999999999</c:v>
                </c:pt>
                <c:pt idx="726">
                  <c:v>16.632999999999999</c:v>
                </c:pt>
                <c:pt idx="727">
                  <c:v>16.632999999999999</c:v>
                </c:pt>
                <c:pt idx="728">
                  <c:v>16.632999999999999</c:v>
                </c:pt>
                <c:pt idx="729">
                  <c:v>16.632999999999999</c:v>
                </c:pt>
                <c:pt idx="730">
                  <c:v>16.632999999999999</c:v>
                </c:pt>
                <c:pt idx="731">
                  <c:v>16.632999999999999</c:v>
                </c:pt>
                <c:pt idx="732">
                  <c:v>16.632999999999999</c:v>
                </c:pt>
                <c:pt idx="733">
                  <c:v>16.632999999999999</c:v>
                </c:pt>
                <c:pt idx="734">
                  <c:v>15.628</c:v>
                </c:pt>
                <c:pt idx="735">
                  <c:v>15.628</c:v>
                </c:pt>
                <c:pt idx="736">
                  <c:v>15.628</c:v>
                </c:pt>
                <c:pt idx="737">
                  <c:v>15.628</c:v>
                </c:pt>
                <c:pt idx="738">
                  <c:v>15.628</c:v>
                </c:pt>
                <c:pt idx="739">
                  <c:v>15.628</c:v>
                </c:pt>
                <c:pt idx="740">
                  <c:v>15.628</c:v>
                </c:pt>
                <c:pt idx="741">
                  <c:v>15.628</c:v>
                </c:pt>
                <c:pt idx="742">
                  <c:v>15.628</c:v>
                </c:pt>
                <c:pt idx="743">
                  <c:v>15.628</c:v>
                </c:pt>
                <c:pt idx="744">
                  <c:v>15.628</c:v>
                </c:pt>
                <c:pt idx="745">
                  <c:v>15.811999999999999</c:v>
                </c:pt>
                <c:pt idx="746">
                  <c:v>15.811999999999999</c:v>
                </c:pt>
                <c:pt idx="747">
                  <c:v>15.811999999999999</c:v>
                </c:pt>
                <c:pt idx="748">
                  <c:v>15.811999999999999</c:v>
                </c:pt>
                <c:pt idx="749">
                  <c:v>15.811999999999999</c:v>
                </c:pt>
                <c:pt idx="750">
                  <c:v>15.811999999999999</c:v>
                </c:pt>
                <c:pt idx="751">
                  <c:v>15.811999999999999</c:v>
                </c:pt>
                <c:pt idx="752">
                  <c:v>15.811999999999999</c:v>
                </c:pt>
                <c:pt idx="753">
                  <c:v>15.811999999999999</c:v>
                </c:pt>
                <c:pt idx="754">
                  <c:v>15.811999999999999</c:v>
                </c:pt>
                <c:pt idx="755">
                  <c:v>15.811999999999999</c:v>
                </c:pt>
                <c:pt idx="756">
                  <c:v>18.356999999999999</c:v>
                </c:pt>
                <c:pt idx="757">
                  <c:v>18.356999999999999</c:v>
                </c:pt>
                <c:pt idx="758">
                  <c:v>18.356999999999999</c:v>
                </c:pt>
                <c:pt idx="759">
                  <c:v>18.356999999999999</c:v>
                </c:pt>
                <c:pt idx="760">
                  <c:v>18.356999999999999</c:v>
                </c:pt>
                <c:pt idx="761">
                  <c:v>18.356999999999999</c:v>
                </c:pt>
                <c:pt idx="762">
                  <c:v>18.356999999999999</c:v>
                </c:pt>
                <c:pt idx="763">
                  <c:v>18.356999999999999</c:v>
                </c:pt>
                <c:pt idx="764">
                  <c:v>18.356999999999999</c:v>
                </c:pt>
                <c:pt idx="765">
                  <c:v>18.356999999999999</c:v>
                </c:pt>
                <c:pt idx="766">
                  <c:v>18.356999999999999</c:v>
                </c:pt>
                <c:pt idx="767">
                  <c:v>13.582000000000001</c:v>
                </c:pt>
                <c:pt idx="768">
                  <c:v>13.582000000000001</c:v>
                </c:pt>
                <c:pt idx="769">
                  <c:v>13.582000000000001</c:v>
                </c:pt>
                <c:pt idx="770">
                  <c:v>13.582000000000001</c:v>
                </c:pt>
                <c:pt idx="771">
                  <c:v>13.582000000000001</c:v>
                </c:pt>
                <c:pt idx="772">
                  <c:v>13.582000000000001</c:v>
                </c:pt>
                <c:pt idx="773">
                  <c:v>13.582000000000001</c:v>
                </c:pt>
                <c:pt idx="774">
                  <c:v>13.582000000000001</c:v>
                </c:pt>
                <c:pt idx="775">
                  <c:v>13.582000000000001</c:v>
                </c:pt>
                <c:pt idx="776">
                  <c:v>13.582000000000001</c:v>
                </c:pt>
                <c:pt idx="777">
                  <c:v>13.582000000000001</c:v>
                </c:pt>
                <c:pt idx="778">
                  <c:v>13.582000000000001</c:v>
                </c:pt>
                <c:pt idx="779">
                  <c:v>16.141999999999999</c:v>
                </c:pt>
                <c:pt idx="780">
                  <c:v>16.141999999999999</c:v>
                </c:pt>
                <c:pt idx="781">
                  <c:v>16.141999999999999</c:v>
                </c:pt>
                <c:pt idx="782">
                  <c:v>16.141999999999999</c:v>
                </c:pt>
                <c:pt idx="783">
                  <c:v>16.141999999999999</c:v>
                </c:pt>
                <c:pt idx="784">
                  <c:v>16.141999999999999</c:v>
                </c:pt>
                <c:pt idx="785">
                  <c:v>16.141999999999999</c:v>
                </c:pt>
                <c:pt idx="786">
                  <c:v>16.141999999999999</c:v>
                </c:pt>
                <c:pt idx="787">
                  <c:v>16.141999999999999</c:v>
                </c:pt>
                <c:pt idx="788">
                  <c:v>16.141999999999999</c:v>
                </c:pt>
                <c:pt idx="789">
                  <c:v>16.141999999999999</c:v>
                </c:pt>
                <c:pt idx="790">
                  <c:v>15.218</c:v>
                </c:pt>
                <c:pt idx="791">
                  <c:v>15.218</c:v>
                </c:pt>
                <c:pt idx="792">
                  <c:v>15.218</c:v>
                </c:pt>
                <c:pt idx="793">
                  <c:v>15.218</c:v>
                </c:pt>
                <c:pt idx="794">
                  <c:v>15.218</c:v>
                </c:pt>
                <c:pt idx="795">
                  <c:v>15.218</c:v>
                </c:pt>
                <c:pt idx="796">
                  <c:v>15.218</c:v>
                </c:pt>
                <c:pt idx="797">
                  <c:v>15.218</c:v>
                </c:pt>
                <c:pt idx="798">
                  <c:v>15.218</c:v>
                </c:pt>
                <c:pt idx="799">
                  <c:v>15.218</c:v>
                </c:pt>
                <c:pt idx="800">
                  <c:v>15.218</c:v>
                </c:pt>
                <c:pt idx="801">
                  <c:v>14.039</c:v>
                </c:pt>
                <c:pt idx="802">
                  <c:v>14.039</c:v>
                </c:pt>
                <c:pt idx="803">
                  <c:v>14.039</c:v>
                </c:pt>
                <c:pt idx="804">
                  <c:v>14.039</c:v>
                </c:pt>
                <c:pt idx="805">
                  <c:v>14.039</c:v>
                </c:pt>
                <c:pt idx="806">
                  <c:v>14.039</c:v>
                </c:pt>
                <c:pt idx="807">
                  <c:v>14.039</c:v>
                </c:pt>
                <c:pt idx="808">
                  <c:v>14.039</c:v>
                </c:pt>
                <c:pt idx="809">
                  <c:v>14.039</c:v>
                </c:pt>
                <c:pt idx="810">
                  <c:v>14.039</c:v>
                </c:pt>
                <c:pt idx="811">
                  <c:v>14.039</c:v>
                </c:pt>
                <c:pt idx="812">
                  <c:v>12.959</c:v>
                </c:pt>
                <c:pt idx="813">
                  <c:v>12.959</c:v>
                </c:pt>
                <c:pt idx="814">
                  <c:v>12.959</c:v>
                </c:pt>
                <c:pt idx="815">
                  <c:v>12.959</c:v>
                </c:pt>
                <c:pt idx="816">
                  <c:v>12.959</c:v>
                </c:pt>
                <c:pt idx="817">
                  <c:v>12.959</c:v>
                </c:pt>
                <c:pt idx="818">
                  <c:v>12.959</c:v>
                </c:pt>
                <c:pt idx="819">
                  <c:v>12.959</c:v>
                </c:pt>
                <c:pt idx="820">
                  <c:v>12.959</c:v>
                </c:pt>
                <c:pt idx="821">
                  <c:v>12.959</c:v>
                </c:pt>
                <c:pt idx="822">
                  <c:v>12.959</c:v>
                </c:pt>
                <c:pt idx="823">
                  <c:v>12.959</c:v>
                </c:pt>
                <c:pt idx="824">
                  <c:v>14.775</c:v>
                </c:pt>
                <c:pt idx="825">
                  <c:v>14.775</c:v>
                </c:pt>
                <c:pt idx="826">
                  <c:v>14.775</c:v>
                </c:pt>
                <c:pt idx="827">
                  <c:v>14.775</c:v>
                </c:pt>
                <c:pt idx="828">
                  <c:v>14.775</c:v>
                </c:pt>
                <c:pt idx="829">
                  <c:v>14.775</c:v>
                </c:pt>
                <c:pt idx="830">
                  <c:v>14.775</c:v>
                </c:pt>
                <c:pt idx="831">
                  <c:v>14.775</c:v>
                </c:pt>
                <c:pt idx="832">
                  <c:v>14.775</c:v>
                </c:pt>
                <c:pt idx="833">
                  <c:v>14.775</c:v>
                </c:pt>
                <c:pt idx="834">
                  <c:v>14.775</c:v>
                </c:pt>
                <c:pt idx="835">
                  <c:v>11.006</c:v>
                </c:pt>
                <c:pt idx="836">
                  <c:v>11.006</c:v>
                </c:pt>
                <c:pt idx="837">
                  <c:v>11.006</c:v>
                </c:pt>
                <c:pt idx="838">
                  <c:v>11.006</c:v>
                </c:pt>
                <c:pt idx="839">
                  <c:v>11.006</c:v>
                </c:pt>
                <c:pt idx="840">
                  <c:v>11.006</c:v>
                </c:pt>
                <c:pt idx="841">
                  <c:v>11.006</c:v>
                </c:pt>
                <c:pt idx="842">
                  <c:v>11.006</c:v>
                </c:pt>
                <c:pt idx="843">
                  <c:v>11.006</c:v>
                </c:pt>
                <c:pt idx="844">
                  <c:v>11.006</c:v>
                </c:pt>
                <c:pt idx="845">
                  <c:v>11.006</c:v>
                </c:pt>
                <c:pt idx="846">
                  <c:v>14.704000000000001</c:v>
                </c:pt>
                <c:pt idx="847">
                  <c:v>14.704000000000001</c:v>
                </c:pt>
                <c:pt idx="848">
                  <c:v>14.704000000000001</c:v>
                </c:pt>
                <c:pt idx="849">
                  <c:v>14.704000000000001</c:v>
                </c:pt>
                <c:pt idx="850">
                  <c:v>14.704000000000001</c:v>
                </c:pt>
                <c:pt idx="851">
                  <c:v>14.704000000000001</c:v>
                </c:pt>
                <c:pt idx="852">
                  <c:v>14.704000000000001</c:v>
                </c:pt>
                <c:pt idx="853">
                  <c:v>14.704000000000001</c:v>
                </c:pt>
                <c:pt idx="854">
                  <c:v>14.704000000000001</c:v>
                </c:pt>
                <c:pt idx="855">
                  <c:v>14.704000000000001</c:v>
                </c:pt>
                <c:pt idx="856">
                  <c:v>14.704000000000001</c:v>
                </c:pt>
                <c:pt idx="857">
                  <c:v>17.119</c:v>
                </c:pt>
                <c:pt idx="858">
                  <c:v>17.119</c:v>
                </c:pt>
                <c:pt idx="859">
                  <c:v>17.119</c:v>
                </c:pt>
                <c:pt idx="860">
                  <c:v>17.119</c:v>
                </c:pt>
                <c:pt idx="861">
                  <c:v>17.119</c:v>
                </c:pt>
                <c:pt idx="862">
                  <c:v>17.119</c:v>
                </c:pt>
                <c:pt idx="863">
                  <c:v>17.119</c:v>
                </c:pt>
                <c:pt idx="864">
                  <c:v>17.119</c:v>
                </c:pt>
                <c:pt idx="865">
                  <c:v>17.119</c:v>
                </c:pt>
                <c:pt idx="866">
                  <c:v>17.119</c:v>
                </c:pt>
                <c:pt idx="867">
                  <c:v>17.119</c:v>
                </c:pt>
                <c:pt idx="868">
                  <c:v>17.175999999999998</c:v>
                </c:pt>
                <c:pt idx="869">
                  <c:v>17.175999999999998</c:v>
                </c:pt>
                <c:pt idx="870">
                  <c:v>17.175999999999998</c:v>
                </c:pt>
                <c:pt idx="871">
                  <c:v>17.175999999999998</c:v>
                </c:pt>
                <c:pt idx="872">
                  <c:v>17.175999999999998</c:v>
                </c:pt>
                <c:pt idx="873">
                  <c:v>17.175999999999998</c:v>
                </c:pt>
                <c:pt idx="874">
                  <c:v>17.175999999999998</c:v>
                </c:pt>
                <c:pt idx="875">
                  <c:v>17.175999999999998</c:v>
                </c:pt>
                <c:pt idx="876">
                  <c:v>17.175999999999998</c:v>
                </c:pt>
                <c:pt idx="877">
                  <c:v>17.175999999999998</c:v>
                </c:pt>
                <c:pt idx="878">
                  <c:v>17.175999999999998</c:v>
                </c:pt>
                <c:pt idx="879">
                  <c:v>17.175999999999998</c:v>
                </c:pt>
                <c:pt idx="880">
                  <c:v>13.368</c:v>
                </c:pt>
                <c:pt idx="881">
                  <c:v>13.368</c:v>
                </c:pt>
                <c:pt idx="882">
                  <c:v>13.368</c:v>
                </c:pt>
                <c:pt idx="883">
                  <c:v>13.368</c:v>
                </c:pt>
                <c:pt idx="884">
                  <c:v>13.368</c:v>
                </c:pt>
                <c:pt idx="885">
                  <c:v>13.368</c:v>
                </c:pt>
                <c:pt idx="886">
                  <c:v>13.368</c:v>
                </c:pt>
                <c:pt idx="887">
                  <c:v>13.368</c:v>
                </c:pt>
                <c:pt idx="888">
                  <c:v>13.368</c:v>
                </c:pt>
                <c:pt idx="889">
                  <c:v>13.368</c:v>
                </c:pt>
                <c:pt idx="890">
                  <c:v>13.368</c:v>
                </c:pt>
                <c:pt idx="891">
                  <c:v>13.368</c:v>
                </c:pt>
                <c:pt idx="892">
                  <c:v>9.9920000000000009</c:v>
                </c:pt>
                <c:pt idx="893">
                  <c:v>9.9920000000000009</c:v>
                </c:pt>
                <c:pt idx="894">
                  <c:v>9.9920000000000009</c:v>
                </c:pt>
                <c:pt idx="895">
                  <c:v>9.9920000000000009</c:v>
                </c:pt>
                <c:pt idx="896">
                  <c:v>9.9920000000000009</c:v>
                </c:pt>
                <c:pt idx="897">
                  <c:v>9.9920000000000009</c:v>
                </c:pt>
                <c:pt idx="898">
                  <c:v>9.9920000000000009</c:v>
                </c:pt>
                <c:pt idx="899">
                  <c:v>9.9920000000000009</c:v>
                </c:pt>
                <c:pt idx="900">
                  <c:v>9.9920000000000009</c:v>
                </c:pt>
                <c:pt idx="901">
                  <c:v>9.9920000000000009</c:v>
                </c:pt>
                <c:pt idx="902">
                  <c:v>9.9920000000000009</c:v>
                </c:pt>
                <c:pt idx="903">
                  <c:v>9.9920000000000009</c:v>
                </c:pt>
                <c:pt idx="904">
                  <c:v>8.5399999999999991</c:v>
                </c:pt>
                <c:pt idx="905">
                  <c:v>8.5399999999999991</c:v>
                </c:pt>
                <c:pt idx="906">
                  <c:v>8.5399999999999991</c:v>
                </c:pt>
                <c:pt idx="907">
                  <c:v>8.5399999999999991</c:v>
                </c:pt>
                <c:pt idx="908">
                  <c:v>8.5399999999999991</c:v>
                </c:pt>
                <c:pt idx="909">
                  <c:v>8.5399999999999991</c:v>
                </c:pt>
                <c:pt idx="910">
                  <c:v>8.5399999999999991</c:v>
                </c:pt>
                <c:pt idx="911">
                  <c:v>8.5399999999999991</c:v>
                </c:pt>
                <c:pt idx="912">
                  <c:v>8.5399999999999991</c:v>
                </c:pt>
                <c:pt idx="913">
                  <c:v>8.5399999999999991</c:v>
                </c:pt>
                <c:pt idx="914">
                  <c:v>8.5399999999999991</c:v>
                </c:pt>
                <c:pt idx="915">
                  <c:v>8.5399999999999991</c:v>
                </c:pt>
                <c:pt idx="916">
                  <c:v>9.2349999999999994</c:v>
                </c:pt>
                <c:pt idx="917">
                  <c:v>9.2349999999999994</c:v>
                </c:pt>
                <c:pt idx="918">
                  <c:v>9.2349999999999994</c:v>
                </c:pt>
                <c:pt idx="919">
                  <c:v>9.2349999999999994</c:v>
                </c:pt>
                <c:pt idx="920">
                  <c:v>9.2349999999999994</c:v>
                </c:pt>
                <c:pt idx="921">
                  <c:v>9.2349999999999994</c:v>
                </c:pt>
                <c:pt idx="922">
                  <c:v>9.2349999999999994</c:v>
                </c:pt>
                <c:pt idx="923">
                  <c:v>9.2349999999999994</c:v>
                </c:pt>
                <c:pt idx="924">
                  <c:v>9.2349999999999994</c:v>
                </c:pt>
                <c:pt idx="925">
                  <c:v>9.2349999999999994</c:v>
                </c:pt>
                <c:pt idx="926">
                  <c:v>9.2349999999999994</c:v>
                </c:pt>
                <c:pt idx="927">
                  <c:v>15.867000000000001</c:v>
                </c:pt>
                <c:pt idx="928">
                  <c:v>15.867000000000001</c:v>
                </c:pt>
                <c:pt idx="929">
                  <c:v>15.867000000000001</c:v>
                </c:pt>
                <c:pt idx="930">
                  <c:v>15.867000000000001</c:v>
                </c:pt>
                <c:pt idx="931">
                  <c:v>15.867000000000001</c:v>
                </c:pt>
                <c:pt idx="932">
                  <c:v>15.867000000000001</c:v>
                </c:pt>
                <c:pt idx="933">
                  <c:v>15.867000000000001</c:v>
                </c:pt>
                <c:pt idx="934">
                  <c:v>15.867000000000001</c:v>
                </c:pt>
                <c:pt idx="935">
                  <c:v>15.867000000000001</c:v>
                </c:pt>
                <c:pt idx="936">
                  <c:v>15.867000000000001</c:v>
                </c:pt>
                <c:pt idx="937">
                  <c:v>15.867000000000001</c:v>
                </c:pt>
                <c:pt idx="938">
                  <c:v>16.361999999999998</c:v>
                </c:pt>
                <c:pt idx="939">
                  <c:v>16.361999999999998</c:v>
                </c:pt>
                <c:pt idx="940">
                  <c:v>16.361999999999998</c:v>
                </c:pt>
                <c:pt idx="941">
                  <c:v>16.361999999999998</c:v>
                </c:pt>
                <c:pt idx="942">
                  <c:v>16.361999999999998</c:v>
                </c:pt>
                <c:pt idx="943">
                  <c:v>16.361999999999998</c:v>
                </c:pt>
                <c:pt idx="944">
                  <c:v>16.361999999999998</c:v>
                </c:pt>
                <c:pt idx="945">
                  <c:v>16.361999999999998</c:v>
                </c:pt>
                <c:pt idx="946">
                  <c:v>16.361999999999998</c:v>
                </c:pt>
                <c:pt idx="947">
                  <c:v>16.361999999999998</c:v>
                </c:pt>
                <c:pt idx="948">
                  <c:v>16.361999999999998</c:v>
                </c:pt>
                <c:pt idx="949">
                  <c:v>17.814</c:v>
                </c:pt>
                <c:pt idx="950">
                  <c:v>17.814</c:v>
                </c:pt>
                <c:pt idx="951">
                  <c:v>17.814</c:v>
                </c:pt>
                <c:pt idx="952">
                  <c:v>17.814</c:v>
                </c:pt>
                <c:pt idx="953">
                  <c:v>17.814</c:v>
                </c:pt>
                <c:pt idx="954">
                  <c:v>17.814</c:v>
                </c:pt>
                <c:pt idx="955">
                  <c:v>17.814</c:v>
                </c:pt>
                <c:pt idx="956">
                  <c:v>17.814</c:v>
                </c:pt>
                <c:pt idx="957">
                  <c:v>17.814</c:v>
                </c:pt>
                <c:pt idx="958">
                  <c:v>17.814</c:v>
                </c:pt>
                <c:pt idx="959">
                  <c:v>17.814</c:v>
                </c:pt>
                <c:pt idx="960">
                  <c:v>16.167000000000002</c:v>
                </c:pt>
                <c:pt idx="961">
                  <c:v>16.167000000000002</c:v>
                </c:pt>
                <c:pt idx="962">
                  <c:v>16.167000000000002</c:v>
                </c:pt>
                <c:pt idx="963">
                  <c:v>16.167000000000002</c:v>
                </c:pt>
                <c:pt idx="964">
                  <c:v>16.167000000000002</c:v>
                </c:pt>
                <c:pt idx="965">
                  <c:v>16.167000000000002</c:v>
                </c:pt>
                <c:pt idx="966">
                  <c:v>16.167000000000002</c:v>
                </c:pt>
                <c:pt idx="967">
                  <c:v>16.167000000000002</c:v>
                </c:pt>
                <c:pt idx="968">
                  <c:v>16.167000000000002</c:v>
                </c:pt>
                <c:pt idx="969">
                  <c:v>16.167000000000002</c:v>
                </c:pt>
                <c:pt idx="970">
                  <c:v>16.167000000000002</c:v>
                </c:pt>
                <c:pt idx="971">
                  <c:v>19.367000000000001</c:v>
                </c:pt>
                <c:pt idx="972">
                  <c:v>19.367000000000001</c:v>
                </c:pt>
                <c:pt idx="973">
                  <c:v>19.367000000000001</c:v>
                </c:pt>
                <c:pt idx="974">
                  <c:v>19.367000000000001</c:v>
                </c:pt>
                <c:pt idx="975">
                  <c:v>19.367000000000001</c:v>
                </c:pt>
                <c:pt idx="976">
                  <c:v>19.367000000000001</c:v>
                </c:pt>
                <c:pt idx="977">
                  <c:v>19.367000000000001</c:v>
                </c:pt>
                <c:pt idx="978">
                  <c:v>19.367000000000001</c:v>
                </c:pt>
                <c:pt idx="979">
                  <c:v>19.367000000000001</c:v>
                </c:pt>
                <c:pt idx="980">
                  <c:v>19.367000000000001</c:v>
                </c:pt>
                <c:pt idx="981">
                  <c:v>19.367000000000001</c:v>
                </c:pt>
                <c:pt idx="982">
                  <c:v>19.367000000000001</c:v>
                </c:pt>
                <c:pt idx="983">
                  <c:v>14.81</c:v>
                </c:pt>
                <c:pt idx="984">
                  <c:v>14.81</c:v>
                </c:pt>
                <c:pt idx="985">
                  <c:v>14.81</c:v>
                </c:pt>
                <c:pt idx="986">
                  <c:v>14.81</c:v>
                </c:pt>
                <c:pt idx="987">
                  <c:v>14.81</c:v>
                </c:pt>
                <c:pt idx="988">
                  <c:v>14.81</c:v>
                </c:pt>
                <c:pt idx="989">
                  <c:v>14.81</c:v>
                </c:pt>
                <c:pt idx="990">
                  <c:v>14.81</c:v>
                </c:pt>
                <c:pt idx="991">
                  <c:v>14.81</c:v>
                </c:pt>
                <c:pt idx="992">
                  <c:v>14.81</c:v>
                </c:pt>
                <c:pt idx="993">
                  <c:v>14.81</c:v>
                </c:pt>
                <c:pt idx="994">
                  <c:v>15.987</c:v>
                </c:pt>
                <c:pt idx="995">
                  <c:v>15.987</c:v>
                </c:pt>
                <c:pt idx="996">
                  <c:v>15.987</c:v>
                </c:pt>
                <c:pt idx="997">
                  <c:v>15.987</c:v>
                </c:pt>
                <c:pt idx="998">
                  <c:v>15.987</c:v>
                </c:pt>
                <c:pt idx="999">
                  <c:v>15.987</c:v>
                </c:pt>
                <c:pt idx="1000">
                  <c:v>15.987</c:v>
                </c:pt>
                <c:pt idx="1001">
                  <c:v>15.987</c:v>
                </c:pt>
                <c:pt idx="1002">
                  <c:v>15.987</c:v>
                </c:pt>
                <c:pt idx="1003">
                  <c:v>15.987</c:v>
                </c:pt>
                <c:pt idx="1004">
                  <c:v>15.987</c:v>
                </c:pt>
                <c:pt idx="1005">
                  <c:v>16.626000000000001</c:v>
                </c:pt>
                <c:pt idx="1006">
                  <c:v>16.626000000000001</c:v>
                </c:pt>
                <c:pt idx="1007">
                  <c:v>16.626000000000001</c:v>
                </c:pt>
                <c:pt idx="1008">
                  <c:v>16.626000000000001</c:v>
                </c:pt>
                <c:pt idx="1009">
                  <c:v>16.626000000000001</c:v>
                </c:pt>
                <c:pt idx="1010">
                  <c:v>16.626000000000001</c:v>
                </c:pt>
                <c:pt idx="1011">
                  <c:v>16.626000000000001</c:v>
                </c:pt>
                <c:pt idx="1012">
                  <c:v>16.626000000000001</c:v>
                </c:pt>
                <c:pt idx="1013">
                  <c:v>16.626000000000001</c:v>
                </c:pt>
                <c:pt idx="1014">
                  <c:v>16.626000000000001</c:v>
                </c:pt>
                <c:pt idx="1015">
                  <c:v>19.193999999999999</c:v>
                </c:pt>
                <c:pt idx="1016">
                  <c:v>19.193999999999999</c:v>
                </c:pt>
                <c:pt idx="1017">
                  <c:v>19.193999999999999</c:v>
                </c:pt>
                <c:pt idx="1018">
                  <c:v>19.193999999999999</c:v>
                </c:pt>
                <c:pt idx="1019">
                  <c:v>19.193999999999999</c:v>
                </c:pt>
                <c:pt idx="1020">
                  <c:v>19.193999999999999</c:v>
                </c:pt>
                <c:pt idx="1021">
                  <c:v>19.193999999999999</c:v>
                </c:pt>
                <c:pt idx="1022">
                  <c:v>19.193999999999999</c:v>
                </c:pt>
                <c:pt idx="1023">
                  <c:v>19.193999999999999</c:v>
                </c:pt>
                <c:pt idx="1024">
                  <c:v>19.193999999999999</c:v>
                </c:pt>
                <c:pt idx="1025">
                  <c:v>19.193999999999999</c:v>
                </c:pt>
                <c:pt idx="1026">
                  <c:v>18.48</c:v>
                </c:pt>
                <c:pt idx="1027">
                  <c:v>18.48</c:v>
                </c:pt>
                <c:pt idx="1028">
                  <c:v>18.48</c:v>
                </c:pt>
                <c:pt idx="1029">
                  <c:v>18.48</c:v>
                </c:pt>
                <c:pt idx="1030">
                  <c:v>18.48</c:v>
                </c:pt>
                <c:pt idx="1031">
                  <c:v>18.48</c:v>
                </c:pt>
                <c:pt idx="1032">
                  <c:v>18.48</c:v>
                </c:pt>
                <c:pt idx="1033">
                  <c:v>18.48</c:v>
                </c:pt>
                <c:pt idx="1034">
                  <c:v>18.48</c:v>
                </c:pt>
                <c:pt idx="1035">
                  <c:v>18.48</c:v>
                </c:pt>
                <c:pt idx="1036">
                  <c:v>18.48</c:v>
                </c:pt>
                <c:pt idx="1037">
                  <c:v>20.102</c:v>
                </c:pt>
                <c:pt idx="1038">
                  <c:v>20.102</c:v>
                </c:pt>
                <c:pt idx="1039">
                  <c:v>20.102</c:v>
                </c:pt>
                <c:pt idx="1040">
                  <c:v>20.102</c:v>
                </c:pt>
                <c:pt idx="1041">
                  <c:v>20.102</c:v>
                </c:pt>
                <c:pt idx="1042">
                  <c:v>20.102</c:v>
                </c:pt>
                <c:pt idx="1043">
                  <c:v>20.102</c:v>
                </c:pt>
                <c:pt idx="1044">
                  <c:v>20.102</c:v>
                </c:pt>
                <c:pt idx="1045">
                  <c:v>20.102</c:v>
                </c:pt>
                <c:pt idx="1046">
                  <c:v>20.102</c:v>
                </c:pt>
                <c:pt idx="1047">
                  <c:v>20.102</c:v>
                </c:pt>
                <c:pt idx="1048">
                  <c:v>16.12</c:v>
                </c:pt>
                <c:pt idx="1049">
                  <c:v>16.12</c:v>
                </c:pt>
                <c:pt idx="1050">
                  <c:v>16.12</c:v>
                </c:pt>
                <c:pt idx="1051">
                  <c:v>16.12</c:v>
                </c:pt>
                <c:pt idx="1052">
                  <c:v>16.12</c:v>
                </c:pt>
                <c:pt idx="1053">
                  <c:v>16.12</c:v>
                </c:pt>
                <c:pt idx="1054">
                  <c:v>16.12</c:v>
                </c:pt>
                <c:pt idx="1055">
                  <c:v>16.12</c:v>
                </c:pt>
                <c:pt idx="1056">
                  <c:v>16.12</c:v>
                </c:pt>
                <c:pt idx="1057">
                  <c:v>16.12</c:v>
                </c:pt>
                <c:pt idx="1058">
                  <c:v>16.12</c:v>
                </c:pt>
                <c:pt idx="1059">
                  <c:v>19.800999999999998</c:v>
                </c:pt>
                <c:pt idx="1060">
                  <c:v>19.800999999999998</c:v>
                </c:pt>
                <c:pt idx="1061">
                  <c:v>19.800999999999998</c:v>
                </c:pt>
                <c:pt idx="1062">
                  <c:v>19.800999999999998</c:v>
                </c:pt>
                <c:pt idx="1063">
                  <c:v>19.800999999999998</c:v>
                </c:pt>
                <c:pt idx="1064">
                  <c:v>19.800999999999998</c:v>
                </c:pt>
                <c:pt idx="1065">
                  <c:v>19.800999999999998</c:v>
                </c:pt>
                <c:pt idx="1066">
                  <c:v>19.800999999999998</c:v>
                </c:pt>
                <c:pt idx="1067">
                  <c:v>19.800999999999998</c:v>
                </c:pt>
                <c:pt idx="1068">
                  <c:v>19.800999999999998</c:v>
                </c:pt>
                <c:pt idx="1069">
                  <c:v>19.800999999999998</c:v>
                </c:pt>
                <c:pt idx="1070">
                  <c:v>17.876999999999999</c:v>
                </c:pt>
                <c:pt idx="1071">
                  <c:v>17.876999999999999</c:v>
                </c:pt>
                <c:pt idx="1072">
                  <c:v>17.876999999999999</c:v>
                </c:pt>
                <c:pt idx="1073">
                  <c:v>17.876999999999999</c:v>
                </c:pt>
                <c:pt idx="1074">
                  <c:v>17.876999999999999</c:v>
                </c:pt>
                <c:pt idx="1075">
                  <c:v>17.876999999999999</c:v>
                </c:pt>
                <c:pt idx="1076">
                  <c:v>17.876999999999999</c:v>
                </c:pt>
                <c:pt idx="1077">
                  <c:v>17.876999999999999</c:v>
                </c:pt>
                <c:pt idx="1078">
                  <c:v>17.876999999999999</c:v>
                </c:pt>
                <c:pt idx="1079">
                  <c:v>17.876999999999999</c:v>
                </c:pt>
                <c:pt idx="1080">
                  <c:v>17.876999999999999</c:v>
                </c:pt>
                <c:pt idx="1081">
                  <c:v>17.167999999999999</c:v>
                </c:pt>
                <c:pt idx="1082">
                  <c:v>17.167999999999999</c:v>
                </c:pt>
                <c:pt idx="1083">
                  <c:v>17.167999999999999</c:v>
                </c:pt>
                <c:pt idx="1084">
                  <c:v>17.167999999999999</c:v>
                </c:pt>
                <c:pt idx="1085">
                  <c:v>17.167999999999999</c:v>
                </c:pt>
                <c:pt idx="1086">
                  <c:v>17.167999999999999</c:v>
                </c:pt>
                <c:pt idx="1087">
                  <c:v>17.167999999999999</c:v>
                </c:pt>
                <c:pt idx="1088">
                  <c:v>17.167999999999999</c:v>
                </c:pt>
                <c:pt idx="1089">
                  <c:v>17.167999999999999</c:v>
                </c:pt>
                <c:pt idx="1090">
                  <c:v>17.167999999999999</c:v>
                </c:pt>
                <c:pt idx="1091">
                  <c:v>17.167999999999999</c:v>
                </c:pt>
                <c:pt idx="1092">
                  <c:v>16.527000000000001</c:v>
                </c:pt>
                <c:pt idx="1093">
                  <c:v>16.527000000000001</c:v>
                </c:pt>
                <c:pt idx="1094">
                  <c:v>16.527000000000001</c:v>
                </c:pt>
                <c:pt idx="1095">
                  <c:v>16.527000000000001</c:v>
                </c:pt>
                <c:pt idx="1096">
                  <c:v>16.527000000000001</c:v>
                </c:pt>
                <c:pt idx="1097">
                  <c:v>16.527000000000001</c:v>
                </c:pt>
                <c:pt idx="1098">
                  <c:v>16.527000000000001</c:v>
                </c:pt>
                <c:pt idx="1099">
                  <c:v>16.527000000000001</c:v>
                </c:pt>
                <c:pt idx="1100">
                  <c:v>16.527000000000001</c:v>
                </c:pt>
                <c:pt idx="1101">
                  <c:v>16.527000000000001</c:v>
                </c:pt>
                <c:pt idx="1102">
                  <c:v>16.527000000000001</c:v>
                </c:pt>
                <c:pt idx="1103">
                  <c:v>19.048999999999999</c:v>
                </c:pt>
                <c:pt idx="1104">
                  <c:v>19.048999999999999</c:v>
                </c:pt>
                <c:pt idx="1105">
                  <c:v>19.048999999999999</c:v>
                </c:pt>
                <c:pt idx="1106">
                  <c:v>19.048999999999999</c:v>
                </c:pt>
                <c:pt idx="1107">
                  <c:v>19.048999999999999</c:v>
                </c:pt>
                <c:pt idx="1108">
                  <c:v>19.048999999999999</c:v>
                </c:pt>
                <c:pt idx="1109">
                  <c:v>19.048999999999999</c:v>
                </c:pt>
                <c:pt idx="1110">
                  <c:v>19.048999999999999</c:v>
                </c:pt>
                <c:pt idx="1111">
                  <c:v>19.048999999999999</c:v>
                </c:pt>
                <c:pt idx="1112">
                  <c:v>19.048999999999999</c:v>
                </c:pt>
                <c:pt idx="1113">
                  <c:v>19.344999999999999</c:v>
                </c:pt>
                <c:pt idx="1114">
                  <c:v>19.344999999999999</c:v>
                </c:pt>
                <c:pt idx="1115">
                  <c:v>19.344999999999999</c:v>
                </c:pt>
                <c:pt idx="1116">
                  <c:v>19.344999999999999</c:v>
                </c:pt>
                <c:pt idx="1117">
                  <c:v>19.344999999999999</c:v>
                </c:pt>
                <c:pt idx="1118">
                  <c:v>19.344999999999999</c:v>
                </c:pt>
                <c:pt idx="1119">
                  <c:v>19.344999999999999</c:v>
                </c:pt>
                <c:pt idx="1120">
                  <c:v>19.344999999999999</c:v>
                </c:pt>
                <c:pt idx="1121">
                  <c:v>19.344999999999999</c:v>
                </c:pt>
                <c:pt idx="1122">
                  <c:v>19.344999999999999</c:v>
                </c:pt>
                <c:pt idx="1123">
                  <c:v>19.344999999999999</c:v>
                </c:pt>
                <c:pt idx="1124">
                  <c:v>20.966000000000001</c:v>
                </c:pt>
                <c:pt idx="1125">
                  <c:v>20.966000000000001</c:v>
                </c:pt>
                <c:pt idx="1126">
                  <c:v>20.966000000000001</c:v>
                </c:pt>
                <c:pt idx="1127">
                  <c:v>20.966000000000001</c:v>
                </c:pt>
                <c:pt idx="1128">
                  <c:v>20.966000000000001</c:v>
                </c:pt>
                <c:pt idx="1129">
                  <c:v>20.966000000000001</c:v>
                </c:pt>
                <c:pt idx="1130">
                  <c:v>20.966000000000001</c:v>
                </c:pt>
                <c:pt idx="1131">
                  <c:v>20.966000000000001</c:v>
                </c:pt>
                <c:pt idx="1132">
                  <c:v>20.966000000000001</c:v>
                </c:pt>
                <c:pt idx="1133">
                  <c:v>20.966000000000001</c:v>
                </c:pt>
                <c:pt idx="1134">
                  <c:v>20.966000000000001</c:v>
                </c:pt>
                <c:pt idx="1135">
                  <c:v>18.047999999999998</c:v>
                </c:pt>
                <c:pt idx="1136">
                  <c:v>18.047999999999998</c:v>
                </c:pt>
                <c:pt idx="1137">
                  <c:v>18.047999999999998</c:v>
                </c:pt>
                <c:pt idx="1138">
                  <c:v>18.047999999999998</c:v>
                </c:pt>
                <c:pt idx="1139">
                  <c:v>18.047999999999998</c:v>
                </c:pt>
                <c:pt idx="1140">
                  <c:v>18.047999999999998</c:v>
                </c:pt>
                <c:pt idx="1141">
                  <c:v>18.047999999999998</c:v>
                </c:pt>
                <c:pt idx="1142">
                  <c:v>18.047999999999998</c:v>
                </c:pt>
                <c:pt idx="1143">
                  <c:v>18.047999999999998</c:v>
                </c:pt>
                <c:pt idx="1144">
                  <c:v>18.047999999999998</c:v>
                </c:pt>
                <c:pt idx="1145">
                  <c:v>18.047999999999998</c:v>
                </c:pt>
                <c:pt idx="1146">
                  <c:v>18.792999999999999</c:v>
                </c:pt>
                <c:pt idx="1147">
                  <c:v>18.792999999999999</c:v>
                </c:pt>
                <c:pt idx="1148">
                  <c:v>18.792999999999999</c:v>
                </c:pt>
                <c:pt idx="1149">
                  <c:v>18.792999999999999</c:v>
                </c:pt>
                <c:pt idx="1150">
                  <c:v>18.792999999999999</c:v>
                </c:pt>
                <c:pt idx="1151">
                  <c:v>18.792999999999999</c:v>
                </c:pt>
                <c:pt idx="1152">
                  <c:v>18.792999999999999</c:v>
                </c:pt>
                <c:pt idx="1153">
                  <c:v>18.792999999999999</c:v>
                </c:pt>
                <c:pt idx="1154">
                  <c:v>18.792999999999999</c:v>
                </c:pt>
                <c:pt idx="1155">
                  <c:v>18.792999999999999</c:v>
                </c:pt>
                <c:pt idx="1156">
                  <c:v>20.135999999999999</c:v>
                </c:pt>
                <c:pt idx="1157">
                  <c:v>20.135999999999999</c:v>
                </c:pt>
                <c:pt idx="1158">
                  <c:v>20.135999999999999</c:v>
                </c:pt>
                <c:pt idx="1159">
                  <c:v>20.135999999999999</c:v>
                </c:pt>
                <c:pt idx="1160">
                  <c:v>20.135999999999999</c:v>
                </c:pt>
                <c:pt idx="1161">
                  <c:v>20.135999999999999</c:v>
                </c:pt>
                <c:pt idx="1162">
                  <c:v>20.135999999999999</c:v>
                </c:pt>
                <c:pt idx="1163">
                  <c:v>20.135999999999999</c:v>
                </c:pt>
                <c:pt idx="1164">
                  <c:v>20.135999999999999</c:v>
                </c:pt>
                <c:pt idx="1165">
                  <c:v>20.135999999999999</c:v>
                </c:pt>
                <c:pt idx="1166">
                  <c:v>20.135999999999999</c:v>
                </c:pt>
                <c:pt idx="1167">
                  <c:v>19.786999999999999</c:v>
                </c:pt>
                <c:pt idx="1168">
                  <c:v>19.786999999999999</c:v>
                </c:pt>
                <c:pt idx="1169">
                  <c:v>19.786999999999999</c:v>
                </c:pt>
                <c:pt idx="1170">
                  <c:v>19.786999999999999</c:v>
                </c:pt>
                <c:pt idx="1171">
                  <c:v>19.786999999999999</c:v>
                </c:pt>
                <c:pt idx="1172">
                  <c:v>19.786999999999999</c:v>
                </c:pt>
                <c:pt idx="1173">
                  <c:v>19.786999999999999</c:v>
                </c:pt>
                <c:pt idx="1174">
                  <c:v>19.786999999999999</c:v>
                </c:pt>
                <c:pt idx="1175">
                  <c:v>19.786999999999999</c:v>
                </c:pt>
                <c:pt idx="1176">
                  <c:v>19.786999999999999</c:v>
                </c:pt>
                <c:pt idx="1177">
                  <c:v>19.786999999999999</c:v>
                </c:pt>
                <c:pt idx="1178">
                  <c:v>18.899999999999999</c:v>
                </c:pt>
                <c:pt idx="1179">
                  <c:v>18.899999999999999</c:v>
                </c:pt>
                <c:pt idx="1180">
                  <c:v>18.899999999999999</c:v>
                </c:pt>
                <c:pt idx="1181">
                  <c:v>18.899999999999999</c:v>
                </c:pt>
                <c:pt idx="1182">
                  <c:v>18.899999999999999</c:v>
                </c:pt>
                <c:pt idx="1183">
                  <c:v>18.899999999999999</c:v>
                </c:pt>
                <c:pt idx="1184">
                  <c:v>18.899999999999999</c:v>
                </c:pt>
                <c:pt idx="1185">
                  <c:v>18.899999999999999</c:v>
                </c:pt>
                <c:pt idx="1186">
                  <c:v>18.899999999999999</c:v>
                </c:pt>
                <c:pt idx="1187">
                  <c:v>18.899999999999999</c:v>
                </c:pt>
                <c:pt idx="1188">
                  <c:v>18.899999999999999</c:v>
                </c:pt>
                <c:pt idx="1189">
                  <c:v>19.971</c:v>
                </c:pt>
                <c:pt idx="1190">
                  <c:v>19.971</c:v>
                </c:pt>
                <c:pt idx="1191">
                  <c:v>19.971</c:v>
                </c:pt>
                <c:pt idx="1192">
                  <c:v>19.971</c:v>
                </c:pt>
                <c:pt idx="1193">
                  <c:v>19.971</c:v>
                </c:pt>
                <c:pt idx="1194">
                  <c:v>19.971</c:v>
                </c:pt>
                <c:pt idx="1195">
                  <c:v>19.971</c:v>
                </c:pt>
                <c:pt idx="1196">
                  <c:v>19.971</c:v>
                </c:pt>
                <c:pt idx="1197">
                  <c:v>19.971</c:v>
                </c:pt>
                <c:pt idx="1198">
                  <c:v>19.971</c:v>
                </c:pt>
                <c:pt idx="1199">
                  <c:v>19.971</c:v>
                </c:pt>
                <c:pt idx="1200">
                  <c:v>19.756</c:v>
                </c:pt>
                <c:pt idx="1201">
                  <c:v>19.756</c:v>
                </c:pt>
                <c:pt idx="1202">
                  <c:v>19.756</c:v>
                </c:pt>
                <c:pt idx="1203">
                  <c:v>19.756</c:v>
                </c:pt>
                <c:pt idx="1204">
                  <c:v>19.756</c:v>
                </c:pt>
                <c:pt idx="1205">
                  <c:v>19.756</c:v>
                </c:pt>
                <c:pt idx="1206">
                  <c:v>19.756</c:v>
                </c:pt>
                <c:pt idx="1207">
                  <c:v>19.756</c:v>
                </c:pt>
                <c:pt idx="1208">
                  <c:v>19.756</c:v>
                </c:pt>
                <c:pt idx="1209">
                  <c:v>19.756</c:v>
                </c:pt>
                <c:pt idx="1210">
                  <c:v>18.145</c:v>
                </c:pt>
                <c:pt idx="1211">
                  <c:v>18.145</c:v>
                </c:pt>
                <c:pt idx="1212">
                  <c:v>18.145</c:v>
                </c:pt>
                <c:pt idx="1213">
                  <c:v>18.145</c:v>
                </c:pt>
                <c:pt idx="1214">
                  <c:v>18.145</c:v>
                </c:pt>
                <c:pt idx="1215">
                  <c:v>18.145</c:v>
                </c:pt>
                <c:pt idx="1216">
                  <c:v>18.145</c:v>
                </c:pt>
                <c:pt idx="1217">
                  <c:v>18.145</c:v>
                </c:pt>
                <c:pt idx="1218">
                  <c:v>18.145</c:v>
                </c:pt>
                <c:pt idx="1219">
                  <c:v>18.145</c:v>
                </c:pt>
                <c:pt idx="1220">
                  <c:v>18.145</c:v>
                </c:pt>
                <c:pt idx="1221">
                  <c:v>18.718</c:v>
                </c:pt>
                <c:pt idx="1222">
                  <c:v>18.718</c:v>
                </c:pt>
                <c:pt idx="1223">
                  <c:v>18.718</c:v>
                </c:pt>
                <c:pt idx="1224">
                  <c:v>18.718</c:v>
                </c:pt>
                <c:pt idx="1225">
                  <c:v>18.718</c:v>
                </c:pt>
                <c:pt idx="1226">
                  <c:v>18.718</c:v>
                </c:pt>
                <c:pt idx="1227">
                  <c:v>18.718</c:v>
                </c:pt>
                <c:pt idx="1228">
                  <c:v>18.718</c:v>
                </c:pt>
                <c:pt idx="1229">
                  <c:v>18.718</c:v>
                </c:pt>
                <c:pt idx="1230">
                  <c:v>18.718</c:v>
                </c:pt>
                <c:pt idx="1231">
                  <c:v>18.718</c:v>
                </c:pt>
                <c:pt idx="1232">
                  <c:v>17.100000000000001</c:v>
                </c:pt>
                <c:pt idx="1233">
                  <c:v>17.100000000000001</c:v>
                </c:pt>
                <c:pt idx="1234">
                  <c:v>17.100000000000001</c:v>
                </c:pt>
                <c:pt idx="1235">
                  <c:v>17.100000000000001</c:v>
                </c:pt>
                <c:pt idx="1236">
                  <c:v>17.100000000000001</c:v>
                </c:pt>
                <c:pt idx="1237">
                  <c:v>17.100000000000001</c:v>
                </c:pt>
                <c:pt idx="1238">
                  <c:v>17.100000000000001</c:v>
                </c:pt>
                <c:pt idx="1239">
                  <c:v>17.100000000000001</c:v>
                </c:pt>
                <c:pt idx="1240">
                  <c:v>17.100000000000001</c:v>
                </c:pt>
                <c:pt idx="1241">
                  <c:v>17.100000000000001</c:v>
                </c:pt>
                <c:pt idx="1242">
                  <c:v>17.100000000000001</c:v>
                </c:pt>
                <c:pt idx="1243">
                  <c:v>19.748999999999999</c:v>
                </c:pt>
                <c:pt idx="1244">
                  <c:v>19.748999999999999</c:v>
                </c:pt>
                <c:pt idx="1245">
                  <c:v>19.748999999999999</c:v>
                </c:pt>
                <c:pt idx="1246">
                  <c:v>19.748999999999999</c:v>
                </c:pt>
                <c:pt idx="1247">
                  <c:v>19.748999999999999</c:v>
                </c:pt>
                <c:pt idx="1248">
                  <c:v>19.748999999999999</c:v>
                </c:pt>
                <c:pt idx="1249">
                  <c:v>19.748999999999999</c:v>
                </c:pt>
                <c:pt idx="1250">
                  <c:v>19.748999999999999</c:v>
                </c:pt>
                <c:pt idx="1251">
                  <c:v>19.748999999999999</c:v>
                </c:pt>
                <c:pt idx="1252">
                  <c:v>19.748999999999999</c:v>
                </c:pt>
                <c:pt idx="1253">
                  <c:v>19.748999999999999</c:v>
                </c:pt>
                <c:pt idx="1254">
                  <c:v>19.04</c:v>
                </c:pt>
                <c:pt idx="1255">
                  <c:v>19.04</c:v>
                </c:pt>
                <c:pt idx="1256">
                  <c:v>19.04</c:v>
                </c:pt>
                <c:pt idx="1257">
                  <c:v>19.04</c:v>
                </c:pt>
                <c:pt idx="1258">
                  <c:v>19.04</c:v>
                </c:pt>
                <c:pt idx="1259">
                  <c:v>19.04</c:v>
                </c:pt>
                <c:pt idx="1260">
                  <c:v>19.04</c:v>
                </c:pt>
                <c:pt idx="1261">
                  <c:v>19.04</c:v>
                </c:pt>
                <c:pt idx="1262">
                  <c:v>19.04</c:v>
                </c:pt>
                <c:pt idx="1263">
                  <c:v>19.04</c:v>
                </c:pt>
                <c:pt idx="1264">
                  <c:v>19.04</c:v>
                </c:pt>
                <c:pt idx="1265">
                  <c:v>19.693000000000001</c:v>
                </c:pt>
                <c:pt idx="1266">
                  <c:v>19.693000000000001</c:v>
                </c:pt>
                <c:pt idx="1267">
                  <c:v>19.693000000000001</c:v>
                </c:pt>
                <c:pt idx="1268">
                  <c:v>19.693000000000001</c:v>
                </c:pt>
                <c:pt idx="1269">
                  <c:v>19.693000000000001</c:v>
                </c:pt>
                <c:pt idx="1270">
                  <c:v>19.693000000000001</c:v>
                </c:pt>
                <c:pt idx="1271">
                  <c:v>19.693000000000001</c:v>
                </c:pt>
                <c:pt idx="1272">
                  <c:v>19.693000000000001</c:v>
                </c:pt>
                <c:pt idx="1273">
                  <c:v>19.693000000000001</c:v>
                </c:pt>
                <c:pt idx="1274">
                  <c:v>19.693000000000001</c:v>
                </c:pt>
                <c:pt idx="1275">
                  <c:v>20.199000000000002</c:v>
                </c:pt>
                <c:pt idx="1276">
                  <c:v>20.199000000000002</c:v>
                </c:pt>
                <c:pt idx="1277">
                  <c:v>20.199000000000002</c:v>
                </c:pt>
                <c:pt idx="1278">
                  <c:v>20.199000000000002</c:v>
                </c:pt>
                <c:pt idx="1279">
                  <c:v>20.199000000000002</c:v>
                </c:pt>
                <c:pt idx="1280">
                  <c:v>20.199000000000002</c:v>
                </c:pt>
                <c:pt idx="1281">
                  <c:v>20.199000000000002</c:v>
                </c:pt>
                <c:pt idx="1282">
                  <c:v>20.199000000000002</c:v>
                </c:pt>
                <c:pt idx="1283">
                  <c:v>20.199000000000002</c:v>
                </c:pt>
                <c:pt idx="1284">
                  <c:v>20.199000000000002</c:v>
                </c:pt>
                <c:pt idx="1285">
                  <c:v>20.199000000000002</c:v>
                </c:pt>
                <c:pt idx="1286">
                  <c:v>20.574000000000002</c:v>
                </c:pt>
                <c:pt idx="1287">
                  <c:v>20.574000000000002</c:v>
                </c:pt>
                <c:pt idx="1288">
                  <c:v>20.574000000000002</c:v>
                </c:pt>
                <c:pt idx="1289">
                  <c:v>20.574000000000002</c:v>
                </c:pt>
                <c:pt idx="1290">
                  <c:v>20.574000000000002</c:v>
                </c:pt>
                <c:pt idx="1291">
                  <c:v>20.574000000000002</c:v>
                </c:pt>
                <c:pt idx="1292">
                  <c:v>20.574000000000002</c:v>
                </c:pt>
                <c:pt idx="1293">
                  <c:v>20.574000000000002</c:v>
                </c:pt>
                <c:pt idx="1294">
                  <c:v>20.574000000000002</c:v>
                </c:pt>
                <c:pt idx="1295">
                  <c:v>20.574000000000002</c:v>
                </c:pt>
                <c:pt idx="1296">
                  <c:v>20.574000000000002</c:v>
                </c:pt>
                <c:pt idx="1297">
                  <c:v>18.762</c:v>
                </c:pt>
                <c:pt idx="1298">
                  <c:v>18.762</c:v>
                </c:pt>
                <c:pt idx="1299">
                  <c:v>18.762</c:v>
                </c:pt>
                <c:pt idx="1300">
                  <c:v>18.762</c:v>
                </c:pt>
                <c:pt idx="1301">
                  <c:v>18.762</c:v>
                </c:pt>
                <c:pt idx="1302">
                  <c:v>18.762</c:v>
                </c:pt>
                <c:pt idx="1303">
                  <c:v>18.762</c:v>
                </c:pt>
                <c:pt idx="1304">
                  <c:v>18.762</c:v>
                </c:pt>
                <c:pt idx="1305">
                  <c:v>18.762</c:v>
                </c:pt>
                <c:pt idx="1306">
                  <c:v>18.762</c:v>
                </c:pt>
                <c:pt idx="1307">
                  <c:v>18.762</c:v>
                </c:pt>
                <c:pt idx="1308">
                  <c:v>16.033999999999999</c:v>
                </c:pt>
                <c:pt idx="1309">
                  <c:v>16.033999999999999</c:v>
                </c:pt>
                <c:pt idx="1310">
                  <c:v>16.033999999999999</c:v>
                </c:pt>
                <c:pt idx="1311">
                  <c:v>16.033999999999999</c:v>
                </c:pt>
                <c:pt idx="1312">
                  <c:v>16.033999999999999</c:v>
                </c:pt>
                <c:pt idx="1313">
                  <c:v>16.033999999999999</c:v>
                </c:pt>
                <c:pt idx="1314">
                  <c:v>16.033999999999999</c:v>
                </c:pt>
                <c:pt idx="1315">
                  <c:v>16.033999999999999</c:v>
                </c:pt>
                <c:pt idx="1316">
                  <c:v>16.033999999999999</c:v>
                </c:pt>
                <c:pt idx="1317">
                  <c:v>16.033999999999999</c:v>
                </c:pt>
                <c:pt idx="1318">
                  <c:v>16.033999999999999</c:v>
                </c:pt>
                <c:pt idx="1319">
                  <c:v>19.664999999999999</c:v>
                </c:pt>
                <c:pt idx="1320">
                  <c:v>19.664999999999999</c:v>
                </c:pt>
                <c:pt idx="1321">
                  <c:v>19.664999999999999</c:v>
                </c:pt>
                <c:pt idx="1322">
                  <c:v>19.664999999999999</c:v>
                </c:pt>
                <c:pt idx="1323">
                  <c:v>19.664999999999999</c:v>
                </c:pt>
                <c:pt idx="1324">
                  <c:v>19.664999999999999</c:v>
                </c:pt>
                <c:pt idx="1325">
                  <c:v>19.664999999999999</c:v>
                </c:pt>
                <c:pt idx="1326">
                  <c:v>19.664999999999999</c:v>
                </c:pt>
                <c:pt idx="1327">
                  <c:v>19.664999999999999</c:v>
                </c:pt>
                <c:pt idx="1328">
                  <c:v>19.664999999999999</c:v>
                </c:pt>
                <c:pt idx="1329">
                  <c:v>19.664999999999999</c:v>
                </c:pt>
                <c:pt idx="1330">
                  <c:v>20.56</c:v>
                </c:pt>
                <c:pt idx="1331">
                  <c:v>20.56</c:v>
                </c:pt>
                <c:pt idx="1332">
                  <c:v>20.56</c:v>
                </c:pt>
                <c:pt idx="1333">
                  <c:v>20.56</c:v>
                </c:pt>
                <c:pt idx="1334">
                  <c:v>20.56</c:v>
                </c:pt>
                <c:pt idx="1335">
                  <c:v>20.56</c:v>
                </c:pt>
                <c:pt idx="1336">
                  <c:v>20.56</c:v>
                </c:pt>
                <c:pt idx="1337">
                  <c:v>20.56</c:v>
                </c:pt>
                <c:pt idx="1338">
                  <c:v>20.56</c:v>
                </c:pt>
                <c:pt idx="1339">
                  <c:v>20.56</c:v>
                </c:pt>
                <c:pt idx="1340">
                  <c:v>18.625</c:v>
                </c:pt>
                <c:pt idx="1341">
                  <c:v>18.625</c:v>
                </c:pt>
                <c:pt idx="1342">
                  <c:v>18.625</c:v>
                </c:pt>
                <c:pt idx="1343">
                  <c:v>18.625</c:v>
                </c:pt>
                <c:pt idx="1344">
                  <c:v>18.625</c:v>
                </c:pt>
                <c:pt idx="1345">
                  <c:v>18.625</c:v>
                </c:pt>
                <c:pt idx="1346">
                  <c:v>18.625</c:v>
                </c:pt>
                <c:pt idx="1347">
                  <c:v>18.625</c:v>
                </c:pt>
                <c:pt idx="1348">
                  <c:v>18.625</c:v>
                </c:pt>
                <c:pt idx="1349">
                  <c:v>18.625</c:v>
                </c:pt>
                <c:pt idx="1350">
                  <c:v>18.625</c:v>
                </c:pt>
                <c:pt idx="1351">
                  <c:v>22.215</c:v>
                </c:pt>
                <c:pt idx="1352">
                  <c:v>22.215</c:v>
                </c:pt>
                <c:pt idx="1353">
                  <c:v>22.215</c:v>
                </c:pt>
                <c:pt idx="1354">
                  <c:v>22.215</c:v>
                </c:pt>
                <c:pt idx="1355">
                  <c:v>22.215</c:v>
                </c:pt>
                <c:pt idx="1356">
                  <c:v>22.215</c:v>
                </c:pt>
                <c:pt idx="1357">
                  <c:v>22.215</c:v>
                </c:pt>
                <c:pt idx="1358">
                  <c:v>22.215</c:v>
                </c:pt>
                <c:pt idx="1359">
                  <c:v>22.215</c:v>
                </c:pt>
                <c:pt idx="1360">
                  <c:v>22.215</c:v>
                </c:pt>
                <c:pt idx="1361">
                  <c:v>22.215</c:v>
                </c:pt>
                <c:pt idx="1362">
                  <c:v>21.344000000000001</c:v>
                </c:pt>
                <c:pt idx="1363">
                  <c:v>21.344000000000001</c:v>
                </c:pt>
                <c:pt idx="1364">
                  <c:v>21.344000000000001</c:v>
                </c:pt>
                <c:pt idx="1365">
                  <c:v>21.344000000000001</c:v>
                </c:pt>
                <c:pt idx="1366">
                  <c:v>21.344000000000001</c:v>
                </c:pt>
                <c:pt idx="1367">
                  <c:v>21.344000000000001</c:v>
                </c:pt>
                <c:pt idx="1368">
                  <c:v>21.344000000000001</c:v>
                </c:pt>
                <c:pt idx="1369">
                  <c:v>21.344000000000001</c:v>
                </c:pt>
                <c:pt idx="1370">
                  <c:v>21.344000000000001</c:v>
                </c:pt>
                <c:pt idx="1371">
                  <c:v>21.344000000000001</c:v>
                </c:pt>
                <c:pt idx="1372">
                  <c:v>21.344000000000001</c:v>
                </c:pt>
                <c:pt idx="1373">
                  <c:v>18.963999999999999</c:v>
                </c:pt>
                <c:pt idx="1374">
                  <c:v>18.963999999999999</c:v>
                </c:pt>
                <c:pt idx="1375">
                  <c:v>18.963999999999999</c:v>
                </c:pt>
                <c:pt idx="1376">
                  <c:v>18.963999999999999</c:v>
                </c:pt>
                <c:pt idx="1377">
                  <c:v>18.963999999999999</c:v>
                </c:pt>
                <c:pt idx="1378">
                  <c:v>18.963999999999999</c:v>
                </c:pt>
                <c:pt idx="1379">
                  <c:v>18.963999999999999</c:v>
                </c:pt>
                <c:pt idx="1380">
                  <c:v>18.963999999999999</c:v>
                </c:pt>
                <c:pt idx="1381">
                  <c:v>18.963999999999999</c:v>
                </c:pt>
                <c:pt idx="1382">
                  <c:v>18.963999999999999</c:v>
                </c:pt>
                <c:pt idx="1383">
                  <c:v>18.963999999999999</c:v>
                </c:pt>
                <c:pt idx="1384">
                  <c:v>15.795999999999999</c:v>
                </c:pt>
                <c:pt idx="1385">
                  <c:v>15.795999999999999</c:v>
                </c:pt>
                <c:pt idx="1386">
                  <c:v>15.795999999999999</c:v>
                </c:pt>
                <c:pt idx="1387">
                  <c:v>15.795999999999999</c:v>
                </c:pt>
                <c:pt idx="1388">
                  <c:v>15.795999999999999</c:v>
                </c:pt>
                <c:pt idx="1389">
                  <c:v>15.795999999999999</c:v>
                </c:pt>
                <c:pt idx="1390">
                  <c:v>15.795999999999999</c:v>
                </c:pt>
                <c:pt idx="1391">
                  <c:v>15.795999999999999</c:v>
                </c:pt>
                <c:pt idx="1392">
                  <c:v>15.795999999999999</c:v>
                </c:pt>
                <c:pt idx="1393">
                  <c:v>15.795999999999999</c:v>
                </c:pt>
                <c:pt idx="1394">
                  <c:v>15.795999999999999</c:v>
                </c:pt>
                <c:pt idx="1395">
                  <c:v>13.077</c:v>
                </c:pt>
                <c:pt idx="1396">
                  <c:v>13.077</c:v>
                </c:pt>
                <c:pt idx="1397">
                  <c:v>13.077</c:v>
                </c:pt>
                <c:pt idx="1398">
                  <c:v>13.077</c:v>
                </c:pt>
                <c:pt idx="1399">
                  <c:v>13.077</c:v>
                </c:pt>
                <c:pt idx="1400">
                  <c:v>13.077</c:v>
                </c:pt>
                <c:pt idx="1401">
                  <c:v>13.077</c:v>
                </c:pt>
                <c:pt idx="1402">
                  <c:v>13.077</c:v>
                </c:pt>
                <c:pt idx="1403">
                  <c:v>13.077</c:v>
                </c:pt>
                <c:pt idx="1404">
                  <c:v>13.077</c:v>
                </c:pt>
                <c:pt idx="1405">
                  <c:v>13.077</c:v>
                </c:pt>
                <c:pt idx="1406">
                  <c:v>21.303000000000001</c:v>
                </c:pt>
                <c:pt idx="1407">
                  <c:v>21.303000000000001</c:v>
                </c:pt>
                <c:pt idx="1408">
                  <c:v>21.303000000000001</c:v>
                </c:pt>
                <c:pt idx="1409">
                  <c:v>21.303000000000001</c:v>
                </c:pt>
                <c:pt idx="1410">
                  <c:v>21.303000000000001</c:v>
                </c:pt>
                <c:pt idx="1411">
                  <c:v>21.303000000000001</c:v>
                </c:pt>
                <c:pt idx="1412">
                  <c:v>21.303000000000001</c:v>
                </c:pt>
                <c:pt idx="1413">
                  <c:v>21.303000000000001</c:v>
                </c:pt>
                <c:pt idx="1414">
                  <c:v>21.303000000000001</c:v>
                </c:pt>
                <c:pt idx="1415">
                  <c:v>21.303000000000001</c:v>
                </c:pt>
                <c:pt idx="1416">
                  <c:v>21.303000000000001</c:v>
                </c:pt>
                <c:pt idx="1417">
                  <c:v>19.361000000000001</c:v>
                </c:pt>
                <c:pt idx="1418">
                  <c:v>19.361000000000001</c:v>
                </c:pt>
                <c:pt idx="1419">
                  <c:v>19.361000000000001</c:v>
                </c:pt>
                <c:pt idx="1420">
                  <c:v>19.361000000000001</c:v>
                </c:pt>
                <c:pt idx="1421">
                  <c:v>19.361000000000001</c:v>
                </c:pt>
                <c:pt idx="1422">
                  <c:v>19.361000000000001</c:v>
                </c:pt>
                <c:pt idx="1423">
                  <c:v>19.361000000000001</c:v>
                </c:pt>
                <c:pt idx="1424">
                  <c:v>19.361000000000001</c:v>
                </c:pt>
                <c:pt idx="1425">
                  <c:v>19.361000000000001</c:v>
                </c:pt>
                <c:pt idx="1426">
                  <c:v>19.361000000000001</c:v>
                </c:pt>
                <c:pt idx="1427">
                  <c:v>21.782</c:v>
                </c:pt>
                <c:pt idx="1428">
                  <c:v>21.782</c:v>
                </c:pt>
                <c:pt idx="1429">
                  <c:v>21.782</c:v>
                </c:pt>
                <c:pt idx="1430">
                  <c:v>21.782</c:v>
                </c:pt>
                <c:pt idx="1431">
                  <c:v>21.782</c:v>
                </c:pt>
                <c:pt idx="1432">
                  <c:v>21.782</c:v>
                </c:pt>
                <c:pt idx="1433">
                  <c:v>21.782</c:v>
                </c:pt>
                <c:pt idx="1434">
                  <c:v>21.782</c:v>
                </c:pt>
                <c:pt idx="1435">
                  <c:v>21.782</c:v>
                </c:pt>
                <c:pt idx="1436">
                  <c:v>21.782</c:v>
                </c:pt>
                <c:pt idx="1437">
                  <c:v>21.782</c:v>
                </c:pt>
                <c:pt idx="1438">
                  <c:v>16.277000000000001</c:v>
                </c:pt>
                <c:pt idx="1439">
                  <c:v>16.277000000000001</c:v>
                </c:pt>
                <c:pt idx="1440">
                  <c:v>16.277000000000001</c:v>
                </c:pt>
                <c:pt idx="1441">
                  <c:v>16.277000000000001</c:v>
                </c:pt>
                <c:pt idx="1442">
                  <c:v>16.277000000000001</c:v>
                </c:pt>
                <c:pt idx="1443">
                  <c:v>16.277000000000001</c:v>
                </c:pt>
                <c:pt idx="1444">
                  <c:v>16.277000000000001</c:v>
                </c:pt>
                <c:pt idx="1445">
                  <c:v>16.277000000000001</c:v>
                </c:pt>
                <c:pt idx="1446">
                  <c:v>16.277000000000001</c:v>
                </c:pt>
                <c:pt idx="1447">
                  <c:v>16.277000000000001</c:v>
                </c:pt>
                <c:pt idx="1448">
                  <c:v>16.277000000000001</c:v>
                </c:pt>
                <c:pt idx="1449">
                  <c:v>18.274999999999999</c:v>
                </c:pt>
                <c:pt idx="1450">
                  <c:v>18.274999999999999</c:v>
                </c:pt>
                <c:pt idx="1451">
                  <c:v>18.274999999999999</c:v>
                </c:pt>
                <c:pt idx="1452">
                  <c:v>18.274999999999999</c:v>
                </c:pt>
                <c:pt idx="1453">
                  <c:v>18.274999999999999</c:v>
                </c:pt>
                <c:pt idx="1454">
                  <c:v>18.274999999999999</c:v>
                </c:pt>
                <c:pt idx="1455">
                  <c:v>18.274999999999999</c:v>
                </c:pt>
                <c:pt idx="1456">
                  <c:v>18.274999999999999</c:v>
                </c:pt>
                <c:pt idx="1457">
                  <c:v>18.274999999999999</c:v>
                </c:pt>
                <c:pt idx="1458">
                  <c:v>18.274999999999999</c:v>
                </c:pt>
                <c:pt idx="1459">
                  <c:v>18.274999999999999</c:v>
                </c:pt>
                <c:pt idx="1460">
                  <c:v>16.475999999999999</c:v>
                </c:pt>
                <c:pt idx="1461">
                  <c:v>16.475999999999999</c:v>
                </c:pt>
                <c:pt idx="1462">
                  <c:v>16.475999999999999</c:v>
                </c:pt>
                <c:pt idx="1463">
                  <c:v>16.475999999999999</c:v>
                </c:pt>
                <c:pt idx="1464">
                  <c:v>16.475999999999999</c:v>
                </c:pt>
                <c:pt idx="1465">
                  <c:v>16.475999999999999</c:v>
                </c:pt>
                <c:pt idx="1466">
                  <c:v>16.475999999999999</c:v>
                </c:pt>
                <c:pt idx="1467">
                  <c:v>16.475999999999999</c:v>
                </c:pt>
                <c:pt idx="1468">
                  <c:v>16.475999999999999</c:v>
                </c:pt>
                <c:pt idx="1469">
                  <c:v>16.475999999999999</c:v>
                </c:pt>
                <c:pt idx="1470">
                  <c:v>16.475999999999999</c:v>
                </c:pt>
                <c:pt idx="1471">
                  <c:v>22.029</c:v>
                </c:pt>
                <c:pt idx="1472">
                  <c:v>22.029</c:v>
                </c:pt>
                <c:pt idx="1473">
                  <c:v>22.029</c:v>
                </c:pt>
                <c:pt idx="1474">
                  <c:v>22.029</c:v>
                </c:pt>
                <c:pt idx="1475">
                  <c:v>22.029</c:v>
                </c:pt>
                <c:pt idx="1476">
                  <c:v>22.029</c:v>
                </c:pt>
                <c:pt idx="1477">
                  <c:v>22.029</c:v>
                </c:pt>
                <c:pt idx="1478">
                  <c:v>22.029</c:v>
                </c:pt>
                <c:pt idx="1479">
                  <c:v>22.029</c:v>
                </c:pt>
                <c:pt idx="1480">
                  <c:v>22.029</c:v>
                </c:pt>
                <c:pt idx="1481">
                  <c:v>19.04</c:v>
                </c:pt>
                <c:pt idx="1482">
                  <c:v>19.04</c:v>
                </c:pt>
                <c:pt idx="1483">
                  <c:v>19.04</c:v>
                </c:pt>
                <c:pt idx="1484">
                  <c:v>19.04</c:v>
                </c:pt>
                <c:pt idx="1485">
                  <c:v>19.04</c:v>
                </c:pt>
                <c:pt idx="1486">
                  <c:v>19.04</c:v>
                </c:pt>
                <c:pt idx="1487">
                  <c:v>19.04</c:v>
                </c:pt>
                <c:pt idx="1488">
                  <c:v>19.04</c:v>
                </c:pt>
                <c:pt idx="1489">
                  <c:v>19.04</c:v>
                </c:pt>
                <c:pt idx="1490">
                  <c:v>19.04</c:v>
                </c:pt>
                <c:pt idx="1491">
                  <c:v>19.04</c:v>
                </c:pt>
                <c:pt idx="1492">
                  <c:v>19.04</c:v>
                </c:pt>
                <c:pt idx="1493">
                  <c:v>14.523</c:v>
                </c:pt>
                <c:pt idx="1494">
                  <c:v>14.523</c:v>
                </c:pt>
                <c:pt idx="1495">
                  <c:v>14.523</c:v>
                </c:pt>
                <c:pt idx="1496">
                  <c:v>14.523</c:v>
                </c:pt>
                <c:pt idx="1497">
                  <c:v>14.523</c:v>
                </c:pt>
                <c:pt idx="1498">
                  <c:v>14.523</c:v>
                </c:pt>
                <c:pt idx="1499">
                  <c:v>14.523</c:v>
                </c:pt>
                <c:pt idx="1500">
                  <c:v>14.523</c:v>
                </c:pt>
                <c:pt idx="1501">
                  <c:v>14.523</c:v>
                </c:pt>
                <c:pt idx="1502">
                  <c:v>14.523</c:v>
                </c:pt>
                <c:pt idx="1503">
                  <c:v>20.042999999999999</c:v>
                </c:pt>
                <c:pt idx="1504">
                  <c:v>20.042999999999999</c:v>
                </c:pt>
                <c:pt idx="1505">
                  <c:v>20.042999999999999</c:v>
                </c:pt>
                <c:pt idx="1506">
                  <c:v>20.042999999999999</c:v>
                </c:pt>
                <c:pt idx="1507">
                  <c:v>20.042999999999999</c:v>
                </c:pt>
                <c:pt idx="1508">
                  <c:v>20.042999999999999</c:v>
                </c:pt>
                <c:pt idx="1509">
                  <c:v>20.042999999999999</c:v>
                </c:pt>
                <c:pt idx="1510">
                  <c:v>20.042999999999999</c:v>
                </c:pt>
                <c:pt idx="1511">
                  <c:v>20.042999999999999</c:v>
                </c:pt>
                <c:pt idx="1512">
                  <c:v>20.042999999999999</c:v>
                </c:pt>
                <c:pt idx="1513">
                  <c:v>20.042999999999999</c:v>
                </c:pt>
                <c:pt idx="1514">
                  <c:v>21.146999999999998</c:v>
                </c:pt>
                <c:pt idx="1515">
                  <c:v>21.146999999999998</c:v>
                </c:pt>
                <c:pt idx="1516">
                  <c:v>21.146999999999998</c:v>
                </c:pt>
                <c:pt idx="1517">
                  <c:v>21.146999999999998</c:v>
                </c:pt>
                <c:pt idx="1518">
                  <c:v>21.146999999999998</c:v>
                </c:pt>
                <c:pt idx="1519">
                  <c:v>21.146999999999998</c:v>
                </c:pt>
                <c:pt idx="1520">
                  <c:v>21.146999999999998</c:v>
                </c:pt>
                <c:pt idx="1521">
                  <c:v>21.146999999999998</c:v>
                </c:pt>
                <c:pt idx="1522">
                  <c:v>21.146999999999998</c:v>
                </c:pt>
                <c:pt idx="1523">
                  <c:v>21.146999999999998</c:v>
                </c:pt>
                <c:pt idx="1524">
                  <c:v>21.146999999999998</c:v>
                </c:pt>
                <c:pt idx="1525">
                  <c:v>17.495999999999999</c:v>
                </c:pt>
                <c:pt idx="1526">
                  <c:v>17.495999999999999</c:v>
                </c:pt>
                <c:pt idx="1527">
                  <c:v>17.495999999999999</c:v>
                </c:pt>
                <c:pt idx="1528">
                  <c:v>17.495999999999999</c:v>
                </c:pt>
                <c:pt idx="1529">
                  <c:v>17.495999999999999</c:v>
                </c:pt>
                <c:pt idx="1530">
                  <c:v>17.495999999999999</c:v>
                </c:pt>
                <c:pt idx="1531">
                  <c:v>17.495999999999999</c:v>
                </c:pt>
                <c:pt idx="1532">
                  <c:v>17.495999999999999</c:v>
                </c:pt>
                <c:pt idx="1533">
                  <c:v>17.495999999999999</c:v>
                </c:pt>
                <c:pt idx="1534">
                  <c:v>17.495999999999999</c:v>
                </c:pt>
                <c:pt idx="1535">
                  <c:v>17.495999999999999</c:v>
                </c:pt>
                <c:pt idx="1536">
                  <c:v>17.393999999999998</c:v>
                </c:pt>
                <c:pt idx="1537">
                  <c:v>17.393999999999998</c:v>
                </c:pt>
                <c:pt idx="1538">
                  <c:v>17.393999999999998</c:v>
                </c:pt>
                <c:pt idx="1539">
                  <c:v>17.393999999999998</c:v>
                </c:pt>
                <c:pt idx="1540">
                  <c:v>17.393999999999998</c:v>
                </c:pt>
                <c:pt idx="1541">
                  <c:v>17.393999999999998</c:v>
                </c:pt>
                <c:pt idx="1542">
                  <c:v>17.393999999999998</c:v>
                </c:pt>
                <c:pt idx="1543">
                  <c:v>17.393999999999998</c:v>
                </c:pt>
                <c:pt idx="1544">
                  <c:v>17.393999999999998</c:v>
                </c:pt>
                <c:pt idx="1545">
                  <c:v>17.393999999999998</c:v>
                </c:pt>
                <c:pt idx="1546">
                  <c:v>17.393999999999998</c:v>
                </c:pt>
                <c:pt idx="1547">
                  <c:v>15.397</c:v>
                </c:pt>
                <c:pt idx="1548">
                  <c:v>15.397</c:v>
                </c:pt>
                <c:pt idx="1549">
                  <c:v>15.397</c:v>
                </c:pt>
                <c:pt idx="1550">
                  <c:v>15.397</c:v>
                </c:pt>
                <c:pt idx="1551">
                  <c:v>15.397</c:v>
                </c:pt>
                <c:pt idx="1552">
                  <c:v>15.397</c:v>
                </c:pt>
                <c:pt idx="1553">
                  <c:v>15.397</c:v>
                </c:pt>
                <c:pt idx="1554">
                  <c:v>15.397</c:v>
                </c:pt>
                <c:pt idx="1555">
                  <c:v>15.397</c:v>
                </c:pt>
                <c:pt idx="1556">
                  <c:v>15.397</c:v>
                </c:pt>
                <c:pt idx="1557">
                  <c:v>15.397</c:v>
                </c:pt>
                <c:pt idx="1558">
                  <c:v>17.57</c:v>
                </c:pt>
                <c:pt idx="1559">
                  <c:v>17.57</c:v>
                </c:pt>
                <c:pt idx="1560">
                  <c:v>17.57</c:v>
                </c:pt>
                <c:pt idx="1561">
                  <c:v>17.57</c:v>
                </c:pt>
                <c:pt idx="1562">
                  <c:v>17.57</c:v>
                </c:pt>
                <c:pt idx="1563">
                  <c:v>17.57</c:v>
                </c:pt>
                <c:pt idx="1564">
                  <c:v>17.57</c:v>
                </c:pt>
                <c:pt idx="1565">
                  <c:v>17.57</c:v>
                </c:pt>
                <c:pt idx="1566">
                  <c:v>17.57</c:v>
                </c:pt>
                <c:pt idx="1567">
                  <c:v>17.57</c:v>
                </c:pt>
                <c:pt idx="1568">
                  <c:v>17.57</c:v>
                </c:pt>
                <c:pt idx="1569">
                  <c:v>18.597000000000001</c:v>
                </c:pt>
                <c:pt idx="1570">
                  <c:v>18.597000000000001</c:v>
                </c:pt>
                <c:pt idx="1571">
                  <c:v>18.597000000000001</c:v>
                </c:pt>
                <c:pt idx="1572">
                  <c:v>18.597000000000001</c:v>
                </c:pt>
                <c:pt idx="1573">
                  <c:v>18.597000000000001</c:v>
                </c:pt>
                <c:pt idx="1574">
                  <c:v>18.597000000000001</c:v>
                </c:pt>
                <c:pt idx="1575">
                  <c:v>18.597000000000001</c:v>
                </c:pt>
                <c:pt idx="1576">
                  <c:v>18.597000000000001</c:v>
                </c:pt>
                <c:pt idx="1577">
                  <c:v>18.597000000000001</c:v>
                </c:pt>
                <c:pt idx="1578">
                  <c:v>18.597000000000001</c:v>
                </c:pt>
                <c:pt idx="1579">
                  <c:v>18.597000000000001</c:v>
                </c:pt>
                <c:pt idx="1580">
                  <c:v>16.859000000000002</c:v>
                </c:pt>
                <c:pt idx="1581">
                  <c:v>16.859000000000002</c:v>
                </c:pt>
                <c:pt idx="1582">
                  <c:v>16.859000000000002</c:v>
                </c:pt>
                <c:pt idx="1583">
                  <c:v>16.859000000000002</c:v>
                </c:pt>
                <c:pt idx="1584">
                  <c:v>16.859000000000002</c:v>
                </c:pt>
                <c:pt idx="1585">
                  <c:v>16.859000000000002</c:v>
                </c:pt>
                <c:pt idx="1586">
                  <c:v>16.859000000000002</c:v>
                </c:pt>
                <c:pt idx="1587">
                  <c:v>16.859000000000002</c:v>
                </c:pt>
                <c:pt idx="1588">
                  <c:v>16.859000000000002</c:v>
                </c:pt>
                <c:pt idx="1589">
                  <c:v>16.859000000000002</c:v>
                </c:pt>
                <c:pt idx="1590">
                  <c:v>16.859000000000002</c:v>
                </c:pt>
                <c:pt idx="1591">
                  <c:v>15.888</c:v>
                </c:pt>
                <c:pt idx="1592">
                  <c:v>15.888</c:v>
                </c:pt>
                <c:pt idx="1593">
                  <c:v>15.888</c:v>
                </c:pt>
                <c:pt idx="1594">
                  <c:v>15.888</c:v>
                </c:pt>
                <c:pt idx="1595">
                  <c:v>15.888</c:v>
                </c:pt>
                <c:pt idx="1596">
                  <c:v>15.888</c:v>
                </c:pt>
                <c:pt idx="1597">
                  <c:v>15.888</c:v>
                </c:pt>
                <c:pt idx="1598">
                  <c:v>15.888</c:v>
                </c:pt>
                <c:pt idx="1599">
                  <c:v>15.888</c:v>
                </c:pt>
                <c:pt idx="1600">
                  <c:v>15.888</c:v>
                </c:pt>
                <c:pt idx="1601">
                  <c:v>15.888</c:v>
                </c:pt>
                <c:pt idx="1602">
                  <c:v>16.895</c:v>
                </c:pt>
                <c:pt idx="1603">
                  <c:v>16.895</c:v>
                </c:pt>
                <c:pt idx="1604">
                  <c:v>16.895</c:v>
                </c:pt>
                <c:pt idx="1605">
                  <c:v>16.895</c:v>
                </c:pt>
                <c:pt idx="1606">
                  <c:v>16.895</c:v>
                </c:pt>
                <c:pt idx="1607">
                  <c:v>16.895</c:v>
                </c:pt>
                <c:pt idx="1608">
                  <c:v>16.895</c:v>
                </c:pt>
                <c:pt idx="1609">
                  <c:v>16.895</c:v>
                </c:pt>
                <c:pt idx="1610">
                  <c:v>16.895</c:v>
                </c:pt>
                <c:pt idx="1611">
                  <c:v>16.895</c:v>
                </c:pt>
                <c:pt idx="1612">
                  <c:v>16.895</c:v>
                </c:pt>
                <c:pt idx="1613">
                  <c:v>16.895</c:v>
                </c:pt>
                <c:pt idx="1614">
                  <c:v>13.567</c:v>
                </c:pt>
                <c:pt idx="1615">
                  <c:v>13.567</c:v>
                </c:pt>
                <c:pt idx="1616">
                  <c:v>13.567</c:v>
                </c:pt>
                <c:pt idx="1617">
                  <c:v>13.567</c:v>
                </c:pt>
                <c:pt idx="1618">
                  <c:v>13.567</c:v>
                </c:pt>
                <c:pt idx="1619">
                  <c:v>13.567</c:v>
                </c:pt>
                <c:pt idx="1620">
                  <c:v>13.567</c:v>
                </c:pt>
                <c:pt idx="1621">
                  <c:v>13.567</c:v>
                </c:pt>
                <c:pt idx="1622">
                  <c:v>13.567</c:v>
                </c:pt>
                <c:pt idx="1623">
                  <c:v>13.567</c:v>
                </c:pt>
                <c:pt idx="1624">
                  <c:v>17.838000000000001</c:v>
                </c:pt>
                <c:pt idx="1625">
                  <c:v>17.838000000000001</c:v>
                </c:pt>
                <c:pt idx="1626">
                  <c:v>17.838000000000001</c:v>
                </c:pt>
                <c:pt idx="1627">
                  <c:v>17.838000000000001</c:v>
                </c:pt>
                <c:pt idx="1628">
                  <c:v>17.838000000000001</c:v>
                </c:pt>
                <c:pt idx="1629">
                  <c:v>17.838000000000001</c:v>
                </c:pt>
                <c:pt idx="1630">
                  <c:v>17.838000000000001</c:v>
                </c:pt>
                <c:pt idx="1631">
                  <c:v>17.838000000000001</c:v>
                </c:pt>
                <c:pt idx="1632">
                  <c:v>17.838000000000001</c:v>
                </c:pt>
                <c:pt idx="1633">
                  <c:v>17.838000000000001</c:v>
                </c:pt>
                <c:pt idx="1634">
                  <c:v>17.838000000000001</c:v>
                </c:pt>
                <c:pt idx="1635">
                  <c:v>17.838000000000001</c:v>
                </c:pt>
                <c:pt idx="1636">
                  <c:v>13.752000000000001</c:v>
                </c:pt>
                <c:pt idx="1637">
                  <c:v>13.752000000000001</c:v>
                </c:pt>
                <c:pt idx="1638">
                  <c:v>13.752000000000001</c:v>
                </c:pt>
                <c:pt idx="1639">
                  <c:v>13.752000000000001</c:v>
                </c:pt>
                <c:pt idx="1640">
                  <c:v>13.752000000000001</c:v>
                </c:pt>
                <c:pt idx="1641">
                  <c:v>13.752000000000001</c:v>
                </c:pt>
                <c:pt idx="1642">
                  <c:v>13.752000000000001</c:v>
                </c:pt>
                <c:pt idx="1643">
                  <c:v>13.752000000000001</c:v>
                </c:pt>
                <c:pt idx="1644">
                  <c:v>13.752000000000001</c:v>
                </c:pt>
                <c:pt idx="1645">
                  <c:v>13.752000000000001</c:v>
                </c:pt>
                <c:pt idx="1646">
                  <c:v>13.752000000000001</c:v>
                </c:pt>
                <c:pt idx="1647">
                  <c:v>15.731999999999999</c:v>
                </c:pt>
                <c:pt idx="1648">
                  <c:v>15.731999999999999</c:v>
                </c:pt>
                <c:pt idx="1649">
                  <c:v>15.731999999999999</c:v>
                </c:pt>
                <c:pt idx="1650">
                  <c:v>15.731999999999999</c:v>
                </c:pt>
                <c:pt idx="1651">
                  <c:v>15.731999999999999</c:v>
                </c:pt>
                <c:pt idx="1652">
                  <c:v>15.731999999999999</c:v>
                </c:pt>
                <c:pt idx="1653">
                  <c:v>15.731999999999999</c:v>
                </c:pt>
                <c:pt idx="1654">
                  <c:v>15.731999999999999</c:v>
                </c:pt>
                <c:pt idx="1655">
                  <c:v>15.731999999999999</c:v>
                </c:pt>
                <c:pt idx="1656">
                  <c:v>15.731999999999999</c:v>
                </c:pt>
                <c:pt idx="1657">
                  <c:v>15.731999999999999</c:v>
                </c:pt>
                <c:pt idx="1658">
                  <c:v>14.872</c:v>
                </c:pt>
                <c:pt idx="1659">
                  <c:v>14.872</c:v>
                </c:pt>
                <c:pt idx="1660">
                  <c:v>14.872</c:v>
                </c:pt>
                <c:pt idx="1661">
                  <c:v>14.872</c:v>
                </c:pt>
                <c:pt idx="1662">
                  <c:v>14.872</c:v>
                </c:pt>
                <c:pt idx="1663">
                  <c:v>14.872</c:v>
                </c:pt>
                <c:pt idx="1664">
                  <c:v>14.872</c:v>
                </c:pt>
                <c:pt idx="1665">
                  <c:v>14.872</c:v>
                </c:pt>
                <c:pt idx="1666">
                  <c:v>14.872</c:v>
                </c:pt>
                <c:pt idx="1667">
                  <c:v>14.872</c:v>
                </c:pt>
                <c:pt idx="1668">
                  <c:v>14.872</c:v>
                </c:pt>
                <c:pt idx="1669">
                  <c:v>16.073</c:v>
                </c:pt>
                <c:pt idx="1670">
                  <c:v>16.073</c:v>
                </c:pt>
                <c:pt idx="1671">
                  <c:v>16.073</c:v>
                </c:pt>
                <c:pt idx="1672">
                  <c:v>16.073</c:v>
                </c:pt>
                <c:pt idx="1673">
                  <c:v>16.073</c:v>
                </c:pt>
                <c:pt idx="1674">
                  <c:v>16.073</c:v>
                </c:pt>
                <c:pt idx="1675">
                  <c:v>16.073</c:v>
                </c:pt>
                <c:pt idx="1676">
                  <c:v>16.073</c:v>
                </c:pt>
                <c:pt idx="1677">
                  <c:v>16.073</c:v>
                </c:pt>
                <c:pt idx="1678">
                  <c:v>16.073</c:v>
                </c:pt>
                <c:pt idx="1679">
                  <c:v>16.073</c:v>
                </c:pt>
                <c:pt idx="1680">
                  <c:v>18.809999999999999</c:v>
                </c:pt>
                <c:pt idx="1681">
                  <c:v>18.809999999999999</c:v>
                </c:pt>
                <c:pt idx="1682">
                  <c:v>18.809999999999999</c:v>
                </c:pt>
                <c:pt idx="1683">
                  <c:v>18.809999999999999</c:v>
                </c:pt>
                <c:pt idx="1684">
                  <c:v>18.809999999999999</c:v>
                </c:pt>
                <c:pt idx="1685">
                  <c:v>18.809999999999999</c:v>
                </c:pt>
                <c:pt idx="1686">
                  <c:v>18.809999999999999</c:v>
                </c:pt>
                <c:pt idx="1687">
                  <c:v>18.809999999999999</c:v>
                </c:pt>
                <c:pt idx="1688">
                  <c:v>18.809999999999999</c:v>
                </c:pt>
                <c:pt idx="1689">
                  <c:v>18.809999999999999</c:v>
                </c:pt>
                <c:pt idx="1690">
                  <c:v>18.809999999999999</c:v>
                </c:pt>
                <c:pt idx="1691">
                  <c:v>18.809999999999999</c:v>
                </c:pt>
                <c:pt idx="1692">
                  <c:v>11.095000000000001</c:v>
                </c:pt>
                <c:pt idx="1693">
                  <c:v>11.095000000000001</c:v>
                </c:pt>
                <c:pt idx="1694">
                  <c:v>11.095000000000001</c:v>
                </c:pt>
                <c:pt idx="1695">
                  <c:v>11.095000000000001</c:v>
                </c:pt>
                <c:pt idx="1696">
                  <c:v>11.095000000000001</c:v>
                </c:pt>
                <c:pt idx="1697">
                  <c:v>11.095000000000001</c:v>
                </c:pt>
                <c:pt idx="1698">
                  <c:v>11.095000000000001</c:v>
                </c:pt>
                <c:pt idx="1699">
                  <c:v>11.095000000000001</c:v>
                </c:pt>
                <c:pt idx="1700">
                  <c:v>11.095000000000001</c:v>
                </c:pt>
                <c:pt idx="1701">
                  <c:v>11.095000000000001</c:v>
                </c:pt>
                <c:pt idx="1702">
                  <c:v>11.095000000000001</c:v>
                </c:pt>
                <c:pt idx="1703">
                  <c:v>18.626999999999999</c:v>
                </c:pt>
                <c:pt idx="1704">
                  <c:v>18.626999999999999</c:v>
                </c:pt>
                <c:pt idx="1705">
                  <c:v>18.626999999999999</c:v>
                </c:pt>
                <c:pt idx="1706">
                  <c:v>18.626999999999999</c:v>
                </c:pt>
                <c:pt idx="1707">
                  <c:v>18.626999999999999</c:v>
                </c:pt>
                <c:pt idx="1708">
                  <c:v>18.626999999999999</c:v>
                </c:pt>
                <c:pt idx="1709">
                  <c:v>18.626999999999999</c:v>
                </c:pt>
                <c:pt idx="1710">
                  <c:v>18.626999999999999</c:v>
                </c:pt>
                <c:pt idx="1711">
                  <c:v>18.626999999999999</c:v>
                </c:pt>
                <c:pt idx="1712">
                  <c:v>18.626999999999999</c:v>
                </c:pt>
                <c:pt idx="1713">
                  <c:v>18.626999999999999</c:v>
                </c:pt>
                <c:pt idx="1714">
                  <c:v>17.346</c:v>
                </c:pt>
                <c:pt idx="1715">
                  <c:v>17.346</c:v>
                </c:pt>
                <c:pt idx="1716">
                  <c:v>17.346</c:v>
                </c:pt>
                <c:pt idx="1717">
                  <c:v>17.346</c:v>
                </c:pt>
                <c:pt idx="1718">
                  <c:v>17.346</c:v>
                </c:pt>
                <c:pt idx="1719">
                  <c:v>17.346</c:v>
                </c:pt>
                <c:pt idx="1720">
                  <c:v>17.346</c:v>
                </c:pt>
                <c:pt idx="1721">
                  <c:v>17.346</c:v>
                </c:pt>
                <c:pt idx="1722">
                  <c:v>17.346</c:v>
                </c:pt>
                <c:pt idx="1723">
                  <c:v>17.346</c:v>
                </c:pt>
                <c:pt idx="1724">
                  <c:v>17.346</c:v>
                </c:pt>
                <c:pt idx="1725">
                  <c:v>12.37</c:v>
                </c:pt>
                <c:pt idx="1726">
                  <c:v>12.37</c:v>
                </c:pt>
                <c:pt idx="1727">
                  <c:v>12.37</c:v>
                </c:pt>
                <c:pt idx="1728">
                  <c:v>12.37</c:v>
                </c:pt>
                <c:pt idx="1729">
                  <c:v>12.37</c:v>
                </c:pt>
                <c:pt idx="1730">
                  <c:v>12.37</c:v>
                </c:pt>
                <c:pt idx="1731">
                  <c:v>12.37</c:v>
                </c:pt>
                <c:pt idx="1732">
                  <c:v>12.37</c:v>
                </c:pt>
                <c:pt idx="1733">
                  <c:v>12.37</c:v>
                </c:pt>
                <c:pt idx="1734">
                  <c:v>12.37</c:v>
                </c:pt>
                <c:pt idx="1735">
                  <c:v>12.37</c:v>
                </c:pt>
                <c:pt idx="1736">
                  <c:v>17.251000000000001</c:v>
                </c:pt>
                <c:pt idx="1737">
                  <c:v>17.251000000000001</c:v>
                </c:pt>
                <c:pt idx="1738">
                  <c:v>17.251000000000001</c:v>
                </c:pt>
                <c:pt idx="1739">
                  <c:v>17.251000000000001</c:v>
                </c:pt>
                <c:pt idx="1740">
                  <c:v>17.251000000000001</c:v>
                </c:pt>
                <c:pt idx="1741">
                  <c:v>17.251000000000001</c:v>
                </c:pt>
                <c:pt idx="1742">
                  <c:v>17.251000000000001</c:v>
                </c:pt>
                <c:pt idx="1743">
                  <c:v>17.251000000000001</c:v>
                </c:pt>
                <c:pt idx="1744">
                  <c:v>17.251000000000001</c:v>
                </c:pt>
                <c:pt idx="1745">
                  <c:v>17.251000000000001</c:v>
                </c:pt>
                <c:pt idx="1746">
                  <c:v>17.251000000000001</c:v>
                </c:pt>
                <c:pt idx="1747">
                  <c:v>15.872999999999999</c:v>
                </c:pt>
                <c:pt idx="1748">
                  <c:v>15.872999999999999</c:v>
                </c:pt>
                <c:pt idx="1749">
                  <c:v>15.872999999999999</c:v>
                </c:pt>
                <c:pt idx="1750">
                  <c:v>15.872999999999999</c:v>
                </c:pt>
                <c:pt idx="1751">
                  <c:v>15.872999999999999</c:v>
                </c:pt>
                <c:pt idx="1752">
                  <c:v>15.872999999999999</c:v>
                </c:pt>
                <c:pt idx="1753">
                  <c:v>15.872999999999999</c:v>
                </c:pt>
                <c:pt idx="1754">
                  <c:v>15.872999999999999</c:v>
                </c:pt>
                <c:pt idx="1755">
                  <c:v>15.872999999999999</c:v>
                </c:pt>
                <c:pt idx="1756">
                  <c:v>15.872999999999999</c:v>
                </c:pt>
                <c:pt idx="1757">
                  <c:v>15.872999999999999</c:v>
                </c:pt>
                <c:pt idx="1758">
                  <c:v>18.946999999999999</c:v>
                </c:pt>
                <c:pt idx="1759">
                  <c:v>18.946999999999999</c:v>
                </c:pt>
                <c:pt idx="1760">
                  <c:v>18.946999999999999</c:v>
                </c:pt>
                <c:pt idx="1761">
                  <c:v>18.946999999999999</c:v>
                </c:pt>
                <c:pt idx="1762">
                  <c:v>18.946999999999999</c:v>
                </c:pt>
                <c:pt idx="1763">
                  <c:v>18.946999999999999</c:v>
                </c:pt>
                <c:pt idx="1764">
                  <c:v>18.946999999999999</c:v>
                </c:pt>
                <c:pt idx="1765">
                  <c:v>18.946999999999999</c:v>
                </c:pt>
                <c:pt idx="1766">
                  <c:v>18.946999999999999</c:v>
                </c:pt>
                <c:pt idx="1767">
                  <c:v>18.946999999999999</c:v>
                </c:pt>
                <c:pt idx="1768">
                  <c:v>18.946999999999999</c:v>
                </c:pt>
                <c:pt idx="1769">
                  <c:v>16.617999999999999</c:v>
                </c:pt>
                <c:pt idx="1770">
                  <c:v>16.617999999999999</c:v>
                </c:pt>
                <c:pt idx="1771">
                  <c:v>16.617999999999999</c:v>
                </c:pt>
                <c:pt idx="1772">
                  <c:v>16.617999999999999</c:v>
                </c:pt>
                <c:pt idx="1773">
                  <c:v>16.617999999999999</c:v>
                </c:pt>
                <c:pt idx="1774">
                  <c:v>16.617999999999999</c:v>
                </c:pt>
                <c:pt idx="1775">
                  <c:v>16.617999999999999</c:v>
                </c:pt>
                <c:pt idx="1776">
                  <c:v>16.617999999999999</c:v>
                </c:pt>
                <c:pt idx="1777">
                  <c:v>16.617999999999999</c:v>
                </c:pt>
                <c:pt idx="1778">
                  <c:v>16.617999999999999</c:v>
                </c:pt>
                <c:pt idx="1779">
                  <c:v>16.617999999999999</c:v>
                </c:pt>
                <c:pt idx="1780">
                  <c:v>16.239999999999998</c:v>
                </c:pt>
                <c:pt idx="1781">
                  <c:v>16.239999999999998</c:v>
                </c:pt>
                <c:pt idx="1782">
                  <c:v>16.239999999999998</c:v>
                </c:pt>
                <c:pt idx="1783">
                  <c:v>16.239999999999998</c:v>
                </c:pt>
                <c:pt idx="1784">
                  <c:v>16.239999999999998</c:v>
                </c:pt>
                <c:pt idx="1785">
                  <c:v>16.239999999999998</c:v>
                </c:pt>
                <c:pt idx="1786">
                  <c:v>16.239999999999998</c:v>
                </c:pt>
                <c:pt idx="1787">
                  <c:v>16.239999999999998</c:v>
                </c:pt>
                <c:pt idx="1788">
                  <c:v>16.239999999999998</c:v>
                </c:pt>
                <c:pt idx="1789">
                  <c:v>16.239999999999998</c:v>
                </c:pt>
                <c:pt idx="1790">
                  <c:v>16.239999999999998</c:v>
                </c:pt>
                <c:pt idx="1791">
                  <c:v>16.239999999999998</c:v>
                </c:pt>
                <c:pt idx="1792">
                  <c:v>11.994999999999999</c:v>
                </c:pt>
                <c:pt idx="1793">
                  <c:v>11.994999999999999</c:v>
                </c:pt>
                <c:pt idx="1794">
                  <c:v>11.994999999999999</c:v>
                </c:pt>
                <c:pt idx="1795">
                  <c:v>11.994999999999999</c:v>
                </c:pt>
                <c:pt idx="1796">
                  <c:v>11.994999999999999</c:v>
                </c:pt>
                <c:pt idx="1797">
                  <c:v>11.994999999999999</c:v>
                </c:pt>
                <c:pt idx="1798">
                  <c:v>11.994999999999999</c:v>
                </c:pt>
                <c:pt idx="1799">
                  <c:v>11.994999999999999</c:v>
                </c:pt>
                <c:pt idx="1800">
                  <c:v>11.994999999999999</c:v>
                </c:pt>
                <c:pt idx="1801">
                  <c:v>11.994999999999999</c:v>
                </c:pt>
                <c:pt idx="1802">
                  <c:v>11.994999999999999</c:v>
                </c:pt>
                <c:pt idx="1803">
                  <c:v>12.817</c:v>
                </c:pt>
                <c:pt idx="1804">
                  <c:v>12.817</c:v>
                </c:pt>
                <c:pt idx="1805">
                  <c:v>12.817</c:v>
                </c:pt>
                <c:pt idx="1806">
                  <c:v>12.817</c:v>
                </c:pt>
                <c:pt idx="1807">
                  <c:v>12.817</c:v>
                </c:pt>
                <c:pt idx="1808">
                  <c:v>12.817</c:v>
                </c:pt>
                <c:pt idx="1809">
                  <c:v>12.817</c:v>
                </c:pt>
                <c:pt idx="1810">
                  <c:v>12.817</c:v>
                </c:pt>
                <c:pt idx="1811">
                  <c:v>12.817</c:v>
                </c:pt>
                <c:pt idx="1812">
                  <c:v>12.817</c:v>
                </c:pt>
                <c:pt idx="1813">
                  <c:v>12.817</c:v>
                </c:pt>
                <c:pt idx="1814">
                  <c:v>13.942</c:v>
                </c:pt>
                <c:pt idx="1815">
                  <c:v>13.942</c:v>
                </c:pt>
                <c:pt idx="1816">
                  <c:v>13.942</c:v>
                </c:pt>
                <c:pt idx="1817">
                  <c:v>13.942</c:v>
                </c:pt>
                <c:pt idx="1818">
                  <c:v>13.942</c:v>
                </c:pt>
                <c:pt idx="1819">
                  <c:v>13.942</c:v>
                </c:pt>
                <c:pt idx="1820">
                  <c:v>13.942</c:v>
                </c:pt>
                <c:pt idx="1821">
                  <c:v>13.942</c:v>
                </c:pt>
                <c:pt idx="1822">
                  <c:v>13.942</c:v>
                </c:pt>
                <c:pt idx="1823">
                  <c:v>13.942</c:v>
                </c:pt>
                <c:pt idx="1824">
                  <c:v>13.942</c:v>
                </c:pt>
                <c:pt idx="1825">
                  <c:v>13.942</c:v>
                </c:pt>
                <c:pt idx="1826">
                  <c:v>13.942</c:v>
                </c:pt>
                <c:pt idx="1827">
                  <c:v>9.2590000000000003</c:v>
                </c:pt>
                <c:pt idx="1828">
                  <c:v>9.2590000000000003</c:v>
                </c:pt>
                <c:pt idx="1829">
                  <c:v>9.2590000000000003</c:v>
                </c:pt>
                <c:pt idx="1830">
                  <c:v>9.2590000000000003</c:v>
                </c:pt>
                <c:pt idx="1831">
                  <c:v>9.2590000000000003</c:v>
                </c:pt>
                <c:pt idx="1832">
                  <c:v>9.2590000000000003</c:v>
                </c:pt>
                <c:pt idx="1833">
                  <c:v>9.2590000000000003</c:v>
                </c:pt>
                <c:pt idx="1834">
                  <c:v>9.2590000000000003</c:v>
                </c:pt>
                <c:pt idx="1835">
                  <c:v>9.2590000000000003</c:v>
                </c:pt>
                <c:pt idx="1836">
                  <c:v>9.2590000000000003</c:v>
                </c:pt>
                <c:pt idx="1837">
                  <c:v>9.2590000000000003</c:v>
                </c:pt>
                <c:pt idx="1838">
                  <c:v>9.2590000000000003</c:v>
                </c:pt>
                <c:pt idx="1839">
                  <c:v>10.192</c:v>
                </c:pt>
                <c:pt idx="1840">
                  <c:v>10.192</c:v>
                </c:pt>
                <c:pt idx="1841">
                  <c:v>10.192</c:v>
                </c:pt>
                <c:pt idx="1842">
                  <c:v>10.192</c:v>
                </c:pt>
                <c:pt idx="1843">
                  <c:v>10.192</c:v>
                </c:pt>
                <c:pt idx="1844">
                  <c:v>10.192</c:v>
                </c:pt>
                <c:pt idx="1845">
                  <c:v>10.192</c:v>
                </c:pt>
                <c:pt idx="1846">
                  <c:v>10.192</c:v>
                </c:pt>
                <c:pt idx="1847">
                  <c:v>10.192</c:v>
                </c:pt>
                <c:pt idx="1848">
                  <c:v>10.192</c:v>
                </c:pt>
                <c:pt idx="1849">
                  <c:v>10.192</c:v>
                </c:pt>
                <c:pt idx="1850">
                  <c:v>10.192</c:v>
                </c:pt>
                <c:pt idx="1851">
                  <c:v>11.288</c:v>
                </c:pt>
                <c:pt idx="1852">
                  <c:v>11.288</c:v>
                </c:pt>
                <c:pt idx="1853">
                  <c:v>11.288</c:v>
                </c:pt>
                <c:pt idx="1854">
                  <c:v>11.288</c:v>
                </c:pt>
                <c:pt idx="1855">
                  <c:v>11.288</c:v>
                </c:pt>
                <c:pt idx="1856">
                  <c:v>11.288</c:v>
                </c:pt>
                <c:pt idx="1857">
                  <c:v>11.288</c:v>
                </c:pt>
                <c:pt idx="1858">
                  <c:v>11.288</c:v>
                </c:pt>
                <c:pt idx="1859">
                  <c:v>11.288</c:v>
                </c:pt>
                <c:pt idx="1860">
                  <c:v>11.288</c:v>
                </c:pt>
                <c:pt idx="1861">
                  <c:v>11.288</c:v>
                </c:pt>
                <c:pt idx="1862">
                  <c:v>11.288</c:v>
                </c:pt>
                <c:pt idx="1863">
                  <c:v>10.323</c:v>
                </c:pt>
                <c:pt idx="1864">
                  <c:v>10.323</c:v>
                </c:pt>
                <c:pt idx="1865">
                  <c:v>10.323</c:v>
                </c:pt>
                <c:pt idx="1866">
                  <c:v>10.323</c:v>
                </c:pt>
                <c:pt idx="1867">
                  <c:v>10.323</c:v>
                </c:pt>
                <c:pt idx="1868">
                  <c:v>10.323</c:v>
                </c:pt>
                <c:pt idx="1869">
                  <c:v>10.323</c:v>
                </c:pt>
                <c:pt idx="1870">
                  <c:v>10.323</c:v>
                </c:pt>
                <c:pt idx="1871">
                  <c:v>10.323</c:v>
                </c:pt>
                <c:pt idx="1872">
                  <c:v>10.323</c:v>
                </c:pt>
                <c:pt idx="1873">
                  <c:v>10.323</c:v>
                </c:pt>
                <c:pt idx="1874">
                  <c:v>10.323</c:v>
                </c:pt>
                <c:pt idx="1875">
                  <c:v>10.323</c:v>
                </c:pt>
                <c:pt idx="1876">
                  <c:v>6.6449999999999996</c:v>
                </c:pt>
                <c:pt idx="1877">
                  <c:v>6.6449999999999996</c:v>
                </c:pt>
                <c:pt idx="1878">
                  <c:v>6.6449999999999996</c:v>
                </c:pt>
                <c:pt idx="1879">
                  <c:v>6.6449999999999996</c:v>
                </c:pt>
                <c:pt idx="1880">
                  <c:v>6.6449999999999996</c:v>
                </c:pt>
                <c:pt idx="1881">
                  <c:v>6.6449999999999996</c:v>
                </c:pt>
                <c:pt idx="1882">
                  <c:v>6.6449999999999996</c:v>
                </c:pt>
                <c:pt idx="1883">
                  <c:v>6.6449999999999996</c:v>
                </c:pt>
                <c:pt idx="1884">
                  <c:v>6.6449999999999996</c:v>
                </c:pt>
                <c:pt idx="1885">
                  <c:v>6.6449999999999996</c:v>
                </c:pt>
                <c:pt idx="1886">
                  <c:v>6.6449999999999996</c:v>
                </c:pt>
                <c:pt idx="1887">
                  <c:v>6.6449999999999996</c:v>
                </c:pt>
                <c:pt idx="1888">
                  <c:v>6.6449999999999996</c:v>
                </c:pt>
                <c:pt idx="1889">
                  <c:v>6.6449999999999996</c:v>
                </c:pt>
                <c:pt idx="1890">
                  <c:v>6.6449999999999996</c:v>
                </c:pt>
                <c:pt idx="1891">
                  <c:v>6.6449999999999996</c:v>
                </c:pt>
                <c:pt idx="1892">
                  <c:v>6.6449999999999996</c:v>
                </c:pt>
                <c:pt idx="1893">
                  <c:v>6.6449999999999996</c:v>
                </c:pt>
                <c:pt idx="1894">
                  <c:v>6.6449999999999996</c:v>
                </c:pt>
                <c:pt idx="1895">
                  <c:v>6.6449999999999996</c:v>
                </c:pt>
                <c:pt idx="1896">
                  <c:v>6.6449999999999996</c:v>
                </c:pt>
                <c:pt idx="1897">
                  <c:v>2.1890000000000001</c:v>
                </c:pt>
                <c:pt idx="1898">
                  <c:v>2.1890000000000001</c:v>
                </c:pt>
                <c:pt idx="1899">
                  <c:v>2.1890000000000001</c:v>
                </c:pt>
                <c:pt idx="1900">
                  <c:v>2.1890000000000001</c:v>
                </c:pt>
                <c:pt idx="1901">
                  <c:v>2.1890000000000001</c:v>
                </c:pt>
                <c:pt idx="1902">
                  <c:v>2.1890000000000001</c:v>
                </c:pt>
                <c:pt idx="1903">
                  <c:v>2.1890000000000001</c:v>
                </c:pt>
                <c:pt idx="1904">
                  <c:v>2.1890000000000001</c:v>
                </c:pt>
                <c:pt idx="1905">
                  <c:v>2.1890000000000001</c:v>
                </c:pt>
                <c:pt idx="1906">
                  <c:v>2.1890000000000001</c:v>
                </c:pt>
                <c:pt idx="1907">
                  <c:v>2.1890000000000001</c:v>
                </c:pt>
                <c:pt idx="1908">
                  <c:v>2.1890000000000001</c:v>
                </c:pt>
                <c:pt idx="1909">
                  <c:v>2.1890000000000001</c:v>
                </c:pt>
                <c:pt idx="1910">
                  <c:v>2.1890000000000001</c:v>
                </c:pt>
                <c:pt idx="1911">
                  <c:v>2.1890000000000001</c:v>
                </c:pt>
                <c:pt idx="1912">
                  <c:v>4.5679999999999996</c:v>
                </c:pt>
                <c:pt idx="1913">
                  <c:v>4.5679999999999996</c:v>
                </c:pt>
                <c:pt idx="1914">
                  <c:v>4.5679999999999996</c:v>
                </c:pt>
                <c:pt idx="1915">
                  <c:v>4.5679999999999996</c:v>
                </c:pt>
                <c:pt idx="1916">
                  <c:v>4.5679999999999996</c:v>
                </c:pt>
                <c:pt idx="1917">
                  <c:v>4.5679999999999996</c:v>
                </c:pt>
                <c:pt idx="1918">
                  <c:v>4.5679999999999996</c:v>
                </c:pt>
                <c:pt idx="1919">
                  <c:v>4.5679999999999996</c:v>
                </c:pt>
                <c:pt idx="1920">
                  <c:v>4.5679999999999996</c:v>
                </c:pt>
                <c:pt idx="1921">
                  <c:v>4.5679999999999996</c:v>
                </c:pt>
                <c:pt idx="1922">
                  <c:v>4.5679999999999996</c:v>
                </c:pt>
                <c:pt idx="1923">
                  <c:v>4.5679999999999996</c:v>
                </c:pt>
                <c:pt idx="1924">
                  <c:v>4.5679999999999996</c:v>
                </c:pt>
                <c:pt idx="1925">
                  <c:v>4.5679999999999996</c:v>
                </c:pt>
                <c:pt idx="1926">
                  <c:v>4.5679999999999996</c:v>
                </c:pt>
                <c:pt idx="1927">
                  <c:v>4.5679999999999996</c:v>
                </c:pt>
                <c:pt idx="1928">
                  <c:v>4.2670000000000003</c:v>
                </c:pt>
                <c:pt idx="1929">
                  <c:v>4.2670000000000003</c:v>
                </c:pt>
                <c:pt idx="1930">
                  <c:v>4.2670000000000003</c:v>
                </c:pt>
                <c:pt idx="1931">
                  <c:v>4.2670000000000003</c:v>
                </c:pt>
                <c:pt idx="1932">
                  <c:v>4.2670000000000003</c:v>
                </c:pt>
                <c:pt idx="1933">
                  <c:v>4.2670000000000003</c:v>
                </c:pt>
                <c:pt idx="1934">
                  <c:v>4.2670000000000003</c:v>
                </c:pt>
                <c:pt idx="1935">
                  <c:v>4.2670000000000003</c:v>
                </c:pt>
                <c:pt idx="1936">
                  <c:v>4.2670000000000003</c:v>
                </c:pt>
                <c:pt idx="1937">
                  <c:v>4.2670000000000003</c:v>
                </c:pt>
                <c:pt idx="1938">
                  <c:v>4.2670000000000003</c:v>
                </c:pt>
                <c:pt idx="1939">
                  <c:v>4.2670000000000003</c:v>
                </c:pt>
                <c:pt idx="1940">
                  <c:v>4.2670000000000003</c:v>
                </c:pt>
                <c:pt idx="1941">
                  <c:v>4.2670000000000003</c:v>
                </c:pt>
                <c:pt idx="1942">
                  <c:v>4.2670000000000003</c:v>
                </c:pt>
                <c:pt idx="1943">
                  <c:v>4.6849999999999996</c:v>
                </c:pt>
                <c:pt idx="1944">
                  <c:v>4.6849999999999996</c:v>
                </c:pt>
                <c:pt idx="1945">
                  <c:v>4.6849999999999996</c:v>
                </c:pt>
                <c:pt idx="1946">
                  <c:v>4.6849999999999996</c:v>
                </c:pt>
                <c:pt idx="1947">
                  <c:v>4.6849999999999996</c:v>
                </c:pt>
                <c:pt idx="1948">
                  <c:v>4.6849999999999996</c:v>
                </c:pt>
                <c:pt idx="1949">
                  <c:v>4.6849999999999996</c:v>
                </c:pt>
                <c:pt idx="1950">
                  <c:v>4.6849999999999996</c:v>
                </c:pt>
                <c:pt idx="1951">
                  <c:v>4.6849999999999996</c:v>
                </c:pt>
                <c:pt idx="1952">
                  <c:v>4.6849999999999996</c:v>
                </c:pt>
                <c:pt idx="1953">
                  <c:v>4.6849999999999996</c:v>
                </c:pt>
                <c:pt idx="1954">
                  <c:v>4.6849999999999996</c:v>
                </c:pt>
                <c:pt idx="1955">
                  <c:v>4.6849999999999996</c:v>
                </c:pt>
                <c:pt idx="1956">
                  <c:v>4.6849999999999996</c:v>
                </c:pt>
                <c:pt idx="1957">
                  <c:v>4.6849999999999996</c:v>
                </c:pt>
                <c:pt idx="1958">
                  <c:v>4.6849999999999996</c:v>
                </c:pt>
                <c:pt idx="1959">
                  <c:v>3.859</c:v>
                </c:pt>
                <c:pt idx="1960">
                  <c:v>3.859</c:v>
                </c:pt>
                <c:pt idx="1961">
                  <c:v>3.859</c:v>
                </c:pt>
                <c:pt idx="1962">
                  <c:v>3.859</c:v>
                </c:pt>
                <c:pt idx="1963">
                  <c:v>3.859</c:v>
                </c:pt>
                <c:pt idx="1964">
                  <c:v>3.859</c:v>
                </c:pt>
                <c:pt idx="1965">
                  <c:v>3.859</c:v>
                </c:pt>
                <c:pt idx="1966">
                  <c:v>3.859</c:v>
                </c:pt>
                <c:pt idx="1967">
                  <c:v>3.859</c:v>
                </c:pt>
                <c:pt idx="1968">
                  <c:v>3.859</c:v>
                </c:pt>
                <c:pt idx="1969">
                  <c:v>3.859</c:v>
                </c:pt>
                <c:pt idx="1970">
                  <c:v>3.859</c:v>
                </c:pt>
                <c:pt idx="1971">
                  <c:v>3.859</c:v>
                </c:pt>
                <c:pt idx="1972">
                  <c:v>3.859</c:v>
                </c:pt>
                <c:pt idx="1973">
                  <c:v>3.859</c:v>
                </c:pt>
                <c:pt idx="1974">
                  <c:v>3.859</c:v>
                </c:pt>
                <c:pt idx="1975">
                  <c:v>3.859</c:v>
                </c:pt>
                <c:pt idx="1976">
                  <c:v>3.859</c:v>
                </c:pt>
                <c:pt idx="1977">
                  <c:v>3.0939999999999999</c:v>
                </c:pt>
                <c:pt idx="1978">
                  <c:v>3.0939999999999999</c:v>
                </c:pt>
                <c:pt idx="1979">
                  <c:v>3.0939999999999999</c:v>
                </c:pt>
                <c:pt idx="1980">
                  <c:v>3.0939999999999999</c:v>
                </c:pt>
                <c:pt idx="1981">
                  <c:v>3.0939999999999999</c:v>
                </c:pt>
                <c:pt idx="1982">
                  <c:v>3.0939999999999999</c:v>
                </c:pt>
                <c:pt idx="1983">
                  <c:v>3.0939999999999999</c:v>
                </c:pt>
                <c:pt idx="1984">
                  <c:v>3.0939999999999999</c:v>
                </c:pt>
                <c:pt idx="1985">
                  <c:v>3.0939999999999999</c:v>
                </c:pt>
                <c:pt idx="1986">
                  <c:v>3.0939999999999999</c:v>
                </c:pt>
                <c:pt idx="1987">
                  <c:v>3.0939999999999999</c:v>
                </c:pt>
                <c:pt idx="1988">
                  <c:v>3.0939999999999999</c:v>
                </c:pt>
                <c:pt idx="1989">
                  <c:v>3.0939999999999999</c:v>
                </c:pt>
                <c:pt idx="1990">
                  <c:v>3.0939999999999999</c:v>
                </c:pt>
                <c:pt idx="1991">
                  <c:v>3.0939999999999999</c:v>
                </c:pt>
                <c:pt idx="1992">
                  <c:v>3.0939999999999999</c:v>
                </c:pt>
                <c:pt idx="1993">
                  <c:v>4.298</c:v>
                </c:pt>
                <c:pt idx="1994">
                  <c:v>4.298</c:v>
                </c:pt>
                <c:pt idx="1995">
                  <c:v>4.298</c:v>
                </c:pt>
                <c:pt idx="1996">
                  <c:v>4.298</c:v>
                </c:pt>
                <c:pt idx="1997">
                  <c:v>4.298</c:v>
                </c:pt>
                <c:pt idx="1998">
                  <c:v>4.298</c:v>
                </c:pt>
                <c:pt idx="1999">
                  <c:v>4.298</c:v>
                </c:pt>
                <c:pt idx="2000">
                  <c:v>4.298</c:v>
                </c:pt>
                <c:pt idx="2001">
                  <c:v>4.298</c:v>
                </c:pt>
                <c:pt idx="2002">
                  <c:v>4.298</c:v>
                </c:pt>
                <c:pt idx="2003">
                  <c:v>4.298</c:v>
                </c:pt>
                <c:pt idx="2004">
                  <c:v>4.298</c:v>
                </c:pt>
                <c:pt idx="2005">
                  <c:v>4.298</c:v>
                </c:pt>
                <c:pt idx="2006">
                  <c:v>4.298</c:v>
                </c:pt>
                <c:pt idx="2007">
                  <c:v>4.298</c:v>
                </c:pt>
                <c:pt idx="2008">
                  <c:v>4.298</c:v>
                </c:pt>
                <c:pt idx="2009">
                  <c:v>4.2089999999999996</c:v>
                </c:pt>
                <c:pt idx="2010">
                  <c:v>4.2089999999999996</c:v>
                </c:pt>
                <c:pt idx="2011">
                  <c:v>4.2089999999999996</c:v>
                </c:pt>
                <c:pt idx="2012">
                  <c:v>4.2089999999999996</c:v>
                </c:pt>
                <c:pt idx="2013">
                  <c:v>4.2089999999999996</c:v>
                </c:pt>
                <c:pt idx="2014">
                  <c:v>4.2089999999999996</c:v>
                </c:pt>
                <c:pt idx="2015">
                  <c:v>4.2089999999999996</c:v>
                </c:pt>
                <c:pt idx="2016">
                  <c:v>4.2089999999999996</c:v>
                </c:pt>
                <c:pt idx="2017">
                  <c:v>4.2089999999999996</c:v>
                </c:pt>
                <c:pt idx="2018">
                  <c:v>4.2089999999999996</c:v>
                </c:pt>
                <c:pt idx="2019">
                  <c:v>4.2089999999999996</c:v>
                </c:pt>
                <c:pt idx="2020">
                  <c:v>4.2089999999999996</c:v>
                </c:pt>
                <c:pt idx="2021">
                  <c:v>4.2089999999999996</c:v>
                </c:pt>
                <c:pt idx="2022">
                  <c:v>4.2089999999999996</c:v>
                </c:pt>
                <c:pt idx="2023">
                  <c:v>4.2089999999999996</c:v>
                </c:pt>
                <c:pt idx="2024">
                  <c:v>4.2089999999999996</c:v>
                </c:pt>
                <c:pt idx="2025">
                  <c:v>3.8380000000000001</c:v>
                </c:pt>
                <c:pt idx="2026">
                  <c:v>3.8380000000000001</c:v>
                </c:pt>
                <c:pt idx="2027">
                  <c:v>3.8380000000000001</c:v>
                </c:pt>
                <c:pt idx="2028">
                  <c:v>3.8380000000000001</c:v>
                </c:pt>
                <c:pt idx="2029">
                  <c:v>3.8380000000000001</c:v>
                </c:pt>
                <c:pt idx="2030">
                  <c:v>3.8380000000000001</c:v>
                </c:pt>
                <c:pt idx="2031">
                  <c:v>3.8380000000000001</c:v>
                </c:pt>
                <c:pt idx="2032">
                  <c:v>3.8380000000000001</c:v>
                </c:pt>
                <c:pt idx="2033">
                  <c:v>3.8380000000000001</c:v>
                </c:pt>
                <c:pt idx="2034">
                  <c:v>3.8380000000000001</c:v>
                </c:pt>
                <c:pt idx="2035">
                  <c:v>3.8380000000000001</c:v>
                </c:pt>
                <c:pt idx="2036">
                  <c:v>3.8380000000000001</c:v>
                </c:pt>
                <c:pt idx="2037">
                  <c:v>3.8380000000000001</c:v>
                </c:pt>
                <c:pt idx="2038">
                  <c:v>3.8380000000000001</c:v>
                </c:pt>
                <c:pt idx="2039">
                  <c:v>3.8380000000000001</c:v>
                </c:pt>
                <c:pt idx="2040">
                  <c:v>5.4020000000000001</c:v>
                </c:pt>
                <c:pt idx="2041">
                  <c:v>5.4020000000000001</c:v>
                </c:pt>
                <c:pt idx="2042">
                  <c:v>5.4020000000000001</c:v>
                </c:pt>
                <c:pt idx="2043">
                  <c:v>5.4020000000000001</c:v>
                </c:pt>
                <c:pt idx="2044">
                  <c:v>5.4020000000000001</c:v>
                </c:pt>
                <c:pt idx="2045">
                  <c:v>5.4020000000000001</c:v>
                </c:pt>
                <c:pt idx="2046">
                  <c:v>5.4020000000000001</c:v>
                </c:pt>
                <c:pt idx="2047">
                  <c:v>5.4020000000000001</c:v>
                </c:pt>
                <c:pt idx="2048">
                  <c:v>5.4020000000000001</c:v>
                </c:pt>
                <c:pt idx="2049">
                  <c:v>5.4020000000000001</c:v>
                </c:pt>
                <c:pt idx="2050">
                  <c:v>5.4020000000000001</c:v>
                </c:pt>
                <c:pt idx="2051">
                  <c:v>5.4020000000000001</c:v>
                </c:pt>
                <c:pt idx="2052">
                  <c:v>8.5570000000000004</c:v>
                </c:pt>
                <c:pt idx="2053">
                  <c:v>8.5570000000000004</c:v>
                </c:pt>
                <c:pt idx="2054">
                  <c:v>8.5570000000000004</c:v>
                </c:pt>
                <c:pt idx="2055">
                  <c:v>8.5570000000000004</c:v>
                </c:pt>
                <c:pt idx="2056">
                  <c:v>8.5570000000000004</c:v>
                </c:pt>
                <c:pt idx="2057">
                  <c:v>8.5570000000000004</c:v>
                </c:pt>
                <c:pt idx="2058">
                  <c:v>8.5570000000000004</c:v>
                </c:pt>
                <c:pt idx="2059">
                  <c:v>8.5570000000000004</c:v>
                </c:pt>
                <c:pt idx="2060">
                  <c:v>8.5570000000000004</c:v>
                </c:pt>
                <c:pt idx="2061">
                  <c:v>8.5570000000000004</c:v>
                </c:pt>
                <c:pt idx="2062">
                  <c:v>8.5570000000000004</c:v>
                </c:pt>
                <c:pt idx="2063">
                  <c:v>8.5570000000000004</c:v>
                </c:pt>
                <c:pt idx="2064">
                  <c:v>8.5570000000000004</c:v>
                </c:pt>
                <c:pt idx="2065">
                  <c:v>8.5570000000000004</c:v>
                </c:pt>
                <c:pt idx="2066">
                  <c:v>6.0990000000000002</c:v>
                </c:pt>
                <c:pt idx="2067">
                  <c:v>6.0990000000000002</c:v>
                </c:pt>
                <c:pt idx="2068">
                  <c:v>6.0990000000000002</c:v>
                </c:pt>
                <c:pt idx="2069">
                  <c:v>6.0990000000000002</c:v>
                </c:pt>
                <c:pt idx="2070">
                  <c:v>6.0990000000000002</c:v>
                </c:pt>
                <c:pt idx="2071">
                  <c:v>6.0990000000000002</c:v>
                </c:pt>
                <c:pt idx="2072">
                  <c:v>6.0990000000000002</c:v>
                </c:pt>
                <c:pt idx="2073">
                  <c:v>6.0990000000000002</c:v>
                </c:pt>
                <c:pt idx="2074">
                  <c:v>6.0990000000000002</c:v>
                </c:pt>
                <c:pt idx="2075">
                  <c:v>6.0990000000000002</c:v>
                </c:pt>
                <c:pt idx="2076">
                  <c:v>6.0990000000000002</c:v>
                </c:pt>
                <c:pt idx="2077">
                  <c:v>6.0990000000000002</c:v>
                </c:pt>
                <c:pt idx="2078">
                  <c:v>7.55</c:v>
                </c:pt>
                <c:pt idx="2079">
                  <c:v>7.55</c:v>
                </c:pt>
                <c:pt idx="2080">
                  <c:v>7.55</c:v>
                </c:pt>
                <c:pt idx="2081">
                  <c:v>7.55</c:v>
                </c:pt>
                <c:pt idx="2082">
                  <c:v>7.55</c:v>
                </c:pt>
                <c:pt idx="2083">
                  <c:v>7.55</c:v>
                </c:pt>
                <c:pt idx="2084">
                  <c:v>7.55</c:v>
                </c:pt>
                <c:pt idx="2085">
                  <c:v>7.55</c:v>
                </c:pt>
                <c:pt idx="2086">
                  <c:v>7.55</c:v>
                </c:pt>
                <c:pt idx="2087">
                  <c:v>7.55</c:v>
                </c:pt>
                <c:pt idx="2088">
                  <c:v>7.55</c:v>
                </c:pt>
                <c:pt idx="2089">
                  <c:v>7.55</c:v>
                </c:pt>
                <c:pt idx="2090">
                  <c:v>10.234</c:v>
                </c:pt>
                <c:pt idx="2091">
                  <c:v>10.234</c:v>
                </c:pt>
                <c:pt idx="2092">
                  <c:v>10.234</c:v>
                </c:pt>
                <c:pt idx="2093">
                  <c:v>10.234</c:v>
                </c:pt>
                <c:pt idx="2094">
                  <c:v>10.234</c:v>
                </c:pt>
                <c:pt idx="2095">
                  <c:v>10.234</c:v>
                </c:pt>
                <c:pt idx="2096">
                  <c:v>10.234</c:v>
                </c:pt>
                <c:pt idx="2097">
                  <c:v>10.234</c:v>
                </c:pt>
                <c:pt idx="2098">
                  <c:v>10.234</c:v>
                </c:pt>
                <c:pt idx="2099">
                  <c:v>10.234</c:v>
                </c:pt>
                <c:pt idx="2100">
                  <c:v>10.234</c:v>
                </c:pt>
                <c:pt idx="2101">
                  <c:v>10.234</c:v>
                </c:pt>
                <c:pt idx="2102">
                  <c:v>10.234</c:v>
                </c:pt>
                <c:pt idx="2103">
                  <c:v>10.234</c:v>
                </c:pt>
                <c:pt idx="2104">
                  <c:v>5.9020000000000001</c:v>
                </c:pt>
                <c:pt idx="2105">
                  <c:v>5.9020000000000001</c:v>
                </c:pt>
                <c:pt idx="2106">
                  <c:v>5.9020000000000001</c:v>
                </c:pt>
                <c:pt idx="2107">
                  <c:v>5.9020000000000001</c:v>
                </c:pt>
                <c:pt idx="2108">
                  <c:v>5.9020000000000001</c:v>
                </c:pt>
                <c:pt idx="2109">
                  <c:v>5.9020000000000001</c:v>
                </c:pt>
                <c:pt idx="2110">
                  <c:v>5.9020000000000001</c:v>
                </c:pt>
                <c:pt idx="2111">
                  <c:v>5.9020000000000001</c:v>
                </c:pt>
                <c:pt idx="2112">
                  <c:v>5.9020000000000001</c:v>
                </c:pt>
                <c:pt idx="2113">
                  <c:v>5.9020000000000001</c:v>
                </c:pt>
                <c:pt idx="2114">
                  <c:v>5.9020000000000001</c:v>
                </c:pt>
                <c:pt idx="2115">
                  <c:v>5.9020000000000001</c:v>
                </c:pt>
                <c:pt idx="2116">
                  <c:v>5.9020000000000001</c:v>
                </c:pt>
                <c:pt idx="2117">
                  <c:v>5.9020000000000001</c:v>
                </c:pt>
                <c:pt idx="2118">
                  <c:v>5.9020000000000001</c:v>
                </c:pt>
                <c:pt idx="2119">
                  <c:v>5.1230000000000002</c:v>
                </c:pt>
                <c:pt idx="2120">
                  <c:v>5.1230000000000002</c:v>
                </c:pt>
                <c:pt idx="2121">
                  <c:v>5.1230000000000002</c:v>
                </c:pt>
                <c:pt idx="2122">
                  <c:v>5.1230000000000002</c:v>
                </c:pt>
                <c:pt idx="2123">
                  <c:v>5.1230000000000002</c:v>
                </c:pt>
                <c:pt idx="2124">
                  <c:v>5.1230000000000002</c:v>
                </c:pt>
                <c:pt idx="2125">
                  <c:v>5.1230000000000002</c:v>
                </c:pt>
                <c:pt idx="2126">
                  <c:v>5.1230000000000002</c:v>
                </c:pt>
                <c:pt idx="2127">
                  <c:v>5.1230000000000002</c:v>
                </c:pt>
                <c:pt idx="2128">
                  <c:v>5.1230000000000002</c:v>
                </c:pt>
                <c:pt idx="2129">
                  <c:v>5.1230000000000002</c:v>
                </c:pt>
                <c:pt idx="2130">
                  <c:v>5.1230000000000002</c:v>
                </c:pt>
                <c:pt idx="2131">
                  <c:v>5.1230000000000002</c:v>
                </c:pt>
                <c:pt idx="2132">
                  <c:v>5.1230000000000002</c:v>
                </c:pt>
                <c:pt idx="2133">
                  <c:v>5.1230000000000002</c:v>
                </c:pt>
                <c:pt idx="2134">
                  <c:v>4.9729999999999999</c:v>
                </c:pt>
                <c:pt idx="2135">
                  <c:v>4.9729999999999999</c:v>
                </c:pt>
                <c:pt idx="2136">
                  <c:v>4.9729999999999999</c:v>
                </c:pt>
                <c:pt idx="2137">
                  <c:v>4.9729999999999999</c:v>
                </c:pt>
                <c:pt idx="2138">
                  <c:v>4.9729999999999999</c:v>
                </c:pt>
                <c:pt idx="2139">
                  <c:v>4.9729999999999999</c:v>
                </c:pt>
                <c:pt idx="2140">
                  <c:v>4.9729999999999999</c:v>
                </c:pt>
                <c:pt idx="2141">
                  <c:v>4.9729999999999999</c:v>
                </c:pt>
                <c:pt idx="2142">
                  <c:v>4.9729999999999999</c:v>
                </c:pt>
                <c:pt idx="2143">
                  <c:v>4.9729999999999999</c:v>
                </c:pt>
                <c:pt idx="2144">
                  <c:v>4.9729999999999999</c:v>
                </c:pt>
                <c:pt idx="2145">
                  <c:v>4.9729999999999999</c:v>
                </c:pt>
                <c:pt idx="2146">
                  <c:v>4.9729999999999999</c:v>
                </c:pt>
                <c:pt idx="2147">
                  <c:v>6.3769999999999998</c:v>
                </c:pt>
                <c:pt idx="2148">
                  <c:v>6.3769999999999998</c:v>
                </c:pt>
                <c:pt idx="2149">
                  <c:v>6.3769999999999998</c:v>
                </c:pt>
                <c:pt idx="2150">
                  <c:v>6.3769999999999998</c:v>
                </c:pt>
                <c:pt idx="2151">
                  <c:v>6.3769999999999998</c:v>
                </c:pt>
                <c:pt idx="2152">
                  <c:v>6.3769999999999998</c:v>
                </c:pt>
                <c:pt idx="2153">
                  <c:v>6.3769999999999998</c:v>
                </c:pt>
                <c:pt idx="2154">
                  <c:v>6.3769999999999998</c:v>
                </c:pt>
                <c:pt idx="2155">
                  <c:v>6.3769999999999998</c:v>
                </c:pt>
                <c:pt idx="2156">
                  <c:v>6.3769999999999998</c:v>
                </c:pt>
                <c:pt idx="2157">
                  <c:v>6.3769999999999998</c:v>
                </c:pt>
                <c:pt idx="2158">
                  <c:v>6.3769999999999998</c:v>
                </c:pt>
                <c:pt idx="2159">
                  <c:v>6.3769999999999998</c:v>
                </c:pt>
                <c:pt idx="2160">
                  <c:v>6.3769999999999998</c:v>
                </c:pt>
                <c:pt idx="2161">
                  <c:v>6.3769999999999998</c:v>
                </c:pt>
                <c:pt idx="2162">
                  <c:v>6.3769999999999998</c:v>
                </c:pt>
                <c:pt idx="2163">
                  <c:v>6.3769999999999998</c:v>
                </c:pt>
                <c:pt idx="2164">
                  <c:v>3.9060000000000001</c:v>
                </c:pt>
                <c:pt idx="2165">
                  <c:v>3.9060000000000001</c:v>
                </c:pt>
                <c:pt idx="2166">
                  <c:v>3.9060000000000001</c:v>
                </c:pt>
                <c:pt idx="2167">
                  <c:v>3.9060000000000001</c:v>
                </c:pt>
                <c:pt idx="2168">
                  <c:v>3.9060000000000001</c:v>
                </c:pt>
                <c:pt idx="2169">
                  <c:v>3.9060000000000001</c:v>
                </c:pt>
                <c:pt idx="2170">
                  <c:v>3.9060000000000001</c:v>
                </c:pt>
                <c:pt idx="2171">
                  <c:v>3.9060000000000001</c:v>
                </c:pt>
                <c:pt idx="2172">
                  <c:v>3.9060000000000001</c:v>
                </c:pt>
                <c:pt idx="2173">
                  <c:v>3.9060000000000001</c:v>
                </c:pt>
                <c:pt idx="2174">
                  <c:v>3.9060000000000001</c:v>
                </c:pt>
                <c:pt idx="2175">
                  <c:v>3.9060000000000001</c:v>
                </c:pt>
                <c:pt idx="2176">
                  <c:v>3.9060000000000001</c:v>
                </c:pt>
                <c:pt idx="2177">
                  <c:v>7.423</c:v>
                </c:pt>
                <c:pt idx="2178">
                  <c:v>7.423</c:v>
                </c:pt>
                <c:pt idx="2179">
                  <c:v>7.423</c:v>
                </c:pt>
                <c:pt idx="2180">
                  <c:v>7.423</c:v>
                </c:pt>
                <c:pt idx="2181">
                  <c:v>7.423</c:v>
                </c:pt>
                <c:pt idx="2182">
                  <c:v>7.423</c:v>
                </c:pt>
                <c:pt idx="2183">
                  <c:v>7.423</c:v>
                </c:pt>
                <c:pt idx="2184">
                  <c:v>7.423</c:v>
                </c:pt>
                <c:pt idx="2185">
                  <c:v>7.423</c:v>
                </c:pt>
                <c:pt idx="2186">
                  <c:v>7.423</c:v>
                </c:pt>
                <c:pt idx="2187">
                  <c:v>7.423</c:v>
                </c:pt>
                <c:pt idx="2188">
                  <c:v>11.756</c:v>
                </c:pt>
                <c:pt idx="2189">
                  <c:v>11.756</c:v>
                </c:pt>
                <c:pt idx="2190">
                  <c:v>11.756</c:v>
                </c:pt>
                <c:pt idx="2191">
                  <c:v>11.756</c:v>
                </c:pt>
                <c:pt idx="2192">
                  <c:v>11.756</c:v>
                </c:pt>
                <c:pt idx="2193">
                  <c:v>11.756</c:v>
                </c:pt>
                <c:pt idx="2194">
                  <c:v>11.756</c:v>
                </c:pt>
                <c:pt idx="2195">
                  <c:v>11.756</c:v>
                </c:pt>
                <c:pt idx="2196">
                  <c:v>11.756</c:v>
                </c:pt>
                <c:pt idx="2197">
                  <c:v>11.756</c:v>
                </c:pt>
                <c:pt idx="2198">
                  <c:v>11.756</c:v>
                </c:pt>
                <c:pt idx="2199">
                  <c:v>11.756</c:v>
                </c:pt>
                <c:pt idx="2200">
                  <c:v>11.756</c:v>
                </c:pt>
                <c:pt idx="2201">
                  <c:v>9.6999999999999993</c:v>
                </c:pt>
                <c:pt idx="2202">
                  <c:v>9.6999999999999993</c:v>
                </c:pt>
                <c:pt idx="2203">
                  <c:v>9.6999999999999993</c:v>
                </c:pt>
                <c:pt idx="2204">
                  <c:v>9.6999999999999993</c:v>
                </c:pt>
                <c:pt idx="2205">
                  <c:v>9.6999999999999993</c:v>
                </c:pt>
                <c:pt idx="2206">
                  <c:v>9.6999999999999993</c:v>
                </c:pt>
                <c:pt idx="2207">
                  <c:v>9.6999999999999993</c:v>
                </c:pt>
                <c:pt idx="2208">
                  <c:v>9.6999999999999993</c:v>
                </c:pt>
                <c:pt idx="2209">
                  <c:v>9.6999999999999993</c:v>
                </c:pt>
                <c:pt idx="2210">
                  <c:v>9.6999999999999993</c:v>
                </c:pt>
                <c:pt idx="2211">
                  <c:v>9.6999999999999993</c:v>
                </c:pt>
                <c:pt idx="2212">
                  <c:v>9.6999999999999993</c:v>
                </c:pt>
                <c:pt idx="2213">
                  <c:v>8.3559999999999999</c:v>
                </c:pt>
                <c:pt idx="2214">
                  <c:v>8.3559999999999999</c:v>
                </c:pt>
                <c:pt idx="2215">
                  <c:v>8.3559999999999999</c:v>
                </c:pt>
                <c:pt idx="2216">
                  <c:v>8.3559999999999999</c:v>
                </c:pt>
                <c:pt idx="2217">
                  <c:v>8.3559999999999999</c:v>
                </c:pt>
                <c:pt idx="2218">
                  <c:v>8.3559999999999999</c:v>
                </c:pt>
                <c:pt idx="2219">
                  <c:v>8.3559999999999999</c:v>
                </c:pt>
                <c:pt idx="2220">
                  <c:v>8.3559999999999999</c:v>
                </c:pt>
                <c:pt idx="2221">
                  <c:v>8.3559999999999999</c:v>
                </c:pt>
                <c:pt idx="2222">
                  <c:v>8.3559999999999999</c:v>
                </c:pt>
                <c:pt idx="2223">
                  <c:v>8.3559999999999999</c:v>
                </c:pt>
                <c:pt idx="2224">
                  <c:v>8.3559999999999999</c:v>
                </c:pt>
                <c:pt idx="2225">
                  <c:v>12.661</c:v>
                </c:pt>
                <c:pt idx="2226">
                  <c:v>12.661</c:v>
                </c:pt>
                <c:pt idx="2227">
                  <c:v>12.661</c:v>
                </c:pt>
                <c:pt idx="2228">
                  <c:v>12.661</c:v>
                </c:pt>
                <c:pt idx="2229">
                  <c:v>12.661</c:v>
                </c:pt>
                <c:pt idx="2230">
                  <c:v>12.661</c:v>
                </c:pt>
                <c:pt idx="2231">
                  <c:v>12.661</c:v>
                </c:pt>
                <c:pt idx="2232">
                  <c:v>12.661</c:v>
                </c:pt>
                <c:pt idx="2233">
                  <c:v>12.661</c:v>
                </c:pt>
                <c:pt idx="2234">
                  <c:v>12.661</c:v>
                </c:pt>
                <c:pt idx="2235">
                  <c:v>12.661</c:v>
                </c:pt>
                <c:pt idx="2236">
                  <c:v>11.635999999999999</c:v>
                </c:pt>
                <c:pt idx="2237">
                  <c:v>11.635999999999999</c:v>
                </c:pt>
                <c:pt idx="2238">
                  <c:v>11.635999999999999</c:v>
                </c:pt>
                <c:pt idx="2239">
                  <c:v>11.635999999999999</c:v>
                </c:pt>
                <c:pt idx="2240">
                  <c:v>11.635999999999999</c:v>
                </c:pt>
                <c:pt idx="2241">
                  <c:v>11.635999999999999</c:v>
                </c:pt>
                <c:pt idx="2242">
                  <c:v>11.635999999999999</c:v>
                </c:pt>
                <c:pt idx="2243">
                  <c:v>11.635999999999999</c:v>
                </c:pt>
                <c:pt idx="2244">
                  <c:v>11.635999999999999</c:v>
                </c:pt>
                <c:pt idx="2245">
                  <c:v>11.635999999999999</c:v>
                </c:pt>
                <c:pt idx="2246">
                  <c:v>11.635999999999999</c:v>
                </c:pt>
                <c:pt idx="2247">
                  <c:v>11.635999999999999</c:v>
                </c:pt>
                <c:pt idx="2248">
                  <c:v>8.8770000000000007</c:v>
                </c:pt>
                <c:pt idx="2249">
                  <c:v>8.8770000000000007</c:v>
                </c:pt>
                <c:pt idx="2250">
                  <c:v>8.8770000000000007</c:v>
                </c:pt>
                <c:pt idx="2251">
                  <c:v>8.8770000000000007</c:v>
                </c:pt>
                <c:pt idx="2252">
                  <c:v>8.8770000000000007</c:v>
                </c:pt>
                <c:pt idx="2253">
                  <c:v>8.8770000000000007</c:v>
                </c:pt>
                <c:pt idx="2254">
                  <c:v>8.8770000000000007</c:v>
                </c:pt>
                <c:pt idx="2255">
                  <c:v>8.8770000000000007</c:v>
                </c:pt>
                <c:pt idx="2256">
                  <c:v>8.8770000000000007</c:v>
                </c:pt>
                <c:pt idx="2257">
                  <c:v>8.8770000000000007</c:v>
                </c:pt>
                <c:pt idx="2258">
                  <c:v>8.8770000000000007</c:v>
                </c:pt>
                <c:pt idx="2259">
                  <c:v>8.8770000000000007</c:v>
                </c:pt>
                <c:pt idx="2260">
                  <c:v>13.888</c:v>
                </c:pt>
                <c:pt idx="2261">
                  <c:v>13.888</c:v>
                </c:pt>
                <c:pt idx="2262">
                  <c:v>13.888</c:v>
                </c:pt>
                <c:pt idx="2263">
                  <c:v>13.888</c:v>
                </c:pt>
                <c:pt idx="2264">
                  <c:v>13.888</c:v>
                </c:pt>
                <c:pt idx="2265">
                  <c:v>13.888</c:v>
                </c:pt>
                <c:pt idx="2266">
                  <c:v>13.888</c:v>
                </c:pt>
                <c:pt idx="2267">
                  <c:v>13.888</c:v>
                </c:pt>
                <c:pt idx="2268">
                  <c:v>13.888</c:v>
                </c:pt>
                <c:pt idx="2269">
                  <c:v>13.888</c:v>
                </c:pt>
                <c:pt idx="2270">
                  <c:v>13.888</c:v>
                </c:pt>
                <c:pt idx="2271">
                  <c:v>13.417</c:v>
                </c:pt>
                <c:pt idx="2272">
                  <c:v>13.417</c:v>
                </c:pt>
                <c:pt idx="2273">
                  <c:v>13.417</c:v>
                </c:pt>
                <c:pt idx="2274">
                  <c:v>13.417</c:v>
                </c:pt>
                <c:pt idx="2275">
                  <c:v>13.417</c:v>
                </c:pt>
                <c:pt idx="2276">
                  <c:v>13.417</c:v>
                </c:pt>
                <c:pt idx="2277">
                  <c:v>13.417</c:v>
                </c:pt>
                <c:pt idx="2278">
                  <c:v>13.417</c:v>
                </c:pt>
                <c:pt idx="2279">
                  <c:v>13.417</c:v>
                </c:pt>
                <c:pt idx="2280">
                  <c:v>13.417</c:v>
                </c:pt>
                <c:pt idx="2281">
                  <c:v>13.417</c:v>
                </c:pt>
                <c:pt idx="2282">
                  <c:v>13.388</c:v>
                </c:pt>
                <c:pt idx="2283">
                  <c:v>13.388</c:v>
                </c:pt>
                <c:pt idx="2284">
                  <c:v>13.388</c:v>
                </c:pt>
                <c:pt idx="2285">
                  <c:v>13.388</c:v>
                </c:pt>
                <c:pt idx="2286">
                  <c:v>13.388</c:v>
                </c:pt>
                <c:pt idx="2287">
                  <c:v>13.388</c:v>
                </c:pt>
                <c:pt idx="2288">
                  <c:v>13.388</c:v>
                </c:pt>
                <c:pt idx="2289">
                  <c:v>13.388</c:v>
                </c:pt>
                <c:pt idx="2290">
                  <c:v>13.388</c:v>
                </c:pt>
                <c:pt idx="2291">
                  <c:v>13.388</c:v>
                </c:pt>
                <c:pt idx="2292">
                  <c:v>13.388</c:v>
                </c:pt>
                <c:pt idx="2293">
                  <c:v>13.388</c:v>
                </c:pt>
                <c:pt idx="2294">
                  <c:v>12.952999999999999</c:v>
                </c:pt>
                <c:pt idx="2295">
                  <c:v>12.952999999999999</c:v>
                </c:pt>
                <c:pt idx="2296">
                  <c:v>12.952999999999999</c:v>
                </c:pt>
                <c:pt idx="2297">
                  <c:v>12.952999999999999</c:v>
                </c:pt>
                <c:pt idx="2298">
                  <c:v>12.952999999999999</c:v>
                </c:pt>
                <c:pt idx="2299">
                  <c:v>12.952999999999999</c:v>
                </c:pt>
                <c:pt idx="2300">
                  <c:v>12.952999999999999</c:v>
                </c:pt>
                <c:pt idx="2301">
                  <c:v>12.952999999999999</c:v>
                </c:pt>
                <c:pt idx="2302">
                  <c:v>12.952999999999999</c:v>
                </c:pt>
                <c:pt idx="2303">
                  <c:v>12.952999999999999</c:v>
                </c:pt>
                <c:pt idx="2304">
                  <c:v>12.952999999999999</c:v>
                </c:pt>
                <c:pt idx="2305">
                  <c:v>12.952999999999999</c:v>
                </c:pt>
                <c:pt idx="2306">
                  <c:v>8.9079999999999995</c:v>
                </c:pt>
                <c:pt idx="2307">
                  <c:v>8.9079999999999995</c:v>
                </c:pt>
                <c:pt idx="2308">
                  <c:v>8.9079999999999995</c:v>
                </c:pt>
                <c:pt idx="2309">
                  <c:v>8.9079999999999995</c:v>
                </c:pt>
                <c:pt idx="2310">
                  <c:v>8.9079999999999995</c:v>
                </c:pt>
                <c:pt idx="2311">
                  <c:v>8.9079999999999995</c:v>
                </c:pt>
                <c:pt idx="2312">
                  <c:v>8.9079999999999995</c:v>
                </c:pt>
                <c:pt idx="2313">
                  <c:v>8.9079999999999995</c:v>
                </c:pt>
                <c:pt idx="2314">
                  <c:v>8.9079999999999995</c:v>
                </c:pt>
                <c:pt idx="2315">
                  <c:v>8.9079999999999995</c:v>
                </c:pt>
                <c:pt idx="2316">
                  <c:v>8.9079999999999995</c:v>
                </c:pt>
                <c:pt idx="2317">
                  <c:v>8.9079999999999995</c:v>
                </c:pt>
                <c:pt idx="2318">
                  <c:v>13.891999999999999</c:v>
                </c:pt>
                <c:pt idx="2319">
                  <c:v>13.891999999999999</c:v>
                </c:pt>
                <c:pt idx="2320">
                  <c:v>13.891999999999999</c:v>
                </c:pt>
                <c:pt idx="2321">
                  <c:v>13.891999999999999</c:v>
                </c:pt>
                <c:pt idx="2322">
                  <c:v>13.891999999999999</c:v>
                </c:pt>
                <c:pt idx="2323">
                  <c:v>13.891999999999999</c:v>
                </c:pt>
                <c:pt idx="2324">
                  <c:v>13.891999999999999</c:v>
                </c:pt>
                <c:pt idx="2325">
                  <c:v>13.891999999999999</c:v>
                </c:pt>
                <c:pt idx="2326">
                  <c:v>13.891999999999999</c:v>
                </c:pt>
                <c:pt idx="2327">
                  <c:v>13.891999999999999</c:v>
                </c:pt>
                <c:pt idx="2328">
                  <c:v>13.891999999999999</c:v>
                </c:pt>
                <c:pt idx="2329">
                  <c:v>13.891999999999999</c:v>
                </c:pt>
                <c:pt idx="2330">
                  <c:v>10.391999999999999</c:v>
                </c:pt>
                <c:pt idx="2331">
                  <c:v>10.391999999999999</c:v>
                </c:pt>
                <c:pt idx="2332">
                  <c:v>10.391999999999999</c:v>
                </c:pt>
                <c:pt idx="2333">
                  <c:v>10.391999999999999</c:v>
                </c:pt>
                <c:pt idx="2334">
                  <c:v>10.391999999999999</c:v>
                </c:pt>
                <c:pt idx="2335">
                  <c:v>10.391999999999999</c:v>
                </c:pt>
                <c:pt idx="2336">
                  <c:v>10.391999999999999</c:v>
                </c:pt>
                <c:pt idx="2337">
                  <c:v>10.391999999999999</c:v>
                </c:pt>
                <c:pt idx="2338">
                  <c:v>10.391999999999999</c:v>
                </c:pt>
                <c:pt idx="2339">
                  <c:v>10.391999999999999</c:v>
                </c:pt>
                <c:pt idx="2340">
                  <c:v>10.391999999999999</c:v>
                </c:pt>
                <c:pt idx="2341">
                  <c:v>13.348000000000001</c:v>
                </c:pt>
                <c:pt idx="2342">
                  <c:v>13.348000000000001</c:v>
                </c:pt>
                <c:pt idx="2343">
                  <c:v>13.348000000000001</c:v>
                </c:pt>
                <c:pt idx="2344">
                  <c:v>13.348000000000001</c:v>
                </c:pt>
                <c:pt idx="2345">
                  <c:v>13.348000000000001</c:v>
                </c:pt>
                <c:pt idx="2346">
                  <c:v>13.348000000000001</c:v>
                </c:pt>
                <c:pt idx="2347">
                  <c:v>13.348000000000001</c:v>
                </c:pt>
                <c:pt idx="2348">
                  <c:v>13.348000000000001</c:v>
                </c:pt>
                <c:pt idx="2349">
                  <c:v>13.348000000000001</c:v>
                </c:pt>
                <c:pt idx="2350">
                  <c:v>13.348000000000001</c:v>
                </c:pt>
                <c:pt idx="2351">
                  <c:v>13.348000000000001</c:v>
                </c:pt>
                <c:pt idx="2352">
                  <c:v>13.348000000000001</c:v>
                </c:pt>
                <c:pt idx="2353">
                  <c:v>13.348000000000001</c:v>
                </c:pt>
                <c:pt idx="2354">
                  <c:v>13.348000000000001</c:v>
                </c:pt>
                <c:pt idx="2355">
                  <c:v>13.348000000000001</c:v>
                </c:pt>
                <c:pt idx="2356">
                  <c:v>13.348000000000001</c:v>
                </c:pt>
                <c:pt idx="2357">
                  <c:v>13.348000000000001</c:v>
                </c:pt>
                <c:pt idx="2358">
                  <c:v>13.348000000000001</c:v>
                </c:pt>
                <c:pt idx="2359">
                  <c:v>3.2250000000000001</c:v>
                </c:pt>
                <c:pt idx="2360">
                  <c:v>3.2250000000000001</c:v>
                </c:pt>
                <c:pt idx="2361">
                  <c:v>3.2250000000000001</c:v>
                </c:pt>
                <c:pt idx="2362">
                  <c:v>3.2250000000000001</c:v>
                </c:pt>
                <c:pt idx="2363">
                  <c:v>3.2250000000000001</c:v>
                </c:pt>
                <c:pt idx="2364">
                  <c:v>3.2250000000000001</c:v>
                </c:pt>
                <c:pt idx="2365">
                  <c:v>3.2250000000000001</c:v>
                </c:pt>
                <c:pt idx="2366">
                  <c:v>3.2250000000000001</c:v>
                </c:pt>
                <c:pt idx="2367">
                  <c:v>3.2250000000000001</c:v>
                </c:pt>
                <c:pt idx="2368">
                  <c:v>3.2250000000000001</c:v>
                </c:pt>
                <c:pt idx="2369">
                  <c:v>3.2250000000000001</c:v>
                </c:pt>
                <c:pt idx="2370">
                  <c:v>12.129</c:v>
                </c:pt>
                <c:pt idx="2371">
                  <c:v>12.129</c:v>
                </c:pt>
                <c:pt idx="2372">
                  <c:v>12.129</c:v>
                </c:pt>
                <c:pt idx="2373">
                  <c:v>12.129</c:v>
                </c:pt>
                <c:pt idx="2374">
                  <c:v>12.129</c:v>
                </c:pt>
                <c:pt idx="2375">
                  <c:v>12.129</c:v>
                </c:pt>
                <c:pt idx="2376">
                  <c:v>12.129</c:v>
                </c:pt>
                <c:pt idx="2377">
                  <c:v>12.129</c:v>
                </c:pt>
                <c:pt idx="2378">
                  <c:v>12.129</c:v>
                </c:pt>
                <c:pt idx="2379">
                  <c:v>12.129</c:v>
                </c:pt>
                <c:pt idx="2380">
                  <c:v>12.129</c:v>
                </c:pt>
                <c:pt idx="2381">
                  <c:v>12.129</c:v>
                </c:pt>
                <c:pt idx="2382">
                  <c:v>12.129</c:v>
                </c:pt>
                <c:pt idx="2383">
                  <c:v>8.8460000000000001</c:v>
                </c:pt>
                <c:pt idx="2384">
                  <c:v>8.8460000000000001</c:v>
                </c:pt>
                <c:pt idx="2385">
                  <c:v>8.8460000000000001</c:v>
                </c:pt>
                <c:pt idx="2386">
                  <c:v>8.8460000000000001</c:v>
                </c:pt>
                <c:pt idx="2387">
                  <c:v>8.8460000000000001</c:v>
                </c:pt>
                <c:pt idx="2388">
                  <c:v>8.8460000000000001</c:v>
                </c:pt>
                <c:pt idx="2389">
                  <c:v>8.8460000000000001</c:v>
                </c:pt>
                <c:pt idx="2390">
                  <c:v>8.8460000000000001</c:v>
                </c:pt>
                <c:pt idx="2391">
                  <c:v>8.8460000000000001</c:v>
                </c:pt>
                <c:pt idx="2392">
                  <c:v>8.8460000000000001</c:v>
                </c:pt>
                <c:pt idx="2393">
                  <c:v>8.8460000000000001</c:v>
                </c:pt>
                <c:pt idx="2394">
                  <c:v>11.597</c:v>
                </c:pt>
                <c:pt idx="2395">
                  <c:v>11.597</c:v>
                </c:pt>
                <c:pt idx="2396">
                  <c:v>11.597</c:v>
                </c:pt>
                <c:pt idx="2397">
                  <c:v>11.597</c:v>
                </c:pt>
                <c:pt idx="2398">
                  <c:v>11.597</c:v>
                </c:pt>
                <c:pt idx="2399">
                  <c:v>11.597</c:v>
                </c:pt>
                <c:pt idx="2400">
                  <c:v>11.597</c:v>
                </c:pt>
                <c:pt idx="2401">
                  <c:v>11.597</c:v>
                </c:pt>
                <c:pt idx="2402">
                  <c:v>11.597</c:v>
                </c:pt>
                <c:pt idx="2403">
                  <c:v>11.597</c:v>
                </c:pt>
                <c:pt idx="2404">
                  <c:v>11.597</c:v>
                </c:pt>
                <c:pt idx="2405">
                  <c:v>11.597</c:v>
                </c:pt>
                <c:pt idx="2406">
                  <c:v>16.166</c:v>
                </c:pt>
                <c:pt idx="2407">
                  <c:v>16.166</c:v>
                </c:pt>
                <c:pt idx="2408">
                  <c:v>16.166</c:v>
                </c:pt>
                <c:pt idx="2409">
                  <c:v>16.166</c:v>
                </c:pt>
                <c:pt idx="2410">
                  <c:v>16.166</c:v>
                </c:pt>
                <c:pt idx="2411">
                  <c:v>16.166</c:v>
                </c:pt>
                <c:pt idx="2412">
                  <c:v>16.166</c:v>
                </c:pt>
                <c:pt idx="2413">
                  <c:v>16.166</c:v>
                </c:pt>
                <c:pt idx="2414">
                  <c:v>16.166</c:v>
                </c:pt>
                <c:pt idx="2415">
                  <c:v>16.166</c:v>
                </c:pt>
                <c:pt idx="2416">
                  <c:v>16.166</c:v>
                </c:pt>
                <c:pt idx="2417">
                  <c:v>11.717000000000001</c:v>
                </c:pt>
                <c:pt idx="2418">
                  <c:v>11.717000000000001</c:v>
                </c:pt>
                <c:pt idx="2419">
                  <c:v>11.717000000000001</c:v>
                </c:pt>
                <c:pt idx="2420">
                  <c:v>11.717000000000001</c:v>
                </c:pt>
                <c:pt idx="2421">
                  <c:v>11.717000000000001</c:v>
                </c:pt>
                <c:pt idx="2422">
                  <c:v>11.717000000000001</c:v>
                </c:pt>
                <c:pt idx="2423">
                  <c:v>11.717000000000001</c:v>
                </c:pt>
                <c:pt idx="2424">
                  <c:v>11.717000000000001</c:v>
                </c:pt>
                <c:pt idx="2425">
                  <c:v>11.717000000000001</c:v>
                </c:pt>
                <c:pt idx="2426">
                  <c:v>11.717000000000001</c:v>
                </c:pt>
                <c:pt idx="2427">
                  <c:v>11.717000000000001</c:v>
                </c:pt>
                <c:pt idx="2428">
                  <c:v>14.000999999999999</c:v>
                </c:pt>
                <c:pt idx="2429">
                  <c:v>14.000999999999999</c:v>
                </c:pt>
                <c:pt idx="2430">
                  <c:v>14.000999999999999</c:v>
                </c:pt>
                <c:pt idx="2431">
                  <c:v>14.000999999999999</c:v>
                </c:pt>
                <c:pt idx="2432">
                  <c:v>14.000999999999999</c:v>
                </c:pt>
                <c:pt idx="2433">
                  <c:v>14.000999999999999</c:v>
                </c:pt>
                <c:pt idx="2434">
                  <c:v>14.000999999999999</c:v>
                </c:pt>
                <c:pt idx="2435">
                  <c:v>14.000999999999999</c:v>
                </c:pt>
                <c:pt idx="2436">
                  <c:v>14.000999999999999</c:v>
                </c:pt>
                <c:pt idx="2437">
                  <c:v>14.000999999999999</c:v>
                </c:pt>
                <c:pt idx="2438">
                  <c:v>14.000999999999999</c:v>
                </c:pt>
                <c:pt idx="2439">
                  <c:v>14.000999999999999</c:v>
                </c:pt>
                <c:pt idx="2440">
                  <c:v>13.808</c:v>
                </c:pt>
                <c:pt idx="2441">
                  <c:v>13.808</c:v>
                </c:pt>
                <c:pt idx="2442">
                  <c:v>13.808</c:v>
                </c:pt>
                <c:pt idx="2443">
                  <c:v>13.808</c:v>
                </c:pt>
                <c:pt idx="2444">
                  <c:v>13.808</c:v>
                </c:pt>
                <c:pt idx="2445">
                  <c:v>13.808</c:v>
                </c:pt>
                <c:pt idx="2446">
                  <c:v>13.808</c:v>
                </c:pt>
                <c:pt idx="2447">
                  <c:v>13.808</c:v>
                </c:pt>
                <c:pt idx="2448">
                  <c:v>13.808</c:v>
                </c:pt>
                <c:pt idx="2449">
                  <c:v>13.808</c:v>
                </c:pt>
                <c:pt idx="2450">
                  <c:v>13.808</c:v>
                </c:pt>
                <c:pt idx="2451">
                  <c:v>12.083</c:v>
                </c:pt>
                <c:pt idx="2452">
                  <c:v>12.083</c:v>
                </c:pt>
                <c:pt idx="2453">
                  <c:v>12.083</c:v>
                </c:pt>
                <c:pt idx="2454">
                  <c:v>12.083</c:v>
                </c:pt>
                <c:pt idx="2455">
                  <c:v>12.083</c:v>
                </c:pt>
                <c:pt idx="2456">
                  <c:v>12.083</c:v>
                </c:pt>
                <c:pt idx="2457">
                  <c:v>12.083</c:v>
                </c:pt>
                <c:pt idx="2458">
                  <c:v>12.083</c:v>
                </c:pt>
                <c:pt idx="2459">
                  <c:v>12.083</c:v>
                </c:pt>
                <c:pt idx="2460">
                  <c:v>12.083</c:v>
                </c:pt>
                <c:pt idx="2461">
                  <c:v>12.083</c:v>
                </c:pt>
                <c:pt idx="2462">
                  <c:v>12.083</c:v>
                </c:pt>
                <c:pt idx="2463">
                  <c:v>12.083</c:v>
                </c:pt>
                <c:pt idx="2464">
                  <c:v>12.083</c:v>
                </c:pt>
                <c:pt idx="2465">
                  <c:v>7.141</c:v>
                </c:pt>
                <c:pt idx="2466">
                  <c:v>7.141</c:v>
                </c:pt>
                <c:pt idx="2467">
                  <c:v>7.141</c:v>
                </c:pt>
                <c:pt idx="2468">
                  <c:v>7.141</c:v>
                </c:pt>
                <c:pt idx="2469">
                  <c:v>7.141</c:v>
                </c:pt>
                <c:pt idx="2470">
                  <c:v>7.141</c:v>
                </c:pt>
                <c:pt idx="2471">
                  <c:v>7.141</c:v>
                </c:pt>
                <c:pt idx="2472">
                  <c:v>7.141</c:v>
                </c:pt>
                <c:pt idx="2473">
                  <c:v>7.141</c:v>
                </c:pt>
                <c:pt idx="2474">
                  <c:v>7.141</c:v>
                </c:pt>
                <c:pt idx="2475">
                  <c:v>7.141</c:v>
                </c:pt>
                <c:pt idx="2476">
                  <c:v>7.141</c:v>
                </c:pt>
                <c:pt idx="2477">
                  <c:v>10.121</c:v>
                </c:pt>
                <c:pt idx="2478">
                  <c:v>10.121</c:v>
                </c:pt>
                <c:pt idx="2479">
                  <c:v>10.121</c:v>
                </c:pt>
                <c:pt idx="2480">
                  <c:v>10.121</c:v>
                </c:pt>
                <c:pt idx="2481">
                  <c:v>10.121</c:v>
                </c:pt>
                <c:pt idx="2482">
                  <c:v>10.121</c:v>
                </c:pt>
                <c:pt idx="2483">
                  <c:v>10.121</c:v>
                </c:pt>
                <c:pt idx="2484">
                  <c:v>10.121</c:v>
                </c:pt>
                <c:pt idx="2485">
                  <c:v>10.121</c:v>
                </c:pt>
                <c:pt idx="2486">
                  <c:v>10.121</c:v>
                </c:pt>
                <c:pt idx="2487">
                  <c:v>10.121</c:v>
                </c:pt>
                <c:pt idx="2488">
                  <c:v>13.948</c:v>
                </c:pt>
                <c:pt idx="2489">
                  <c:v>13.948</c:v>
                </c:pt>
                <c:pt idx="2490">
                  <c:v>13.948</c:v>
                </c:pt>
                <c:pt idx="2491">
                  <c:v>13.948</c:v>
                </c:pt>
                <c:pt idx="2492">
                  <c:v>13.948</c:v>
                </c:pt>
                <c:pt idx="2493">
                  <c:v>13.948</c:v>
                </c:pt>
                <c:pt idx="2494">
                  <c:v>13.948</c:v>
                </c:pt>
                <c:pt idx="2495">
                  <c:v>13.948</c:v>
                </c:pt>
                <c:pt idx="2496">
                  <c:v>13.948</c:v>
                </c:pt>
                <c:pt idx="2497">
                  <c:v>13.948</c:v>
                </c:pt>
                <c:pt idx="2498">
                  <c:v>13.948</c:v>
                </c:pt>
                <c:pt idx="2499">
                  <c:v>12.927</c:v>
                </c:pt>
                <c:pt idx="2500">
                  <c:v>12.927</c:v>
                </c:pt>
                <c:pt idx="2501">
                  <c:v>12.927</c:v>
                </c:pt>
                <c:pt idx="2502">
                  <c:v>12.927</c:v>
                </c:pt>
                <c:pt idx="2503">
                  <c:v>12.927</c:v>
                </c:pt>
                <c:pt idx="2504">
                  <c:v>12.927</c:v>
                </c:pt>
                <c:pt idx="2505">
                  <c:v>12.927</c:v>
                </c:pt>
                <c:pt idx="2506">
                  <c:v>12.927</c:v>
                </c:pt>
                <c:pt idx="2507">
                  <c:v>12.927</c:v>
                </c:pt>
                <c:pt idx="2508">
                  <c:v>12.927</c:v>
                </c:pt>
                <c:pt idx="2509">
                  <c:v>12.927</c:v>
                </c:pt>
                <c:pt idx="2510">
                  <c:v>12.927</c:v>
                </c:pt>
                <c:pt idx="2511">
                  <c:v>12.930999999999999</c:v>
                </c:pt>
                <c:pt idx="2512">
                  <c:v>12.930999999999999</c:v>
                </c:pt>
                <c:pt idx="2513">
                  <c:v>12.930999999999999</c:v>
                </c:pt>
                <c:pt idx="2514">
                  <c:v>12.930999999999999</c:v>
                </c:pt>
                <c:pt idx="2515">
                  <c:v>12.930999999999999</c:v>
                </c:pt>
                <c:pt idx="2516">
                  <c:v>12.930999999999999</c:v>
                </c:pt>
                <c:pt idx="2517">
                  <c:v>12.930999999999999</c:v>
                </c:pt>
                <c:pt idx="2518">
                  <c:v>12.930999999999999</c:v>
                </c:pt>
                <c:pt idx="2519">
                  <c:v>12.930999999999999</c:v>
                </c:pt>
                <c:pt idx="2520">
                  <c:v>12.930999999999999</c:v>
                </c:pt>
                <c:pt idx="2521">
                  <c:v>12.930999999999999</c:v>
                </c:pt>
                <c:pt idx="2522">
                  <c:v>16.52</c:v>
                </c:pt>
                <c:pt idx="2523">
                  <c:v>16.52</c:v>
                </c:pt>
                <c:pt idx="2524">
                  <c:v>16.52</c:v>
                </c:pt>
                <c:pt idx="2525">
                  <c:v>16.52</c:v>
                </c:pt>
                <c:pt idx="2526">
                  <c:v>16.52</c:v>
                </c:pt>
                <c:pt idx="2527">
                  <c:v>16.52</c:v>
                </c:pt>
                <c:pt idx="2528">
                  <c:v>16.52</c:v>
                </c:pt>
                <c:pt idx="2529">
                  <c:v>16.52</c:v>
                </c:pt>
                <c:pt idx="2530">
                  <c:v>16.52</c:v>
                </c:pt>
                <c:pt idx="2531">
                  <c:v>16.52</c:v>
                </c:pt>
                <c:pt idx="2532">
                  <c:v>16.52</c:v>
                </c:pt>
                <c:pt idx="2533">
                  <c:v>16.356000000000002</c:v>
                </c:pt>
                <c:pt idx="2534">
                  <c:v>16.356000000000002</c:v>
                </c:pt>
                <c:pt idx="2535">
                  <c:v>16.356000000000002</c:v>
                </c:pt>
                <c:pt idx="2536">
                  <c:v>16.356000000000002</c:v>
                </c:pt>
                <c:pt idx="2537">
                  <c:v>16.356000000000002</c:v>
                </c:pt>
                <c:pt idx="2538">
                  <c:v>16.356000000000002</c:v>
                </c:pt>
                <c:pt idx="2539">
                  <c:v>16.356000000000002</c:v>
                </c:pt>
                <c:pt idx="2540">
                  <c:v>16.356000000000002</c:v>
                </c:pt>
                <c:pt idx="2541">
                  <c:v>16.356000000000002</c:v>
                </c:pt>
                <c:pt idx="2542">
                  <c:v>16.356000000000002</c:v>
                </c:pt>
                <c:pt idx="2543">
                  <c:v>16.356000000000002</c:v>
                </c:pt>
                <c:pt idx="2544">
                  <c:v>16.356000000000002</c:v>
                </c:pt>
                <c:pt idx="2545">
                  <c:v>10.747</c:v>
                </c:pt>
                <c:pt idx="2546">
                  <c:v>10.747</c:v>
                </c:pt>
                <c:pt idx="2547">
                  <c:v>10.747</c:v>
                </c:pt>
                <c:pt idx="2548">
                  <c:v>10.747</c:v>
                </c:pt>
                <c:pt idx="2549">
                  <c:v>10.747</c:v>
                </c:pt>
                <c:pt idx="2550">
                  <c:v>10.747</c:v>
                </c:pt>
                <c:pt idx="2551">
                  <c:v>10.747</c:v>
                </c:pt>
                <c:pt idx="2552">
                  <c:v>10.747</c:v>
                </c:pt>
                <c:pt idx="2553">
                  <c:v>10.747</c:v>
                </c:pt>
                <c:pt idx="2554">
                  <c:v>10.747</c:v>
                </c:pt>
                <c:pt idx="2555">
                  <c:v>21.242999999999999</c:v>
                </c:pt>
                <c:pt idx="2556">
                  <c:v>21.242999999999999</c:v>
                </c:pt>
                <c:pt idx="2557">
                  <c:v>21.242999999999999</c:v>
                </c:pt>
                <c:pt idx="2558">
                  <c:v>21.242999999999999</c:v>
                </c:pt>
                <c:pt idx="2559">
                  <c:v>21.242999999999999</c:v>
                </c:pt>
                <c:pt idx="2560">
                  <c:v>21.242999999999999</c:v>
                </c:pt>
                <c:pt idx="2561">
                  <c:v>21.242999999999999</c:v>
                </c:pt>
                <c:pt idx="2562">
                  <c:v>21.242999999999999</c:v>
                </c:pt>
                <c:pt idx="2563">
                  <c:v>21.242999999999999</c:v>
                </c:pt>
                <c:pt idx="2564">
                  <c:v>21.242999999999999</c:v>
                </c:pt>
                <c:pt idx="2565">
                  <c:v>21.242999999999999</c:v>
                </c:pt>
                <c:pt idx="2566">
                  <c:v>18.042000000000002</c:v>
                </c:pt>
                <c:pt idx="2567">
                  <c:v>18.042000000000002</c:v>
                </c:pt>
                <c:pt idx="2568">
                  <c:v>18.042000000000002</c:v>
                </c:pt>
                <c:pt idx="2569">
                  <c:v>18.042000000000002</c:v>
                </c:pt>
                <c:pt idx="2570">
                  <c:v>18.042000000000002</c:v>
                </c:pt>
                <c:pt idx="2571">
                  <c:v>18.042000000000002</c:v>
                </c:pt>
                <c:pt idx="2572">
                  <c:v>18.042000000000002</c:v>
                </c:pt>
                <c:pt idx="2573">
                  <c:v>18.042000000000002</c:v>
                </c:pt>
                <c:pt idx="2574">
                  <c:v>18.042000000000002</c:v>
                </c:pt>
                <c:pt idx="2575">
                  <c:v>18.042000000000002</c:v>
                </c:pt>
                <c:pt idx="2576">
                  <c:v>18.042000000000002</c:v>
                </c:pt>
                <c:pt idx="2577">
                  <c:v>17.344000000000001</c:v>
                </c:pt>
                <c:pt idx="2578">
                  <c:v>17.344000000000001</c:v>
                </c:pt>
                <c:pt idx="2579">
                  <c:v>17.344000000000001</c:v>
                </c:pt>
                <c:pt idx="2580">
                  <c:v>17.344000000000001</c:v>
                </c:pt>
                <c:pt idx="2581">
                  <c:v>17.344000000000001</c:v>
                </c:pt>
                <c:pt idx="2582">
                  <c:v>17.344000000000001</c:v>
                </c:pt>
                <c:pt idx="2583">
                  <c:v>17.344000000000001</c:v>
                </c:pt>
                <c:pt idx="2584">
                  <c:v>17.344000000000001</c:v>
                </c:pt>
                <c:pt idx="2585">
                  <c:v>17.344000000000001</c:v>
                </c:pt>
                <c:pt idx="2586">
                  <c:v>17.344000000000001</c:v>
                </c:pt>
                <c:pt idx="2587">
                  <c:v>17.344000000000001</c:v>
                </c:pt>
                <c:pt idx="2588">
                  <c:v>16.545000000000002</c:v>
                </c:pt>
                <c:pt idx="2589">
                  <c:v>16.545000000000002</c:v>
                </c:pt>
                <c:pt idx="2590">
                  <c:v>16.545000000000002</c:v>
                </c:pt>
                <c:pt idx="2591">
                  <c:v>16.545000000000002</c:v>
                </c:pt>
                <c:pt idx="2592">
                  <c:v>16.545000000000002</c:v>
                </c:pt>
                <c:pt idx="2593">
                  <c:v>16.545000000000002</c:v>
                </c:pt>
                <c:pt idx="2594">
                  <c:v>16.545000000000002</c:v>
                </c:pt>
                <c:pt idx="2595">
                  <c:v>16.545000000000002</c:v>
                </c:pt>
                <c:pt idx="2596">
                  <c:v>16.545000000000002</c:v>
                </c:pt>
                <c:pt idx="2597">
                  <c:v>16.545000000000002</c:v>
                </c:pt>
                <c:pt idx="2598">
                  <c:v>16.545000000000002</c:v>
                </c:pt>
                <c:pt idx="2599">
                  <c:v>17.838000000000001</c:v>
                </c:pt>
                <c:pt idx="2600">
                  <c:v>17.838000000000001</c:v>
                </c:pt>
                <c:pt idx="2601">
                  <c:v>17.838000000000001</c:v>
                </c:pt>
                <c:pt idx="2602">
                  <c:v>17.838000000000001</c:v>
                </c:pt>
                <c:pt idx="2603">
                  <c:v>17.838000000000001</c:v>
                </c:pt>
                <c:pt idx="2604">
                  <c:v>17.838000000000001</c:v>
                </c:pt>
                <c:pt idx="2605">
                  <c:v>17.838000000000001</c:v>
                </c:pt>
                <c:pt idx="2606">
                  <c:v>17.838000000000001</c:v>
                </c:pt>
                <c:pt idx="2607">
                  <c:v>17.838000000000001</c:v>
                </c:pt>
                <c:pt idx="2608">
                  <c:v>17.838000000000001</c:v>
                </c:pt>
                <c:pt idx="2609">
                  <c:v>17.838000000000001</c:v>
                </c:pt>
                <c:pt idx="2610">
                  <c:v>17.61</c:v>
                </c:pt>
                <c:pt idx="2611">
                  <c:v>17.61</c:v>
                </c:pt>
                <c:pt idx="2612">
                  <c:v>17.61</c:v>
                </c:pt>
                <c:pt idx="2613">
                  <c:v>17.61</c:v>
                </c:pt>
                <c:pt idx="2614">
                  <c:v>17.61</c:v>
                </c:pt>
                <c:pt idx="2615">
                  <c:v>17.61</c:v>
                </c:pt>
                <c:pt idx="2616">
                  <c:v>17.61</c:v>
                </c:pt>
                <c:pt idx="2617">
                  <c:v>17.61</c:v>
                </c:pt>
                <c:pt idx="2618">
                  <c:v>17.61</c:v>
                </c:pt>
                <c:pt idx="2619">
                  <c:v>17.61</c:v>
                </c:pt>
                <c:pt idx="2620">
                  <c:v>17.61</c:v>
                </c:pt>
                <c:pt idx="2621">
                  <c:v>19.154</c:v>
                </c:pt>
                <c:pt idx="2622">
                  <c:v>19.154</c:v>
                </c:pt>
                <c:pt idx="2623">
                  <c:v>19.154</c:v>
                </c:pt>
                <c:pt idx="2624">
                  <c:v>19.154</c:v>
                </c:pt>
                <c:pt idx="2625">
                  <c:v>19.154</c:v>
                </c:pt>
                <c:pt idx="2626">
                  <c:v>19.154</c:v>
                </c:pt>
                <c:pt idx="2627">
                  <c:v>19.154</c:v>
                </c:pt>
                <c:pt idx="2628">
                  <c:v>19.154</c:v>
                </c:pt>
                <c:pt idx="2629">
                  <c:v>19.154</c:v>
                </c:pt>
                <c:pt idx="2630">
                  <c:v>19.154</c:v>
                </c:pt>
                <c:pt idx="2631">
                  <c:v>19.154</c:v>
                </c:pt>
                <c:pt idx="2632">
                  <c:v>14.19</c:v>
                </c:pt>
                <c:pt idx="2633">
                  <c:v>14.19</c:v>
                </c:pt>
                <c:pt idx="2634">
                  <c:v>14.19</c:v>
                </c:pt>
                <c:pt idx="2635">
                  <c:v>14.19</c:v>
                </c:pt>
                <c:pt idx="2636">
                  <c:v>14.19</c:v>
                </c:pt>
                <c:pt idx="2637">
                  <c:v>14.19</c:v>
                </c:pt>
                <c:pt idx="2638">
                  <c:v>14.19</c:v>
                </c:pt>
                <c:pt idx="2639">
                  <c:v>14.19</c:v>
                </c:pt>
                <c:pt idx="2640">
                  <c:v>14.19</c:v>
                </c:pt>
                <c:pt idx="2641">
                  <c:v>14.19</c:v>
                </c:pt>
                <c:pt idx="2642">
                  <c:v>14.19</c:v>
                </c:pt>
                <c:pt idx="2643">
                  <c:v>17.93</c:v>
                </c:pt>
                <c:pt idx="2644">
                  <c:v>17.93</c:v>
                </c:pt>
                <c:pt idx="2645">
                  <c:v>17.93</c:v>
                </c:pt>
                <c:pt idx="2646">
                  <c:v>17.93</c:v>
                </c:pt>
                <c:pt idx="2647">
                  <c:v>17.93</c:v>
                </c:pt>
                <c:pt idx="2648">
                  <c:v>17.93</c:v>
                </c:pt>
                <c:pt idx="2649">
                  <c:v>17.93</c:v>
                </c:pt>
                <c:pt idx="2650">
                  <c:v>17.93</c:v>
                </c:pt>
                <c:pt idx="2651">
                  <c:v>17.93</c:v>
                </c:pt>
                <c:pt idx="2652">
                  <c:v>17.93</c:v>
                </c:pt>
                <c:pt idx="2653">
                  <c:v>17.93</c:v>
                </c:pt>
                <c:pt idx="2654">
                  <c:v>17.93</c:v>
                </c:pt>
                <c:pt idx="2655">
                  <c:v>12.760999999999999</c:v>
                </c:pt>
                <c:pt idx="2656">
                  <c:v>12.760999999999999</c:v>
                </c:pt>
                <c:pt idx="2657">
                  <c:v>12.760999999999999</c:v>
                </c:pt>
                <c:pt idx="2658">
                  <c:v>12.760999999999999</c:v>
                </c:pt>
                <c:pt idx="2659">
                  <c:v>12.760999999999999</c:v>
                </c:pt>
                <c:pt idx="2660">
                  <c:v>12.760999999999999</c:v>
                </c:pt>
                <c:pt idx="2661">
                  <c:v>12.760999999999999</c:v>
                </c:pt>
                <c:pt idx="2662">
                  <c:v>12.760999999999999</c:v>
                </c:pt>
                <c:pt idx="2663">
                  <c:v>12.760999999999999</c:v>
                </c:pt>
                <c:pt idx="2664">
                  <c:v>12.760999999999999</c:v>
                </c:pt>
                <c:pt idx="2665">
                  <c:v>12.760999999999999</c:v>
                </c:pt>
                <c:pt idx="2666">
                  <c:v>18.553999999999998</c:v>
                </c:pt>
                <c:pt idx="2667">
                  <c:v>18.553999999999998</c:v>
                </c:pt>
                <c:pt idx="2668">
                  <c:v>18.553999999999998</c:v>
                </c:pt>
                <c:pt idx="2669">
                  <c:v>18.553999999999998</c:v>
                </c:pt>
                <c:pt idx="2670">
                  <c:v>18.553999999999998</c:v>
                </c:pt>
                <c:pt idx="2671">
                  <c:v>18.553999999999998</c:v>
                </c:pt>
                <c:pt idx="2672">
                  <c:v>18.553999999999998</c:v>
                </c:pt>
                <c:pt idx="2673">
                  <c:v>18.553999999999998</c:v>
                </c:pt>
                <c:pt idx="2674">
                  <c:v>18.553999999999998</c:v>
                </c:pt>
                <c:pt idx="2675">
                  <c:v>18.553999999999998</c:v>
                </c:pt>
                <c:pt idx="2676">
                  <c:v>19.763000000000002</c:v>
                </c:pt>
                <c:pt idx="2677">
                  <c:v>19.763000000000002</c:v>
                </c:pt>
                <c:pt idx="2678">
                  <c:v>19.763000000000002</c:v>
                </c:pt>
                <c:pt idx="2679">
                  <c:v>19.763000000000002</c:v>
                </c:pt>
                <c:pt idx="2680">
                  <c:v>19.763000000000002</c:v>
                </c:pt>
                <c:pt idx="2681">
                  <c:v>19.763000000000002</c:v>
                </c:pt>
                <c:pt idx="2682">
                  <c:v>19.763000000000002</c:v>
                </c:pt>
                <c:pt idx="2683">
                  <c:v>19.763000000000002</c:v>
                </c:pt>
                <c:pt idx="2684">
                  <c:v>19.763000000000002</c:v>
                </c:pt>
                <c:pt idx="2685">
                  <c:v>19.763000000000002</c:v>
                </c:pt>
                <c:pt idx="2686">
                  <c:v>19.763000000000002</c:v>
                </c:pt>
                <c:pt idx="2687">
                  <c:v>20.140999999999998</c:v>
                </c:pt>
                <c:pt idx="2688">
                  <c:v>20.140999999999998</c:v>
                </c:pt>
                <c:pt idx="2689">
                  <c:v>20.140999999999998</c:v>
                </c:pt>
                <c:pt idx="2690">
                  <c:v>20.140999999999998</c:v>
                </c:pt>
                <c:pt idx="2691">
                  <c:v>20.140999999999998</c:v>
                </c:pt>
                <c:pt idx="2692">
                  <c:v>20.140999999999998</c:v>
                </c:pt>
                <c:pt idx="2693">
                  <c:v>20.140999999999998</c:v>
                </c:pt>
                <c:pt idx="2694">
                  <c:v>20.140999999999998</c:v>
                </c:pt>
                <c:pt idx="2695">
                  <c:v>20.140999999999998</c:v>
                </c:pt>
                <c:pt idx="2696">
                  <c:v>20.140999999999998</c:v>
                </c:pt>
                <c:pt idx="2697">
                  <c:v>20.140999999999998</c:v>
                </c:pt>
                <c:pt idx="2698">
                  <c:v>19.338000000000001</c:v>
                </c:pt>
                <c:pt idx="2699">
                  <c:v>19.338000000000001</c:v>
                </c:pt>
                <c:pt idx="2700">
                  <c:v>19.338000000000001</c:v>
                </c:pt>
                <c:pt idx="2701">
                  <c:v>19.338000000000001</c:v>
                </c:pt>
                <c:pt idx="2702">
                  <c:v>19.338000000000001</c:v>
                </c:pt>
                <c:pt idx="2703">
                  <c:v>19.338000000000001</c:v>
                </c:pt>
                <c:pt idx="2704">
                  <c:v>19.338000000000001</c:v>
                </c:pt>
                <c:pt idx="2705">
                  <c:v>19.338000000000001</c:v>
                </c:pt>
                <c:pt idx="2706">
                  <c:v>19.338000000000001</c:v>
                </c:pt>
                <c:pt idx="2707">
                  <c:v>19.338000000000001</c:v>
                </c:pt>
                <c:pt idx="2708">
                  <c:v>19.338000000000001</c:v>
                </c:pt>
                <c:pt idx="2709">
                  <c:v>19.292999999999999</c:v>
                </c:pt>
                <c:pt idx="2710">
                  <c:v>19.292999999999999</c:v>
                </c:pt>
                <c:pt idx="2711">
                  <c:v>19.292999999999999</c:v>
                </c:pt>
                <c:pt idx="2712">
                  <c:v>19.292999999999999</c:v>
                </c:pt>
                <c:pt idx="2713">
                  <c:v>19.292999999999999</c:v>
                </c:pt>
                <c:pt idx="2714">
                  <c:v>19.292999999999999</c:v>
                </c:pt>
                <c:pt idx="2715">
                  <c:v>19.292999999999999</c:v>
                </c:pt>
                <c:pt idx="2716">
                  <c:v>19.292999999999999</c:v>
                </c:pt>
                <c:pt idx="2717">
                  <c:v>19.292999999999999</c:v>
                </c:pt>
                <c:pt idx="2718">
                  <c:v>19.292999999999999</c:v>
                </c:pt>
                <c:pt idx="2719">
                  <c:v>19.292999999999999</c:v>
                </c:pt>
                <c:pt idx="2720">
                  <c:v>20.565999999999999</c:v>
                </c:pt>
                <c:pt idx="2721">
                  <c:v>20.565999999999999</c:v>
                </c:pt>
                <c:pt idx="2722">
                  <c:v>20.565999999999999</c:v>
                </c:pt>
                <c:pt idx="2723">
                  <c:v>20.565999999999999</c:v>
                </c:pt>
                <c:pt idx="2724">
                  <c:v>20.565999999999999</c:v>
                </c:pt>
                <c:pt idx="2725">
                  <c:v>20.565999999999999</c:v>
                </c:pt>
                <c:pt idx="2726">
                  <c:v>20.565999999999999</c:v>
                </c:pt>
                <c:pt idx="2727">
                  <c:v>20.565999999999999</c:v>
                </c:pt>
                <c:pt idx="2728">
                  <c:v>20.565999999999999</c:v>
                </c:pt>
                <c:pt idx="2729">
                  <c:v>20.565999999999999</c:v>
                </c:pt>
                <c:pt idx="2730">
                  <c:v>21.335000000000001</c:v>
                </c:pt>
                <c:pt idx="2731">
                  <c:v>21.335000000000001</c:v>
                </c:pt>
                <c:pt idx="2732">
                  <c:v>21.335000000000001</c:v>
                </c:pt>
                <c:pt idx="2733">
                  <c:v>21.335000000000001</c:v>
                </c:pt>
                <c:pt idx="2734">
                  <c:v>21.335000000000001</c:v>
                </c:pt>
                <c:pt idx="2735">
                  <c:v>21.335000000000001</c:v>
                </c:pt>
                <c:pt idx="2736">
                  <c:v>21.335000000000001</c:v>
                </c:pt>
                <c:pt idx="2737">
                  <c:v>21.335000000000001</c:v>
                </c:pt>
                <c:pt idx="2738">
                  <c:v>21.335000000000001</c:v>
                </c:pt>
                <c:pt idx="2739">
                  <c:v>21.335000000000001</c:v>
                </c:pt>
                <c:pt idx="2740">
                  <c:v>21.335000000000001</c:v>
                </c:pt>
                <c:pt idx="2741">
                  <c:v>21.695</c:v>
                </c:pt>
                <c:pt idx="2742">
                  <c:v>21.695</c:v>
                </c:pt>
                <c:pt idx="2743">
                  <c:v>21.695</c:v>
                </c:pt>
                <c:pt idx="2744">
                  <c:v>21.695</c:v>
                </c:pt>
                <c:pt idx="2745">
                  <c:v>21.695</c:v>
                </c:pt>
                <c:pt idx="2746">
                  <c:v>21.695</c:v>
                </c:pt>
                <c:pt idx="2747">
                  <c:v>21.695</c:v>
                </c:pt>
                <c:pt idx="2748">
                  <c:v>21.695</c:v>
                </c:pt>
                <c:pt idx="2749">
                  <c:v>21.695</c:v>
                </c:pt>
                <c:pt idx="2750">
                  <c:v>21.695</c:v>
                </c:pt>
                <c:pt idx="2751">
                  <c:v>21.695</c:v>
                </c:pt>
                <c:pt idx="2752">
                  <c:v>16.343</c:v>
                </c:pt>
                <c:pt idx="2753">
                  <c:v>16.343</c:v>
                </c:pt>
                <c:pt idx="2754">
                  <c:v>16.343</c:v>
                </c:pt>
                <c:pt idx="2755">
                  <c:v>16.343</c:v>
                </c:pt>
                <c:pt idx="2756">
                  <c:v>16.343</c:v>
                </c:pt>
                <c:pt idx="2757">
                  <c:v>16.343</c:v>
                </c:pt>
                <c:pt idx="2758">
                  <c:v>16.343</c:v>
                </c:pt>
                <c:pt idx="2759">
                  <c:v>16.343</c:v>
                </c:pt>
                <c:pt idx="2760">
                  <c:v>16.343</c:v>
                </c:pt>
                <c:pt idx="2761">
                  <c:v>16.343</c:v>
                </c:pt>
                <c:pt idx="2762">
                  <c:v>16.343</c:v>
                </c:pt>
                <c:pt idx="2763">
                  <c:v>18.576000000000001</c:v>
                </c:pt>
                <c:pt idx="2764">
                  <c:v>18.576000000000001</c:v>
                </c:pt>
                <c:pt idx="2765">
                  <c:v>18.576000000000001</c:v>
                </c:pt>
                <c:pt idx="2766">
                  <c:v>18.576000000000001</c:v>
                </c:pt>
                <c:pt idx="2767">
                  <c:v>18.576000000000001</c:v>
                </c:pt>
                <c:pt idx="2768">
                  <c:v>18.576000000000001</c:v>
                </c:pt>
                <c:pt idx="2769">
                  <c:v>18.576000000000001</c:v>
                </c:pt>
                <c:pt idx="2770">
                  <c:v>18.576000000000001</c:v>
                </c:pt>
                <c:pt idx="2771">
                  <c:v>18.576000000000001</c:v>
                </c:pt>
                <c:pt idx="2772">
                  <c:v>18.576000000000001</c:v>
                </c:pt>
                <c:pt idx="2773">
                  <c:v>19.684000000000001</c:v>
                </c:pt>
                <c:pt idx="2774">
                  <c:v>19.684000000000001</c:v>
                </c:pt>
                <c:pt idx="2775">
                  <c:v>19.684000000000001</c:v>
                </c:pt>
                <c:pt idx="2776">
                  <c:v>19.684000000000001</c:v>
                </c:pt>
                <c:pt idx="2777">
                  <c:v>19.684000000000001</c:v>
                </c:pt>
                <c:pt idx="2778">
                  <c:v>19.684000000000001</c:v>
                </c:pt>
                <c:pt idx="2779">
                  <c:v>19.684000000000001</c:v>
                </c:pt>
                <c:pt idx="2780">
                  <c:v>19.684000000000001</c:v>
                </c:pt>
                <c:pt idx="2781">
                  <c:v>19.684000000000001</c:v>
                </c:pt>
                <c:pt idx="2782">
                  <c:v>19.684000000000001</c:v>
                </c:pt>
                <c:pt idx="2783">
                  <c:v>19.684000000000001</c:v>
                </c:pt>
                <c:pt idx="2784">
                  <c:v>16.622</c:v>
                </c:pt>
                <c:pt idx="2785">
                  <c:v>16.622</c:v>
                </c:pt>
                <c:pt idx="2786">
                  <c:v>16.622</c:v>
                </c:pt>
                <c:pt idx="2787">
                  <c:v>16.622</c:v>
                </c:pt>
                <c:pt idx="2788">
                  <c:v>16.622</c:v>
                </c:pt>
                <c:pt idx="2789">
                  <c:v>16.622</c:v>
                </c:pt>
                <c:pt idx="2790">
                  <c:v>16.622</c:v>
                </c:pt>
                <c:pt idx="2791">
                  <c:v>16.622</c:v>
                </c:pt>
                <c:pt idx="2792">
                  <c:v>16.622</c:v>
                </c:pt>
                <c:pt idx="2793">
                  <c:v>16.622</c:v>
                </c:pt>
                <c:pt idx="2794">
                  <c:v>16.622</c:v>
                </c:pt>
                <c:pt idx="2795">
                  <c:v>20.969000000000001</c:v>
                </c:pt>
                <c:pt idx="2796">
                  <c:v>20.969000000000001</c:v>
                </c:pt>
                <c:pt idx="2797">
                  <c:v>20.969000000000001</c:v>
                </c:pt>
                <c:pt idx="2798">
                  <c:v>20.969000000000001</c:v>
                </c:pt>
                <c:pt idx="2799">
                  <c:v>20.969000000000001</c:v>
                </c:pt>
                <c:pt idx="2800">
                  <c:v>20.969000000000001</c:v>
                </c:pt>
                <c:pt idx="2801">
                  <c:v>20.969000000000001</c:v>
                </c:pt>
                <c:pt idx="2802">
                  <c:v>20.969000000000001</c:v>
                </c:pt>
                <c:pt idx="2803">
                  <c:v>20.969000000000001</c:v>
                </c:pt>
                <c:pt idx="2804">
                  <c:v>20.969000000000001</c:v>
                </c:pt>
                <c:pt idx="2805">
                  <c:v>20.969000000000001</c:v>
                </c:pt>
                <c:pt idx="2806">
                  <c:v>21.14</c:v>
                </c:pt>
                <c:pt idx="2807">
                  <c:v>21.14</c:v>
                </c:pt>
                <c:pt idx="2808">
                  <c:v>21.14</c:v>
                </c:pt>
                <c:pt idx="2809">
                  <c:v>21.14</c:v>
                </c:pt>
                <c:pt idx="2810">
                  <c:v>21.14</c:v>
                </c:pt>
                <c:pt idx="2811">
                  <c:v>21.14</c:v>
                </c:pt>
                <c:pt idx="2812">
                  <c:v>21.14</c:v>
                </c:pt>
                <c:pt idx="2813">
                  <c:v>21.14</c:v>
                </c:pt>
                <c:pt idx="2814">
                  <c:v>21.14</c:v>
                </c:pt>
                <c:pt idx="2815">
                  <c:v>21.14</c:v>
                </c:pt>
                <c:pt idx="2816">
                  <c:v>21.14</c:v>
                </c:pt>
                <c:pt idx="2817">
                  <c:v>19.408999999999999</c:v>
                </c:pt>
                <c:pt idx="2818">
                  <c:v>19.408999999999999</c:v>
                </c:pt>
                <c:pt idx="2819">
                  <c:v>19.408999999999999</c:v>
                </c:pt>
                <c:pt idx="2820">
                  <c:v>19.408999999999999</c:v>
                </c:pt>
                <c:pt idx="2821">
                  <c:v>19.408999999999999</c:v>
                </c:pt>
                <c:pt idx="2822">
                  <c:v>19.408999999999999</c:v>
                </c:pt>
                <c:pt idx="2823">
                  <c:v>19.408999999999999</c:v>
                </c:pt>
                <c:pt idx="2824">
                  <c:v>19.408999999999999</c:v>
                </c:pt>
                <c:pt idx="2825">
                  <c:v>19.408999999999999</c:v>
                </c:pt>
                <c:pt idx="2826">
                  <c:v>19.408999999999999</c:v>
                </c:pt>
                <c:pt idx="2827">
                  <c:v>20.645</c:v>
                </c:pt>
                <c:pt idx="2828">
                  <c:v>20.645</c:v>
                </c:pt>
                <c:pt idx="2829">
                  <c:v>20.645</c:v>
                </c:pt>
                <c:pt idx="2830">
                  <c:v>20.645</c:v>
                </c:pt>
                <c:pt idx="2831">
                  <c:v>20.645</c:v>
                </c:pt>
                <c:pt idx="2832">
                  <c:v>20.645</c:v>
                </c:pt>
                <c:pt idx="2833">
                  <c:v>20.645</c:v>
                </c:pt>
                <c:pt idx="2834">
                  <c:v>20.645</c:v>
                </c:pt>
                <c:pt idx="2835">
                  <c:v>20.645</c:v>
                </c:pt>
                <c:pt idx="2836">
                  <c:v>20.645</c:v>
                </c:pt>
                <c:pt idx="2837">
                  <c:v>20.645</c:v>
                </c:pt>
                <c:pt idx="2838">
                  <c:v>17.896999999999998</c:v>
                </c:pt>
                <c:pt idx="2839">
                  <c:v>17.896999999999998</c:v>
                </c:pt>
                <c:pt idx="2840">
                  <c:v>17.896999999999998</c:v>
                </c:pt>
                <c:pt idx="2841">
                  <c:v>17.896999999999998</c:v>
                </c:pt>
                <c:pt idx="2842">
                  <c:v>17.896999999999998</c:v>
                </c:pt>
                <c:pt idx="2843">
                  <c:v>17.896999999999998</c:v>
                </c:pt>
                <c:pt idx="2844">
                  <c:v>17.896999999999998</c:v>
                </c:pt>
                <c:pt idx="2845">
                  <c:v>17.896999999999998</c:v>
                </c:pt>
                <c:pt idx="2846">
                  <c:v>17.896999999999998</c:v>
                </c:pt>
                <c:pt idx="2847">
                  <c:v>17.896999999999998</c:v>
                </c:pt>
                <c:pt idx="2848">
                  <c:v>17.896999999999998</c:v>
                </c:pt>
                <c:pt idx="2849">
                  <c:v>19.937000000000001</c:v>
                </c:pt>
                <c:pt idx="2850">
                  <c:v>19.937000000000001</c:v>
                </c:pt>
                <c:pt idx="2851">
                  <c:v>19.937000000000001</c:v>
                </c:pt>
                <c:pt idx="2852">
                  <c:v>19.937000000000001</c:v>
                </c:pt>
                <c:pt idx="2853">
                  <c:v>19.937000000000001</c:v>
                </c:pt>
                <c:pt idx="2854">
                  <c:v>19.937000000000001</c:v>
                </c:pt>
                <c:pt idx="2855">
                  <c:v>19.937000000000001</c:v>
                </c:pt>
                <c:pt idx="2856">
                  <c:v>19.937000000000001</c:v>
                </c:pt>
                <c:pt idx="2857">
                  <c:v>19.937000000000001</c:v>
                </c:pt>
                <c:pt idx="2858">
                  <c:v>19.937000000000001</c:v>
                </c:pt>
                <c:pt idx="2859">
                  <c:v>19.937000000000001</c:v>
                </c:pt>
                <c:pt idx="2860">
                  <c:v>21.126000000000001</c:v>
                </c:pt>
                <c:pt idx="2861">
                  <c:v>21.126000000000001</c:v>
                </c:pt>
                <c:pt idx="2862">
                  <c:v>21.126000000000001</c:v>
                </c:pt>
                <c:pt idx="2863">
                  <c:v>21.126000000000001</c:v>
                </c:pt>
                <c:pt idx="2864">
                  <c:v>21.126000000000001</c:v>
                </c:pt>
                <c:pt idx="2865">
                  <c:v>21.126000000000001</c:v>
                </c:pt>
                <c:pt idx="2866">
                  <c:v>21.126000000000001</c:v>
                </c:pt>
                <c:pt idx="2867">
                  <c:v>21.126000000000001</c:v>
                </c:pt>
                <c:pt idx="2868">
                  <c:v>21.126000000000001</c:v>
                </c:pt>
                <c:pt idx="2869">
                  <c:v>21.126000000000001</c:v>
                </c:pt>
                <c:pt idx="2870">
                  <c:v>21.126000000000001</c:v>
                </c:pt>
                <c:pt idx="2871">
                  <c:v>15.406000000000001</c:v>
                </c:pt>
                <c:pt idx="2872">
                  <c:v>15.406000000000001</c:v>
                </c:pt>
                <c:pt idx="2873">
                  <c:v>15.406000000000001</c:v>
                </c:pt>
                <c:pt idx="2874">
                  <c:v>15.406000000000001</c:v>
                </c:pt>
                <c:pt idx="2875">
                  <c:v>15.406000000000001</c:v>
                </c:pt>
                <c:pt idx="2876">
                  <c:v>15.406000000000001</c:v>
                </c:pt>
                <c:pt idx="2877">
                  <c:v>15.406000000000001</c:v>
                </c:pt>
                <c:pt idx="2878">
                  <c:v>15.406000000000001</c:v>
                </c:pt>
                <c:pt idx="2879">
                  <c:v>15.406000000000001</c:v>
                </c:pt>
                <c:pt idx="2880">
                  <c:v>15.406000000000001</c:v>
                </c:pt>
                <c:pt idx="2881">
                  <c:v>15.406000000000001</c:v>
                </c:pt>
                <c:pt idx="2882">
                  <c:v>15.406000000000001</c:v>
                </c:pt>
                <c:pt idx="2883">
                  <c:v>9.1319999999999997</c:v>
                </c:pt>
                <c:pt idx="2884">
                  <c:v>9.1319999999999997</c:v>
                </c:pt>
                <c:pt idx="2885">
                  <c:v>9.1319999999999997</c:v>
                </c:pt>
                <c:pt idx="2886">
                  <c:v>9.1319999999999997</c:v>
                </c:pt>
                <c:pt idx="2887">
                  <c:v>9.1319999999999997</c:v>
                </c:pt>
                <c:pt idx="2888">
                  <c:v>9.1319999999999997</c:v>
                </c:pt>
                <c:pt idx="2889">
                  <c:v>9.1319999999999997</c:v>
                </c:pt>
                <c:pt idx="2890">
                  <c:v>9.1319999999999997</c:v>
                </c:pt>
                <c:pt idx="2891">
                  <c:v>9.1319999999999997</c:v>
                </c:pt>
                <c:pt idx="2892">
                  <c:v>9.1319999999999997</c:v>
                </c:pt>
                <c:pt idx="2893">
                  <c:v>9.1319999999999997</c:v>
                </c:pt>
                <c:pt idx="2894">
                  <c:v>9.1319999999999997</c:v>
                </c:pt>
                <c:pt idx="2895">
                  <c:v>13.101000000000001</c:v>
                </c:pt>
                <c:pt idx="2896">
                  <c:v>13.101000000000001</c:v>
                </c:pt>
                <c:pt idx="2897">
                  <c:v>13.101000000000001</c:v>
                </c:pt>
                <c:pt idx="2898">
                  <c:v>13.101000000000001</c:v>
                </c:pt>
                <c:pt idx="2899">
                  <c:v>13.101000000000001</c:v>
                </c:pt>
                <c:pt idx="2900">
                  <c:v>13.101000000000001</c:v>
                </c:pt>
                <c:pt idx="2901">
                  <c:v>13.101000000000001</c:v>
                </c:pt>
                <c:pt idx="2902">
                  <c:v>13.101000000000001</c:v>
                </c:pt>
                <c:pt idx="2903">
                  <c:v>13.101000000000001</c:v>
                </c:pt>
                <c:pt idx="2904">
                  <c:v>13.101000000000001</c:v>
                </c:pt>
                <c:pt idx="2905">
                  <c:v>13.101000000000001</c:v>
                </c:pt>
                <c:pt idx="2906">
                  <c:v>16.280999999999999</c:v>
                </c:pt>
                <c:pt idx="2907">
                  <c:v>16.280999999999999</c:v>
                </c:pt>
                <c:pt idx="2908">
                  <c:v>16.280999999999999</c:v>
                </c:pt>
                <c:pt idx="2909">
                  <c:v>16.280999999999999</c:v>
                </c:pt>
                <c:pt idx="2910">
                  <c:v>16.280999999999999</c:v>
                </c:pt>
                <c:pt idx="2911">
                  <c:v>16.280999999999999</c:v>
                </c:pt>
                <c:pt idx="2912">
                  <c:v>16.280999999999999</c:v>
                </c:pt>
                <c:pt idx="2913">
                  <c:v>16.280999999999999</c:v>
                </c:pt>
                <c:pt idx="2914">
                  <c:v>16.280999999999999</c:v>
                </c:pt>
                <c:pt idx="2915">
                  <c:v>16.280999999999999</c:v>
                </c:pt>
                <c:pt idx="2916">
                  <c:v>16.280999999999999</c:v>
                </c:pt>
                <c:pt idx="2917">
                  <c:v>16.280999999999999</c:v>
                </c:pt>
                <c:pt idx="2918">
                  <c:v>10.484999999999999</c:v>
                </c:pt>
                <c:pt idx="2919">
                  <c:v>10.484999999999999</c:v>
                </c:pt>
                <c:pt idx="2920">
                  <c:v>10.484999999999999</c:v>
                </c:pt>
                <c:pt idx="2921">
                  <c:v>10.484999999999999</c:v>
                </c:pt>
                <c:pt idx="2922">
                  <c:v>10.484999999999999</c:v>
                </c:pt>
                <c:pt idx="2923">
                  <c:v>10.484999999999999</c:v>
                </c:pt>
                <c:pt idx="2924">
                  <c:v>10.484999999999999</c:v>
                </c:pt>
                <c:pt idx="2925">
                  <c:v>10.484999999999999</c:v>
                </c:pt>
                <c:pt idx="2926">
                  <c:v>10.484999999999999</c:v>
                </c:pt>
                <c:pt idx="2927">
                  <c:v>10.484999999999999</c:v>
                </c:pt>
                <c:pt idx="2928">
                  <c:v>10.484999999999999</c:v>
                </c:pt>
                <c:pt idx="2929">
                  <c:v>10.484999999999999</c:v>
                </c:pt>
                <c:pt idx="2930">
                  <c:v>9.6479999999999997</c:v>
                </c:pt>
                <c:pt idx="2931">
                  <c:v>9.6479999999999997</c:v>
                </c:pt>
                <c:pt idx="2932">
                  <c:v>9.6479999999999997</c:v>
                </c:pt>
                <c:pt idx="2933">
                  <c:v>9.6479999999999997</c:v>
                </c:pt>
                <c:pt idx="2934">
                  <c:v>9.6479999999999997</c:v>
                </c:pt>
                <c:pt idx="2935">
                  <c:v>9.6479999999999997</c:v>
                </c:pt>
                <c:pt idx="2936">
                  <c:v>9.6479999999999997</c:v>
                </c:pt>
                <c:pt idx="2937">
                  <c:v>9.6479999999999997</c:v>
                </c:pt>
                <c:pt idx="2938">
                  <c:v>9.6479999999999997</c:v>
                </c:pt>
                <c:pt idx="2939">
                  <c:v>9.6479999999999997</c:v>
                </c:pt>
                <c:pt idx="2940">
                  <c:v>9.6479999999999997</c:v>
                </c:pt>
                <c:pt idx="2941">
                  <c:v>14.35</c:v>
                </c:pt>
                <c:pt idx="2942">
                  <c:v>14.35</c:v>
                </c:pt>
                <c:pt idx="2943">
                  <c:v>14.35</c:v>
                </c:pt>
                <c:pt idx="2944">
                  <c:v>14.35</c:v>
                </c:pt>
                <c:pt idx="2945">
                  <c:v>14.35</c:v>
                </c:pt>
                <c:pt idx="2946">
                  <c:v>14.35</c:v>
                </c:pt>
                <c:pt idx="2947">
                  <c:v>14.35</c:v>
                </c:pt>
                <c:pt idx="2948">
                  <c:v>14.35</c:v>
                </c:pt>
                <c:pt idx="2949">
                  <c:v>14.35</c:v>
                </c:pt>
                <c:pt idx="2950">
                  <c:v>14.35</c:v>
                </c:pt>
                <c:pt idx="2951">
                  <c:v>14.35</c:v>
                </c:pt>
                <c:pt idx="2952">
                  <c:v>13.628</c:v>
                </c:pt>
                <c:pt idx="2953">
                  <c:v>13.628</c:v>
                </c:pt>
                <c:pt idx="2954">
                  <c:v>13.628</c:v>
                </c:pt>
                <c:pt idx="2955">
                  <c:v>13.628</c:v>
                </c:pt>
                <c:pt idx="2956">
                  <c:v>13.628</c:v>
                </c:pt>
                <c:pt idx="2957">
                  <c:v>13.628</c:v>
                </c:pt>
                <c:pt idx="2958">
                  <c:v>13.628</c:v>
                </c:pt>
                <c:pt idx="2959">
                  <c:v>13.628</c:v>
                </c:pt>
                <c:pt idx="2960">
                  <c:v>13.628</c:v>
                </c:pt>
                <c:pt idx="2961">
                  <c:v>13.628</c:v>
                </c:pt>
                <c:pt idx="2962">
                  <c:v>13.628</c:v>
                </c:pt>
                <c:pt idx="2963">
                  <c:v>14.929</c:v>
                </c:pt>
                <c:pt idx="2964">
                  <c:v>14.929</c:v>
                </c:pt>
                <c:pt idx="2965">
                  <c:v>14.929</c:v>
                </c:pt>
                <c:pt idx="2966">
                  <c:v>14.929</c:v>
                </c:pt>
                <c:pt idx="2967">
                  <c:v>14.929</c:v>
                </c:pt>
                <c:pt idx="2968">
                  <c:v>14.929</c:v>
                </c:pt>
                <c:pt idx="2969">
                  <c:v>14.929</c:v>
                </c:pt>
                <c:pt idx="2970">
                  <c:v>14.929</c:v>
                </c:pt>
                <c:pt idx="2971">
                  <c:v>14.929</c:v>
                </c:pt>
                <c:pt idx="2972">
                  <c:v>14.929</c:v>
                </c:pt>
                <c:pt idx="2973">
                  <c:v>14.929</c:v>
                </c:pt>
                <c:pt idx="2974">
                  <c:v>14.929</c:v>
                </c:pt>
                <c:pt idx="2975">
                  <c:v>14.929</c:v>
                </c:pt>
                <c:pt idx="2976">
                  <c:v>14.929</c:v>
                </c:pt>
                <c:pt idx="2977">
                  <c:v>7.024</c:v>
                </c:pt>
                <c:pt idx="2978">
                  <c:v>7.024</c:v>
                </c:pt>
                <c:pt idx="2979">
                  <c:v>7.024</c:v>
                </c:pt>
                <c:pt idx="2980">
                  <c:v>7.024</c:v>
                </c:pt>
                <c:pt idx="2981">
                  <c:v>7.024</c:v>
                </c:pt>
                <c:pt idx="2982">
                  <c:v>7.024</c:v>
                </c:pt>
                <c:pt idx="2983">
                  <c:v>7.024</c:v>
                </c:pt>
                <c:pt idx="2984">
                  <c:v>7.024</c:v>
                </c:pt>
                <c:pt idx="2985">
                  <c:v>7.024</c:v>
                </c:pt>
                <c:pt idx="2986">
                  <c:v>7.024</c:v>
                </c:pt>
                <c:pt idx="2987">
                  <c:v>7.024</c:v>
                </c:pt>
                <c:pt idx="2988">
                  <c:v>12.446</c:v>
                </c:pt>
                <c:pt idx="2989">
                  <c:v>12.446</c:v>
                </c:pt>
                <c:pt idx="2990">
                  <c:v>12.446</c:v>
                </c:pt>
                <c:pt idx="2991">
                  <c:v>12.446</c:v>
                </c:pt>
                <c:pt idx="2992">
                  <c:v>12.446</c:v>
                </c:pt>
                <c:pt idx="2993">
                  <c:v>12.446</c:v>
                </c:pt>
                <c:pt idx="2994">
                  <c:v>12.446</c:v>
                </c:pt>
                <c:pt idx="2995">
                  <c:v>12.446</c:v>
                </c:pt>
                <c:pt idx="2996">
                  <c:v>12.446</c:v>
                </c:pt>
                <c:pt idx="2997">
                  <c:v>12.446</c:v>
                </c:pt>
                <c:pt idx="2998">
                  <c:v>12.446</c:v>
                </c:pt>
                <c:pt idx="2999">
                  <c:v>12.446</c:v>
                </c:pt>
                <c:pt idx="3000">
                  <c:v>12.446</c:v>
                </c:pt>
                <c:pt idx="3001">
                  <c:v>12.446</c:v>
                </c:pt>
                <c:pt idx="3002">
                  <c:v>6.1059999999999999</c:v>
                </c:pt>
                <c:pt idx="3003">
                  <c:v>6.1059999999999999</c:v>
                </c:pt>
                <c:pt idx="3004">
                  <c:v>6.1059999999999999</c:v>
                </c:pt>
                <c:pt idx="3005">
                  <c:v>6.1059999999999999</c:v>
                </c:pt>
                <c:pt idx="3006">
                  <c:v>6.1059999999999999</c:v>
                </c:pt>
                <c:pt idx="3007">
                  <c:v>6.1059999999999999</c:v>
                </c:pt>
                <c:pt idx="3008">
                  <c:v>6.1059999999999999</c:v>
                </c:pt>
                <c:pt idx="3009">
                  <c:v>6.1059999999999999</c:v>
                </c:pt>
                <c:pt idx="3010">
                  <c:v>6.1059999999999999</c:v>
                </c:pt>
                <c:pt idx="3011">
                  <c:v>6.1059999999999999</c:v>
                </c:pt>
                <c:pt idx="3012">
                  <c:v>6.1059999999999999</c:v>
                </c:pt>
                <c:pt idx="3013">
                  <c:v>6.1059999999999999</c:v>
                </c:pt>
                <c:pt idx="3014">
                  <c:v>11.516</c:v>
                </c:pt>
                <c:pt idx="3015">
                  <c:v>11.516</c:v>
                </c:pt>
                <c:pt idx="3016">
                  <c:v>11.516</c:v>
                </c:pt>
                <c:pt idx="3017">
                  <c:v>11.516</c:v>
                </c:pt>
                <c:pt idx="3018">
                  <c:v>11.516</c:v>
                </c:pt>
                <c:pt idx="3019">
                  <c:v>11.516</c:v>
                </c:pt>
                <c:pt idx="3020">
                  <c:v>11.516</c:v>
                </c:pt>
                <c:pt idx="3021">
                  <c:v>11.516</c:v>
                </c:pt>
                <c:pt idx="3022">
                  <c:v>11.516</c:v>
                </c:pt>
                <c:pt idx="3023">
                  <c:v>11.516</c:v>
                </c:pt>
                <c:pt idx="3024">
                  <c:v>11.516</c:v>
                </c:pt>
                <c:pt idx="3025">
                  <c:v>11.207000000000001</c:v>
                </c:pt>
                <c:pt idx="3026">
                  <c:v>11.207000000000001</c:v>
                </c:pt>
                <c:pt idx="3027">
                  <c:v>11.207000000000001</c:v>
                </c:pt>
                <c:pt idx="3028">
                  <c:v>11.207000000000001</c:v>
                </c:pt>
                <c:pt idx="3029">
                  <c:v>11.207000000000001</c:v>
                </c:pt>
                <c:pt idx="3030">
                  <c:v>11.207000000000001</c:v>
                </c:pt>
                <c:pt idx="3031">
                  <c:v>11.207000000000001</c:v>
                </c:pt>
                <c:pt idx="3032">
                  <c:v>11.207000000000001</c:v>
                </c:pt>
                <c:pt idx="3033">
                  <c:v>11.207000000000001</c:v>
                </c:pt>
                <c:pt idx="3034">
                  <c:v>11.207000000000001</c:v>
                </c:pt>
                <c:pt idx="3035">
                  <c:v>11.207000000000001</c:v>
                </c:pt>
                <c:pt idx="3036">
                  <c:v>11.207000000000001</c:v>
                </c:pt>
                <c:pt idx="3037">
                  <c:v>11.207000000000001</c:v>
                </c:pt>
                <c:pt idx="3038">
                  <c:v>9.4540000000000006</c:v>
                </c:pt>
                <c:pt idx="3039">
                  <c:v>9.4540000000000006</c:v>
                </c:pt>
                <c:pt idx="3040">
                  <c:v>9.4540000000000006</c:v>
                </c:pt>
                <c:pt idx="3041">
                  <c:v>9.4540000000000006</c:v>
                </c:pt>
                <c:pt idx="3042">
                  <c:v>9.4540000000000006</c:v>
                </c:pt>
                <c:pt idx="3043">
                  <c:v>9.4540000000000006</c:v>
                </c:pt>
                <c:pt idx="3044">
                  <c:v>9.4540000000000006</c:v>
                </c:pt>
                <c:pt idx="3045">
                  <c:v>9.4540000000000006</c:v>
                </c:pt>
                <c:pt idx="3046">
                  <c:v>9.4540000000000006</c:v>
                </c:pt>
                <c:pt idx="3047">
                  <c:v>9.4540000000000006</c:v>
                </c:pt>
                <c:pt idx="3048">
                  <c:v>9.4540000000000006</c:v>
                </c:pt>
                <c:pt idx="3049">
                  <c:v>9.4540000000000006</c:v>
                </c:pt>
                <c:pt idx="3050">
                  <c:v>8.4610000000000003</c:v>
                </c:pt>
                <c:pt idx="3051">
                  <c:v>8.4610000000000003</c:v>
                </c:pt>
                <c:pt idx="3052">
                  <c:v>8.4610000000000003</c:v>
                </c:pt>
                <c:pt idx="3053">
                  <c:v>8.4610000000000003</c:v>
                </c:pt>
                <c:pt idx="3054">
                  <c:v>8.4610000000000003</c:v>
                </c:pt>
                <c:pt idx="3055">
                  <c:v>8.4610000000000003</c:v>
                </c:pt>
                <c:pt idx="3056">
                  <c:v>8.4610000000000003</c:v>
                </c:pt>
                <c:pt idx="3057">
                  <c:v>8.4610000000000003</c:v>
                </c:pt>
                <c:pt idx="3058">
                  <c:v>8.4610000000000003</c:v>
                </c:pt>
                <c:pt idx="3059">
                  <c:v>8.4610000000000003</c:v>
                </c:pt>
                <c:pt idx="3060">
                  <c:v>8.4610000000000003</c:v>
                </c:pt>
                <c:pt idx="3061">
                  <c:v>8.4610000000000003</c:v>
                </c:pt>
                <c:pt idx="3062">
                  <c:v>8.4610000000000003</c:v>
                </c:pt>
                <c:pt idx="3063">
                  <c:v>8.4610000000000003</c:v>
                </c:pt>
                <c:pt idx="3064">
                  <c:v>8.4610000000000003</c:v>
                </c:pt>
                <c:pt idx="3065">
                  <c:v>8.4610000000000003</c:v>
                </c:pt>
                <c:pt idx="3066">
                  <c:v>8.4610000000000003</c:v>
                </c:pt>
                <c:pt idx="3067">
                  <c:v>3.6360000000000001</c:v>
                </c:pt>
                <c:pt idx="3068">
                  <c:v>3.6360000000000001</c:v>
                </c:pt>
                <c:pt idx="3069">
                  <c:v>3.6360000000000001</c:v>
                </c:pt>
                <c:pt idx="3070">
                  <c:v>3.6360000000000001</c:v>
                </c:pt>
                <c:pt idx="3071">
                  <c:v>3.6360000000000001</c:v>
                </c:pt>
                <c:pt idx="3072">
                  <c:v>3.6360000000000001</c:v>
                </c:pt>
                <c:pt idx="3073">
                  <c:v>3.6360000000000001</c:v>
                </c:pt>
                <c:pt idx="3074">
                  <c:v>3.6360000000000001</c:v>
                </c:pt>
                <c:pt idx="3075">
                  <c:v>3.6360000000000001</c:v>
                </c:pt>
                <c:pt idx="3076">
                  <c:v>3.6360000000000001</c:v>
                </c:pt>
                <c:pt idx="3077">
                  <c:v>3.6360000000000001</c:v>
                </c:pt>
                <c:pt idx="3078">
                  <c:v>3.6360000000000001</c:v>
                </c:pt>
                <c:pt idx="3079">
                  <c:v>8.6690000000000005</c:v>
                </c:pt>
                <c:pt idx="3080">
                  <c:v>8.6690000000000005</c:v>
                </c:pt>
                <c:pt idx="3081">
                  <c:v>8.6690000000000005</c:v>
                </c:pt>
                <c:pt idx="3082">
                  <c:v>8.6690000000000005</c:v>
                </c:pt>
                <c:pt idx="3083">
                  <c:v>8.6690000000000005</c:v>
                </c:pt>
                <c:pt idx="3084">
                  <c:v>8.6690000000000005</c:v>
                </c:pt>
                <c:pt idx="3085">
                  <c:v>8.6690000000000005</c:v>
                </c:pt>
                <c:pt idx="3086">
                  <c:v>8.6690000000000005</c:v>
                </c:pt>
                <c:pt idx="3087">
                  <c:v>8.6690000000000005</c:v>
                </c:pt>
                <c:pt idx="3088">
                  <c:v>8.6690000000000005</c:v>
                </c:pt>
                <c:pt idx="3089">
                  <c:v>8.6690000000000005</c:v>
                </c:pt>
                <c:pt idx="3090">
                  <c:v>8.6690000000000005</c:v>
                </c:pt>
                <c:pt idx="3091">
                  <c:v>8.6690000000000005</c:v>
                </c:pt>
                <c:pt idx="3092">
                  <c:v>8.6690000000000005</c:v>
                </c:pt>
                <c:pt idx="3093">
                  <c:v>8.6690000000000005</c:v>
                </c:pt>
                <c:pt idx="3094">
                  <c:v>5.18</c:v>
                </c:pt>
                <c:pt idx="3095">
                  <c:v>5.18</c:v>
                </c:pt>
                <c:pt idx="3096">
                  <c:v>5.18</c:v>
                </c:pt>
                <c:pt idx="3097">
                  <c:v>5.18</c:v>
                </c:pt>
                <c:pt idx="3098">
                  <c:v>5.18</c:v>
                </c:pt>
                <c:pt idx="3099">
                  <c:v>5.18</c:v>
                </c:pt>
                <c:pt idx="3100">
                  <c:v>5.18</c:v>
                </c:pt>
                <c:pt idx="3101">
                  <c:v>5.18</c:v>
                </c:pt>
                <c:pt idx="3102">
                  <c:v>5.18</c:v>
                </c:pt>
                <c:pt idx="3103">
                  <c:v>5.18</c:v>
                </c:pt>
                <c:pt idx="3104">
                  <c:v>5.18</c:v>
                </c:pt>
                <c:pt idx="3105">
                  <c:v>5.18</c:v>
                </c:pt>
                <c:pt idx="3106">
                  <c:v>5.18</c:v>
                </c:pt>
                <c:pt idx="3107">
                  <c:v>5.18</c:v>
                </c:pt>
                <c:pt idx="3108">
                  <c:v>5.18</c:v>
                </c:pt>
                <c:pt idx="3109">
                  <c:v>5.18</c:v>
                </c:pt>
                <c:pt idx="3110">
                  <c:v>3.5840000000000001</c:v>
                </c:pt>
                <c:pt idx="3111">
                  <c:v>3.5840000000000001</c:v>
                </c:pt>
                <c:pt idx="3112">
                  <c:v>3.5840000000000001</c:v>
                </c:pt>
                <c:pt idx="3113">
                  <c:v>3.5840000000000001</c:v>
                </c:pt>
                <c:pt idx="3114">
                  <c:v>3.5840000000000001</c:v>
                </c:pt>
                <c:pt idx="3115">
                  <c:v>3.5840000000000001</c:v>
                </c:pt>
                <c:pt idx="3116">
                  <c:v>3.5840000000000001</c:v>
                </c:pt>
                <c:pt idx="3117">
                  <c:v>3.5840000000000001</c:v>
                </c:pt>
                <c:pt idx="3118">
                  <c:v>3.5840000000000001</c:v>
                </c:pt>
                <c:pt idx="3119">
                  <c:v>3.5840000000000001</c:v>
                </c:pt>
                <c:pt idx="3120">
                  <c:v>3.5840000000000001</c:v>
                </c:pt>
                <c:pt idx="3121">
                  <c:v>3.5840000000000001</c:v>
                </c:pt>
                <c:pt idx="3122">
                  <c:v>3.5840000000000001</c:v>
                </c:pt>
                <c:pt idx="3123">
                  <c:v>3.5840000000000001</c:v>
                </c:pt>
                <c:pt idx="3124">
                  <c:v>6.5430000000000001</c:v>
                </c:pt>
                <c:pt idx="3125">
                  <c:v>6.5430000000000001</c:v>
                </c:pt>
                <c:pt idx="3126">
                  <c:v>6.5430000000000001</c:v>
                </c:pt>
                <c:pt idx="3127">
                  <c:v>6.5430000000000001</c:v>
                </c:pt>
                <c:pt idx="3128">
                  <c:v>6.5430000000000001</c:v>
                </c:pt>
                <c:pt idx="3129">
                  <c:v>6.5430000000000001</c:v>
                </c:pt>
                <c:pt idx="3130">
                  <c:v>6.5430000000000001</c:v>
                </c:pt>
                <c:pt idx="3131">
                  <c:v>6.5430000000000001</c:v>
                </c:pt>
                <c:pt idx="3132">
                  <c:v>6.5430000000000001</c:v>
                </c:pt>
                <c:pt idx="3133">
                  <c:v>6.5430000000000001</c:v>
                </c:pt>
                <c:pt idx="3134">
                  <c:v>6.5430000000000001</c:v>
                </c:pt>
                <c:pt idx="3135">
                  <c:v>6.5430000000000001</c:v>
                </c:pt>
                <c:pt idx="3136">
                  <c:v>6.5430000000000001</c:v>
                </c:pt>
                <c:pt idx="3137">
                  <c:v>6.5430000000000001</c:v>
                </c:pt>
                <c:pt idx="3138">
                  <c:v>6.5430000000000001</c:v>
                </c:pt>
                <c:pt idx="3139">
                  <c:v>4.4989999999999997</c:v>
                </c:pt>
                <c:pt idx="3140">
                  <c:v>4.4989999999999997</c:v>
                </c:pt>
                <c:pt idx="3141">
                  <c:v>4.4989999999999997</c:v>
                </c:pt>
                <c:pt idx="3142">
                  <c:v>4.4989999999999997</c:v>
                </c:pt>
                <c:pt idx="3143">
                  <c:v>4.4989999999999997</c:v>
                </c:pt>
                <c:pt idx="3144">
                  <c:v>4.4989999999999997</c:v>
                </c:pt>
                <c:pt idx="3145">
                  <c:v>4.4989999999999997</c:v>
                </c:pt>
                <c:pt idx="3146">
                  <c:v>4.4989999999999997</c:v>
                </c:pt>
                <c:pt idx="3147">
                  <c:v>4.4989999999999997</c:v>
                </c:pt>
                <c:pt idx="3148">
                  <c:v>4.4989999999999997</c:v>
                </c:pt>
                <c:pt idx="3149">
                  <c:v>4.4989999999999997</c:v>
                </c:pt>
                <c:pt idx="3150">
                  <c:v>4.4989999999999997</c:v>
                </c:pt>
                <c:pt idx="3151">
                  <c:v>4.4989999999999997</c:v>
                </c:pt>
                <c:pt idx="3152">
                  <c:v>4.4989999999999997</c:v>
                </c:pt>
                <c:pt idx="3153">
                  <c:v>4.4989999999999997</c:v>
                </c:pt>
                <c:pt idx="3154">
                  <c:v>4.4989999999999997</c:v>
                </c:pt>
                <c:pt idx="3155">
                  <c:v>4.4989999999999997</c:v>
                </c:pt>
                <c:pt idx="3156">
                  <c:v>4.4989999999999997</c:v>
                </c:pt>
                <c:pt idx="3157">
                  <c:v>4.4989999999999997</c:v>
                </c:pt>
                <c:pt idx="3158">
                  <c:v>3.2559999999999998</c:v>
                </c:pt>
                <c:pt idx="3159">
                  <c:v>3.2559999999999998</c:v>
                </c:pt>
                <c:pt idx="3160">
                  <c:v>3.2559999999999998</c:v>
                </c:pt>
                <c:pt idx="3161">
                  <c:v>3.2559999999999998</c:v>
                </c:pt>
                <c:pt idx="3162">
                  <c:v>3.2559999999999998</c:v>
                </c:pt>
                <c:pt idx="3163">
                  <c:v>3.2559999999999998</c:v>
                </c:pt>
                <c:pt idx="3164">
                  <c:v>3.2559999999999998</c:v>
                </c:pt>
                <c:pt idx="3165">
                  <c:v>3.2559999999999998</c:v>
                </c:pt>
                <c:pt idx="3166">
                  <c:v>3.2559999999999998</c:v>
                </c:pt>
                <c:pt idx="3167">
                  <c:v>3.2559999999999998</c:v>
                </c:pt>
                <c:pt idx="3168">
                  <c:v>3.2559999999999998</c:v>
                </c:pt>
                <c:pt idx="3169">
                  <c:v>3.2559999999999998</c:v>
                </c:pt>
                <c:pt idx="3170">
                  <c:v>3.2559999999999998</c:v>
                </c:pt>
                <c:pt idx="3171">
                  <c:v>3.2559999999999998</c:v>
                </c:pt>
                <c:pt idx="3172">
                  <c:v>5.867</c:v>
                </c:pt>
                <c:pt idx="3173">
                  <c:v>5.867</c:v>
                </c:pt>
                <c:pt idx="3174">
                  <c:v>5.867</c:v>
                </c:pt>
                <c:pt idx="3175">
                  <c:v>5.867</c:v>
                </c:pt>
                <c:pt idx="3176">
                  <c:v>5.867</c:v>
                </c:pt>
                <c:pt idx="3177">
                  <c:v>5.867</c:v>
                </c:pt>
                <c:pt idx="3178">
                  <c:v>5.867</c:v>
                </c:pt>
                <c:pt idx="3179">
                  <c:v>5.867</c:v>
                </c:pt>
                <c:pt idx="3180">
                  <c:v>5.867</c:v>
                </c:pt>
                <c:pt idx="3181">
                  <c:v>5.867</c:v>
                </c:pt>
                <c:pt idx="3182">
                  <c:v>5.867</c:v>
                </c:pt>
                <c:pt idx="3183">
                  <c:v>5.867</c:v>
                </c:pt>
                <c:pt idx="3184">
                  <c:v>5.867</c:v>
                </c:pt>
                <c:pt idx="3185">
                  <c:v>5.867</c:v>
                </c:pt>
                <c:pt idx="3186">
                  <c:v>5.867</c:v>
                </c:pt>
                <c:pt idx="3187">
                  <c:v>5.4969999999999999</c:v>
                </c:pt>
                <c:pt idx="3188">
                  <c:v>5.4969999999999999</c:v>
                </c:pt>
                <c:pt idx="3189">
                  <c:v>5.4969999999999999</c:v>
                </c:pt>
                <c:pt idx="3190">
                  <c:v>5.4969999999999999</c:v>
                </c:pt>
                <c:pt idx="3191">
                  <c:v>5.4969999999999999</c:v>
                </c:pt>
                <c:pt idx="3192">
                  <c:v>5.4969999999999999</c:v>
                </c:pt>
                <c:pt idx="3193">
                  <c:v>5.4969999999999999</c:v>
                </c:pt>
                <c:pt idx="3194">
                  <c:v>5.4969999999999999</c:v>
                </c:pt>
                <c:pt idx="3195">
                  <c:v>5.4969999999999999</c:v>
                </c:pt>
                <c:pt idx="3196">
                  <c:v>5.4969999999999999</c:v>
                </c:pt>
                <c:pt idx="3197">
                  <c:v>5.4969999999999999</c:v>
                </c:pt>
                <c:pt idx="3198">
                  <c:v>12.398999999999999</c:v>
                </c:pt>
                <c:pt idx="3199">
                  <c:v>12.398999999999999</c:v>
                </c:pt>
                <c:pt idx="3200">
                  <c:v>12.398999999999999</c:v>
                </c:pt>
                <c:pt idx="3201">
                  <c:v>12.398999999999999</c:v>
                </c:pt>
                <c:pt idx="3202">
                  <c:v>12.398999999999999</c:v>
                </c:pt>
                <c:pt idx="3203">
                  <c:v>12.398999999999999</c:v>
                </c:pt>
                <c:pt idx="3204">
                  <c:v>12.398999999999999</c:v>
                </c:pt>
                <c:pt idx="3205">
                  <c:v>12.398999999999999</c:v>
                </c:pt>
                <c:pt idx="3206">
                  <c:v>12.398999999999999</c:v>
                </c:pt>
                <c:pt idx="3207">
                  <c:v>12.398999999999999</c:v>
                </c:pt>
                <c:pt idx="3208">
                  <c:v>12.398999999999999</c:v>
                </c:pt>
                <c:pt idx="3209">
                  <c:v>12.398999999999999</c:v>
                </c:pt>
                <c:pt idx="3210">
                  <c:v>10.18</c:v>
                </c:pt>
                <c:pt idx="3211">
                  <c:v>10.18</c:v>
                </c:pt>
                <c:pt idx="3212">
                  <c:v>10.18</c:v>
                </c:pt>
                <c:pt idx="3213">
                  <c:v>10.18</c:v>
                </c:pt>
                <c:pt idx="3214">
                  <c:v>10.18</c:v>
                </c:pt>
                <c:pt idx="3215">
                  <c:v>10.18</c:v>
                </c:pt>
                <c:pt idx="3216">
                  <c:v>10.18</c:v>
                </c:pt>
                <c:pt idx="3217">
                  <c:v>10.18</c:v>
                </c:pt>
                <c:pt idx="3218">
                  <c:v>10.18</c:v>
                </c:pt>
                <c:pt idx="3219">
                  <c:v>10.18</c:v>
                </c:pt>
                <c:pt idx="3220">
                  <c:v>10.18</c:v>
                </c:pt>
                <c:pt idx="3221">
                  <c:v>10.18</c:v>
                </c:pt>
                <c:pt idx="3222">
                  <c:v>10.18</c:v>
                </c:pt>
                <c:pt idx="3223">
                  <c:v>10.18</c:v>
                </c:pt>
                <c:pt idx="3224">
                  <c:v>6.1120000000000001</c:v>
                </c:pt>
                <c:pt idx="3225">
                  <c:v>6.1120000000000001</c:v>
                </c:pt>
                <c:pt idx="3226">
                  <c:v>6.1120000000000001</c:v>
                </c:pt>
                <c:pt idx="3227">
                  <c:v>6.1120000000000001</c:v>
                </c:pt>
                <c:pt idx="3228">
                  <c:v>6.1120000000000001</c:v>
                </c:pt>
                <c:pt idx="3229">
                  <c:v>6.1120000000000001</c:v>
                </c:pt>
                <c:pt idx="3230">
                  <c:v>6.1120000000000001</c:v>
                </c:pt>
                <c:pt idx="3231">
                  <c:v>6.1120000000000001</c:v>
                </c:pt>
                <c:pt idx="3232">
                  <c:v>6.1120000000000001</c:v>
                </c:pt>
                <c:pt idx="3233">
                  <c:v>6.1120000000000001</c:v>
                </c:pt>
                <c:pt idx="3234">
                  <c:v>6.1120000000000001</c:v>
                </c:pt>
                <c:pt idx="3235">
                  <c:v>6.1120000000000001</c:v>
                </c:pt>
                <c:pt idx="3236">
                  <c:v>11.677</c:v>
                </c:pt>
                <c:pt idx="3237">
                  <c:v>11.677</c:v>
                </c:pt>
                <c:pt idx="3238">
                  <c:v>11.677</c:v>
                </c:pt>
                <c:pt idx="3239">
                  <c:v>11.677</c:v>
                </c:pt>
                <c:pt idx="3240">
                  <c:v>11.677</c:v>
                </c:pt>
                <c:pt idx="3241">
                  <c:v>11.677</c:v>
                </c:pt>
                <c:pt idx="3242">
                  <c:v>11.677</c:v>
                </c:pt>
                <c:pt idx="3243">
                  <c:v>11.677</c:v>
                </c:pt>
                <c:pt idx="3244">
                  <c:v>11.677</c:v>
                </c:pt>
                <c:pt idx="3245">
                  <c:v>11.677</c:v>
                </c:pt>
                <c:pt idx="3246">
                  <c:v>11.677</c:v>
                </c:pt>
                <c:pt idx="3247">
                  <c:v>11.677</c:v>
                </c:pt>
                <c:pt idx="3248">
                  <c:v>9.2739999999999991</c:v>
                </c:pt>
                <c:pt idx="3249">
                  <c:v>9.2739999999999991</c:v>
                </c:pt>
                <c:pt idx="3250">
                  <c:v>9.2739999999999991</c:v>
                </c:pt>
                <c:pt idx="3251">
                  <c:v>9.2739999999999991</c:v>
                </c:pt>
                <c:pt idx="3252">
                  <c:v>9.2739999999999991</c:v>
                </c:pt>
                <c:pt idx="3253">
                  <c:v>9.2739999999999991</c:v>
                </c:pt>
                <c:pt idx="3254">
                  <c:v>9.2739999999999991</c:v>
                </c:pt>
                <c:pt idx="3255">
                  <c:v>9.2739999999999991</c:v>
                </c:pt>
                <c:pt idx="3256">
                  <c:v>9.2739999999999991</c:v>
                </c:pt>
                <c:pt idx="3257">
                  <c:v>9.2739999999999991</c:v>
                </c:pt>
                <c:pt idx="3258">
                  <c:v>9.2739999999999991</c:v>
                </c:pt>
                <c:pt idx="3259">
                  <c:v>9.2739999999999991</c:v>
                </c:pt>
                <c:pt idx="3260">
                  <c:v>9.5790000000000006</c:v>
                </c:pt>
                <c:pt idx="3261">
                  <c:v>9.5790000000000006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D1-452B-843E-A98908EC88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074624"/>
        <c:axId val="862066720"/>
      </c:barChart>
      <c:catAx>
        <c:axId val="862074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066720"/>
        <c:crosses val="autoZero"/>
        <c:auto val="1"/>
        <c:lblAlgn val="ctr"/>
        <c:lblOffset val="100"/>
        <c:noMultiLvlLbl val="0"/>
      </c:catAx>
      <c:valAx>
        <c:axId val="86206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07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 Downlink [</a:t>
            </a:r>
            <a:r>
              <a:rPr lang="hr-HR" dirty="0"/>
              <a:t>Mbps</a:t>
            </a:r>
            <a:r>
              <a:rPr lang="en-GB" dirty="0"/>
              <a:t>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'Measurement5G - 22 May 2023 183'!$N$1</c:f>
              <c:strCache>
                <c:ptCount val="1"/>
                <c:pt idx="0">
                  <c:v> Downlink [MB/s]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'Measurement5G - 22 May 2023 183'!$A$2:$A$3296</c:f>
              <c:numCache>
                <c:formatCode>[$-F400]h:mm:ss\ AM/PM</c:formatCode>
                <c:ptCount val="3295"/>
                <c:pt idx="0">
                  <c:v>0.75553240740740746</c:v>
                </c:pt>
                <c:pt idx="1">
                  <c:v>0.7555439814814815</c:v>
                </c:pt>
                <c:pt idx="2">
                  <c:v>0.7555439814814815</c:v>
                </c:pt>
                <c:pt idx="3">
                  <c:v>0.75555555555555554</c:v>
                </c:pt>
                <c:pt idx="4">
                  <c:v>0.75556712962962957</c:v>
                </c:pt>
                <c:pt idx="5">
                  <c:v>0.75556712962962957</c:v>
                </c:pt>
                <c:pt idx="6">
                  <c:v>0.75557870370370372</c:v>
                </c:pt>
                <c:pt idx="7">
                  <c:v>0.75557870370370372</c:v>
                </c:pt>
                <c:pt idx="8">
                  <c:v>0.75559027777777776</c:v>
                </c:pt>
                <c:pt idx="9">
                  <c:v>0.75559027777777776</c:v>
                </c:pt>
                <c:pt idx="10">
                  <c:v>0.7556018518518518</c:v>
                </c:pt>
                <c:pt idx="11">
                  <c:v>0.7556018518518518</c:v>
                </c:pt>
                <c:pt idx="12">
                  <c:v>0.75561342592592595</c:v>
                </c:pt>
                <c:pt idx="13">
                  <c:v>0.75561342592592595</c:v>
                </c:pt>
                <c:pt idx="14">
                  <c:v>0.75562499999999999</c:v>
                </c:pt>
                <c:pt idx="15">
                  <c:v>0.75562499999999999</c:v>
                </c:pt>
                <c:pt idx="16">
                  <c:v>0.75563657407407403</c:v>
                </c:pt>
                <c:pt idx="17">
                  <c:v>0.75563657407407403</c:v>
                </c:pt>
                <c:pt idx="18">
                  <c:v>0.75564814814814818</c:v>
                </c:pt>
                <c:pt idx="19">
                  <c:v>0.75565972222222222</c:v>
                </c:pt>
                <c:pt idx="20">
                  <c:v>0.75565972222222222</c:v>
                </c:pt>
                <c:pt idx="21">
                  <c:v>0.75567129629629626</c:v>
                </c:pt>
                <c:pt idx="22">
                  <c:v>0.75567129629629626</c:v>
                </c:pt>
                <c:pt idx="23">
                  <c:v>0.75568287037037041</c:v>
                </c:pt>
                <c:pt idx="24">
                  <c:v>0.75568287037037041</c:v>
                </c:pt>
                <c:pt idx="25">
                  <c:v>0.75569444444444445</c:v>
                </c:pt>
                <c:pt idx="26">
                  <c:v>0.75569444444444445</c:v>
                </c:pt>
                <c:pt idx="27">
                  <c:v>0.75570601851851849</c:v>
                </c:pt>
                <c:pt idx="28">
                  <c:v>0.75570601851851849</c:v>
                </c:pt>
                <c:pt idx="29">
                  <c:v>0.75571759259259264</c:v>
                </c:pt>
                <c:pt idx="30">
                  <c:v>0.75571759259259264</c:v>
                </c:pt>
                <c:pt idx="31">
                  <c:v>0.75572916666666667</c:v>
                </c:pt>
                <c:pt idx="32">
                  <c:v>0.75572916666666667</c:v>
                </c:pt>
                <c:pt idx="33">
                  <c:v>0.75574074074074071</c:v>
                </c:pt>
                <c:pt idx="34">
                  <c:v>0.75574074074074071</c:v>
                </c:pt>
                <c:pt idx="35">
                  <c:v>0.75575231481481486</c:v>
                </c:pt>
                <c:pt idx="36">
                  <c:v>0.75575231481481486</c:v>
                </c:pt>
                <c:pt idx="37">
                  <c:v>0.7557638888888889</c:v>
                </c:pt>
                <c:pt idx="38">
                  <c:v>0.75577546296296294</c:v>
                </c:pt>
                <c:pt idx="39">
                  <c:v>0.75577546296296294</c:v>
                </c:pt>
                <c:pt idx="40">
                  <c:v>0.75578703703703709</c:v>
                </c:pt>
                <c:pt idx="41">
                  <c:v>0.75578703703703709</c:v>
                </c:pt>
                <c:pt idx="42">
                  <c:v>0.75579861111111113</c:v>
                </c:pt>
                <c:pt idx="43">
                  <c:v>0.75579861111111113</c:v>
                </c:pt>
                <c:pt idx="44">
                  <c:v>0.75581018518518517</c:v>
                </c:pt>
                <c:pt idx="45">
                  <c:v>0.75581018518518517</c:v>
                </c:pt>
                <c:pt idx="46">
                  <c:v>0.75582175925925921</c:v>
                </c:pt>
                <c:pt idx="47">
                  <c:v>0.75582175925925921</c:v>
                </c:pt>
                <c:pt idx="48">
                  <c:v>0.75583333333333336</c:v>
                </c:pt>
                <c:pt idx="49">
                  <c:v>0.75583333333333336</c:v>
                </c:pt>
                <c:pt idx="50">
                  <c:v>0.7558449074074074</c:v>
                </c:pt>
                <c:pt idx="51">
                  <c:v>0.7558449074074074</c:v>
                </c:pt>
                <c:pt idx="52">
                  <c:v>0.75585648148148143</c:v>
                </c:pt>
                <c:pt idx="53">
                  <c:v>0.75585648148148143</c:v>
                </c:pt>
                <c:pt idx="54">
                  <c:v>0.75586805555555558</c:v>
                </c:pt>
                <c:pt idx="55">
                  <c:v>0.75587962962962962</c:v>
                </c:pt>
                <c:pt idx="56">
                  <c:v>0.75587962962962962</c:v>
                </c:pt>
                <c:pt idx="57">
                  <c:v>0.75589120370370366</c:v>
                </c:pt>
                <c:pt idx="58">
                  <c:v>0.75589120370370366</c:v>
                </c:pt>
                <c:pt idx="59">
                  <c:v>0.75590277777777781</c:v>
                </c:pt>
                <c:pt idx="60">
                  <c:v>0.75590277777777781</c:v>
                </c:pt>
                <c:pt idx="61">
                  <c:v>0.75591435185185185</c:v>
                </c:pt>
                <c:pt idx="62">
                  <c:v>0.75591435185185185</c:v>
                </c:pt>
                <c:pt idx="63">
                  <c:v>0.75592592592592589</c:v>
                </c:pt>
                <c:pt idx="64">
                  <c:v>0.75592592592592589</c:v>
                </c:pt>
                <c:pt idx="65">
                  <c:v>0.75593750000000004</c:v>
                </c:pt>
                <c:pt idx="66">
                  <c:v>0.75593750000000004</c:v>
                </c:pt>
                <c:pt idx="67">
                  <c:v>0.75594907407407408</c:v>
                </c:pt>
                <c:pt idx="68">
                  <c:v>0.75594907407407408</c:v>
                </c:pt>
                <c:pt idx="69">
                  <c:v>0.75596064814814812</c:v>
                </c:pt>
                <c:pt idx="70">
                  <c:v>0.75596064814814812</c:v>
                </c:pt>
                <c:pt idx="71">
                  <c:v>0.75597222222222227</c:v>
                </c:pt>
                <c:pt idx="72">
                  <c:v>0.75597222222222227</c:v>
                </c:pt>
                <c:pt idx="73">
                  <c:v>0.75598379629629631</c:v>
                </c:pt>
                <c:pt idx="74">
                  <c:v>0.75598379629629631</c:v>
                </c:pt>
                <c:pt idx="75">
                  <c:v>0.75599537037037035</c:v>
                </c:pt>
                <c:pt idx="76">
                  <c:v>0.7560069444444445</c:v>
                </c:pt>
                <c:pt idx="77">
                  <c:v>0.7560069444444445</c:v>
                </c:pt>
                <c:pt idx="78">
                  <c:v>0.75601851851851853</c:v>
                </c:pt>
                <c:pt idx="79">
                  <c:v>0.75601851851851853</c:v>
                </c:pt>
                <c:pt idx="80">
                  <c:v>0.75603009259259257</c:v>
                </c:pt>
                <c:pt idx="81">
                  <c:v>0.75603009259259257</c:v>
                </c:pt>
                <c:pt idx="82">
                  <c:v>0.75604166666666661</c:v>
                </c:pt>
                <c:pt idx="83">
                  <c:v>0.75604166666666661</c:v>
                </c:pt>
                <c:pt idx="84">
                  <c:v>0.75605324074074076</c:v>
                </c:pt>
                <c:pt idx="85">
                  <c:v>0.75605324074074076</c:v>
                </c:pt>
                <c:pt idx="86">
                  <c:v>0.7560648148148148</c:v>
                </c:pt>
                <c:pt idx="87">
                  <c:v>0.7560648148148148</c:v>
                </c:pt>
                <c:pt idx="88">
                  <c:v>0.75607638888888884</c:v>
                </c:pt>
                <c:pt idx="89">
                  <c:v>0.75608796296296299</c:v>
                </c:pt>
                <c:pt idx="90">
                  <c:v>0.75608796296296299</c:v>
                </c:pt>
                <c:pt idx="91">
                  <c:v>0.75609953703703703</c:v>
                </c:pt>
                <c:pt idx="92">
                  <c:v>0.75609953703703703</c:v>
                </c:pt>
                <c:pt idx="93">
                  <c:v>0.75611111111111107</c:v>
                </c:pt>
                <c:pt idx="94">
                  <c:v>0.75611111111111107</c:v>
                </c:pt>
                <c:pt idx="95">
                  <c:v>0.75612268518518522</c:v>
                </c:pt>
                <c:pt idx="96">
                  <c:v>0.75612268518518522</c:v>
                </c:pt>
                <c:pt idx="97">
                  <c:v>0.75613425925925926</c:v>
                </c:pt>
                <c:pt idx="98">
                  <c:v>0.75613425925925926</c:v>
                </c:pt>
                <c:pt idx="99">
                  <c:v>0.75614583333333329</c:v>
                </c:pt>
                <c:pt idx="100">
                  <c:v>0.75614583333333329</c:v>
                </c:pt>
                <c:pt idx="101">
                  <c:v>0.75615740740740744</c:v>
                </c:pt>
                <c:pt idx="102">
                  <c:v>0.75615740740740744</c:v>
                </c:pt>
                <c:pt idx="103">
                  <c:v>0.75616898148148148</c:v>
                </c:pt>
                <c:pt idx="104">
                  <c:v>0.75616898148148148</c:v>
                </c:pt>
                <c:pt idx="105">
                  <c:v>0.75618055555555552</c:v>
                </c:pt>
                <c:pt idx="106">
                  <c:v>0.75618055555555552</c:v>
                </c:pt>
                <c:pt idx="107">
                  <c:v>0.75619212962962967</c:v>
                </c:pt>
                <c:pt idx="108">
                  <c:v>0.75619212962962967</c:v>
                </c:pt>
                <c:pt idx="109">
                  <c:v>0.75620370370370371</c:v>
                </c:pt>
                <c:pt idx="110">
                  <c:v>0.75620370370370371</c:v>
                </c:pt>
                <c:pt idx="111">
                  <c:v>0.75621527777777775</c:v>
                </c:pt>
                <c:pt idx="112">
                  <c:v>0.7562268518518519</c:v>
                </c:pt>
                <c:pt idx="113">
                  <c:v>0.7562268518518519</c:v>
                </c:pt>
                <c:pt idx="114">
                  <c:v>0.75623842592592594</c:v>
                </c:pt>
                <c:pt idx="115">
                  <c:v>0.75623842592592594</c:v>
                </c:pt>
                <c:pt idx="116">
                  <c:v>0.75624999999999998</c:v>
                </c:pt>
                <c:pt idx="117">
                  <c:v>0.75624999999999998</c:v>
                </c:pt>
                <c:pt idx="118">
                  <c:v>0.75626157407407413</c:v>
                </c:pt>
                <c:pt idx="119">
                  <c:v>0.75626157407407413</c:v>
                </c:pt>
                <c:pt idx="120">
                  <c:v>0.75627314814814817</c:v>
                </c:pt>
                <c:pt idx="121">
                  <c:v>0.75627314814814817</c:v>
                </c:pt>
                <c:pt idx="122">
                  <c:v>0.75628472222222221</c:v>
                </c:pt>
                <c:pt idx="123">
                  <c:v>0.75628472222222221</c:v>
                </c:pt>
                <c:pt idx="124">
                  <c:v>0.75629629629629624</c:v>
                </c:pt>
                <c:pt idx="125">
                  <c:v>0.75629629629629624</c:v>
                </c:pt>
                <c:pt idx="126">
                  <c:v>0.75630787037037039</c:v>
                </c:pt>
                <c:pt idx="127">
                  <c:v>0.75630787037037039</c:v>
                </c:pt>
                <c:pt idx="128">
                  <c:v>0.75631944444444443</c:v>
                </c:pt>
                <c:pt idx="129">
                  <c:v>0.75631944444444443</c:v>
                </c:pt>
                <c:pt idx="130">
                  <c:v>0.75633101851851847</c:v>
                </c:pt>
                <c:pt idx="131">
                  <c:v>0.75633101851851847</c:v>
                </c:pt>
                <c:pt idx="132">
                  <c:v>0.75634259259259262</c:v>
                </c:pt>
                <c:pt idx="133">
                  <c:v>0.75635416666666666</c:v>
                </c:pt>
                <c:pt idx="134">
                  <c:v>0.75635416666666666</c:v>
                </c:pt>
                <c:pt idx="135">
                  <c:v>0.7563657407407407</c:v>
                </c:pt>
                <c:pt idx="136">
                  <c:v>0.7563657407407407</c:v>
                </c:pt>
                <c:pt idx="137">
                  <c:v>0.75637731481481485</c:v>
                </c:pt>
                <c:pt idx="138">
                  <c:v>0.75637731481481485</c:v>
                </c:pt>
                <c:pt idx="139">
                  <c:v>0.75638888888888889</c:v>
                </c:pt>
                <c:pt idx="140">
                  <c:v>0.75638888888888889</c:v>
                </c:pt>
                <c:pt idx="141">
                  <c:v>0.75640046296296293</c:v>
                </c:pt>
                <c:pt idx="142">
                  <c:v>0.75640046296296293</c:v>
                </c:pt>
                <c:pt idx="143">
                  <c:v>0.75641203703703708</c:v>
                </c:pt>
                <c:pt idx="144">
                  <c:v>0.75641203703703708</c:v>
                </c:pt>
                <c:pt idx="145">
                  <c:v>0.75642361111111112</c:v>
                </c:pt>
                <c:pt idx="146">
                  <c:v>0.75642361111111112</c:v>
                </c:pt>
                <c:pt idx="147">
                  <c:v>0.75643518518518515</c:v>
                </c:pt>
                <c:pt idx="148">
                  <c:v>0.75643518518518515</c:v>
                </c:pt>
                <c:pt idx="149">
                  <c:v>0.7564467592592593</c:v>
                </c:pt>
                <c:pt idx="150">
                  <c:v>0.7564467592592593</c:v>
                </c:pt>
                <c:pt idx="151">
                  <c:v>0.75645833333333334</c:v>
                </c:pt>
                <c:pt idx="152">
                  <c:v>0.75646990740740738</c:v>
                </c:pt>
                <c:pt idx="153">
                  <c:v>0.75646990740740738</c:v>
                </c:pt>
                <c:pt idx="154">
                  <c:v>0.75648148148148153</c:v>
                </c:pt>
                <c:pt idx="155">
                  <c:v>0.75648148148148153</c:v>
                </c:pt>
                <c:pt idx="156">
                  <c:v>0.75649305555555557</c:v>
                </c:pt>
                <c:pt idx="157">
                  <c:v>0.75649305555555557</c:v>
                </c:pt>
                <c:pt idx="158">
                  <c:v>0.75650462962962961</c:v>
                </c:pt>
                <c:pt idx="159">
                  <c:v>0.75650462962962961</c:v>
                </c:pt>
                <c:pt idx="160">
                  <c:v>0.75651620370370365</c:v>
                </c:pt>
                <c:pt idx="161">
                  <c:v>0.75651620370370365</c:v>
                </c:pt>
                <c:pt idx="162">
                  <c:v>0.7565277777777778</c:v>
                </c:pt>
                <c:pt idx="163">
                  <c:v>0.7565277777777778</c:v>
                </c:pt>
                <c:pt idx="164">
                  <c:v>0.75653935185185184</c:v>
                </c:pt>
                <c:pt idx="165">
                  <c:v>0.75653935185185184</c:v>
                </c:pt>
                <c:pt idx="166">
                  <c:v>0.75655092592592588</c:v>
                </c:pt>
                <c:pt idx="167">
                  <c:v>0.75655092592592588</c:v>
                </c:pt>
                <c:pt idx="168">
                  <c:v>0.75656250000000003</c:v>
                </c:pt>
                <c:pt idx="169">
                  <c:v>0.75657407407407407</c:v>
                </c:pt>
                <c:pt idx="170">
                  <c:v>0.75657407407407407</c:v>
                </c:pt>
                <c:pt idx="171">
                  <c:v>0.7565856481481481</c:v>
                </c:pt>
                <c:pt idx="172">
                  <c:v>0.7565856481481481</c:v>
                </c:pt>
                <c:pt idx="173">
                  <c:v>0.75659722222222225</c:v>
                </c:pt>
                <c:pt idx="174">
                  <c:v>0.75659722222222225</c:v>
                </c:pt>
                <c:pt idx="175">
                  <c:v>0.75660879629629629</c:v>
                </c:pt>
                <c:pt idx="176">
                  <c:v>0.75660879629629629</c:v>
                </c:pt>
                <c:pt idx="177">
                  <c:v>0.75662037037037033</c:v>
                </c:pt>
                <c:pt idx="178">
                  <c:v>0.75662037037037033</c:v>
                </c:pt>
                <c:pt idx="179">
                  <c:v>0.75663194444444448</c:v>
                </c:pt>
                <c:pt idx="180">
                  <c:v>0.75663194444444448</c:v>
                </c:pt>
                <c:pt idx="181">
                  <c:v>0.75664351851851852</c:v>
                </c:pt>
                <c:pt idx="182">
                  <c:v>0.75664351851851852</c:v>
                </c:pt>
                <c:pt idx="183">
                  <c:v>0.75665509259259256</c:v>
                </c:pt>
                <c:pt idx="184">
                  <c:v>0.75666666666666671</c:v>
                </c:pt>
                <c:pt idx="185">
                  <c:v>0.75666666666666671</c:v>
                </c:pt>
                <c:pt idx="186">
                  <c:v>0.75667824074074075</c:v>
                </c:pt>
                <c:pt idx="187">
                  <c:v>0.75667824074074075</c:v>
                </c:pt>
                <c:pt idx="188">
                  <c:v>0.75668981481481479</c:v>
                </c:pt>
                <c:pt idx="189">
                  <c:v>0.75668981481481479</c:v>
                </c:pt>
                <c:pt idx="190">
                  <c:v>0.75670138888888894</c:v>
                </c:pt>
                <c:pt idx="191">
                  <c:v>0.75670138888888894</c:v>
                </c:pt>
                <c:pt idx="192">
                  <c:v>0.75671296296296298</c:v>
                </c:pt>
                <c:pt idx="193">
                  <c:v>0.75671296296296298</c:v>
                </c:pt>
                <c:pt idx="194">
                  <c:v>0.75672453703703701</c:v>
                </c:pt>
                <c:pt idx="195">
                  <c:v>0.75672453703703701</c:v>
                </c:pt>
                <c:pt idx="196">
                  <c:v>0.75673611111111116</c:v>
                </c:pt>
                <c:pt idx="197">
                  <c:v>0.75673611111111116</c:v>
                </c:pt>
                <c:pt idx="198">
                  <c:v>0.7567476851851852</c:v>
                </c:pt>
                <c:pt idx="199">
                  <c:v>0.7567476851851852</c:v>
                </c:pt>
                <c:pt idx="200">
                  <c:v>0.75675925925925924</c:v>
                </c:pt>
                <c:pt idx="201">
                  <c:v>0.75675925925925924</c:v>
                </c:pt>
                <c:pt idx="202">
                  <c:v>0.75677083333333328</c:v>
                </c:pt>
                <c:pt idx="203">
                  <c:v>0.75678240740740743</c:v>
                </c:pt>
                <c:pt idx="204">
                  <c:v>0.75678240740740743</c:v>
                </c:pt>
                <c:pt idx="205">
                  <c:v>0.75679398148148147</c:v>
                </c:pt>
                <c:pt idx="206">
                  <c:v>0.75679398148148147</c:v>
                </c:pt>
                <c:pt idx="207">
                  <c:v>0.75680555555555551</c:v>
                </c:pt>
                <c:pt idx="208">
                  <c:v>0.75680555555555551</c:v>
                </c:pt>
                <c:pt idx="209">
                  <c:v>0.75681712962962966</c:v>
                </c:pt>
                <c:pt idx="210">
                  <c:v>0.75681712962962966</c:v>
                </c:pt>
                <c:pt idx="211">
                  <c:v>0.7568287037037037</c:v>
                </c:pt>
                <c:pt idx="212">
                  <c:v>0.7568287037037037</c:v>
                </c:pt>
                <c:pt idx="213">
                  <c:v>0.75684027777777774</c:v>
                </c:pt>
                <c:pt idx="214">
                  <c:v>0.75684027777777774</c:v>
                </c:pt>
                <c:pt idx="215">
                  <c:v>0.75685185185185189</c:v>
                </c:pt>
                <c:pt idx="216">
                  <c:v>0.75685185185185189</c:v>
                </c:pt>
                <c:pt idx="217">
                  <c:v>0.75686342592592593</c:v>
                </c:pt>
                <c:pt idx="218">
                  <c:v>0.75687499999999996</c:v>
                </c:pt>
                <c:pt idx="219">
                  <c:v>0.75687499999999996</c:v>
                </c:pt>
                <c:pt idx="220">
                  <c:v>0.75688657407407411</c:v>
                </c:pt>
                <c:pt idx="221">
                  <c:v>0.75688657407407411</c:v>
                </c:pt>
                <c:pt idx="222">
                  <c:v>0.75689814814814815</c:v>
                </c:pt>
                <c:pt idx="223">
                  <c:v>0.75689814814814815</c:v>
                </c:pt>
                <c:pt idx="224">
                  <c:v>0.75690972222222219</c:v>
                </c:pt>
                <c:pt idx="225">
                  <c:v>0.75690972222222219</c:v>
                </c:pt>
                <c:pt idx="226">
                  <c:v>0.75692129629629634</c:v>
                </c:pt>
                <c:pt idx="227">
                  <c:v>0.75692129629629634</c:v>
                </c:pt>
                <c:pt idx="228">
                  <c:v>0.75693287037037038</c:v>
                </c:pt>
                <c:pt idx="229">
                  <c:v>0.75693287037037038</c:v>
                </c:pt>
                <c:pt idx="230">
                  <c:v>0.75694444444444442</c:v>
                </c:pt>
                <c:pt idx="231">
                  <c:v>0.75694444444444442</c:v>
                </c:pt>
                <c:pt idx="232">
                  <c:v>0.75695601851851857</c:v>
                </c:pt>
                <c:pt idx="233">
                  <c:v>0.75696759259259261</c:v>
                </c:pt>
                <c:pt idx="234">
                  <c:v>0.75696759259259261</c:v>
                </c:pt>
                <c:pt idx="235">
                  <c:v>0.75697916666666665</c:v>
                </c:pt>
                <c:pt idx="236">
                  <c:v>0.75697916666666665</c:v>
                </c:pt>
                <c:pt idx="237">
                  <c:v>0.75699074074074069</c:v>
                </c:pt>
                <c:pt idx="238">
                  <c:v>0.75699074074074069</c:v>
                </c:pt>
                <c:pt idx="239">
                  <c:v>0.75700231481481484</c:v>
                </c:pt>
                <c:pt idx="240">
                  <c:v>0.75700231481481484</c:v>
                </c:pt>
                <c:pt idx="241">
                  <c:v>0.75701388888888888</c:v>
                </c:pt>
                <c:pt idx="242">
                  <c:v>0.75701388888888888</c:v>
                </c:pt>
                <c:pt idx="243">
                  <c:v>0.75702546296296291</c:v>
                </c:pt>
                <c:pt idx="244">
                  <c:v>0.75702546296296291</c:v>
                </c:pt>
                <c:pt idx="245">
                  <c:v>0.75703703703703706</c:v>
                </c:pt>
                <c:pt idx="246">
                  <c:v>0.75703703703703706</c:v>
                </c:pt>
                <c:pt idx="247">
                  <c:v>0.7570486111111111</c:v>
                </c:pt>
                <c:pt idx="248">
                  <c:v>0.7570486111111111</c:v>
                </c:pt>
                <c:pt idx="249">
                  <c:v>0.75706018518518514</c:v>
                </c:pt>
                <c:pt idx="250">
                  <c:v>0.75707175925925929</c:v>
                </c:pt>
                <c:pt idx="251">
                  <c:v>0.75707175925925929</c:v>
                </c:pt>
                <c:pt idx="252">
                  <c:v>0.75708333333333333</c:v>
                </c:pt>
                <c:pt idx="253">
                  <c:v>0.75708333333333333</c:v>
                </c:pt>
                <c:pt idx="254">
                  <c:v>0.75709490740740737</c:v>
                </c:pt>
                <c:pt idx="255">
                  <c:v>0.75709490740740737</c:v>
                </c:pt>
                <c:pt idx="256">
                  <c:v>0.75710648148148152</c:v>
                </c:pt>
                <c:pt idx="257">
                  <c:v>0.75710648148148152</c:v>
                </c:pt>
                <c:pt idx="258">
                  <c:v>0.75711805555555556</c:v>
                </c:pt>
                <c:pt idx="259">
                  <c:v>0.75711805555555556</c:v>
                </c:pt>
                <c:pt idx="260">
                  <c:v>0.7571296296296296</c:v>
                </c:pt>
                <c:pt idx="261">
                  <c:v>0.7571296296296296</c:v>
                </c:pt>
                <c:pt idx="262">
                  <c:v>0.75714120370370375</c:v>
                </c:pt>
                <c:pt idx="263">
                  <c:v>0.75714120370370375</c:v>
                </c:pt>
                <c:pt idx="264">
                  <c:v>0.75715277777777779</c:v>
                </c:pt>
                <c:pt idx="265">
                  <c:v>0.75715277777777779</c:v>
                </c:pt>
                <c:pt idx="266">
                  <c:v>0.75716435185185182</c:v>
                </c:pt>
                <c:pt idx="267">
                  <c:v>0.75717592592592597</c:v>
                </c:pt>
                <c:pt idx="268">
                  <c:v>0.75717592592592597</c:v>
                </c:pt>
                <c:pt idx="269">
                  <c:v>0.75718750000000001</c:v>
                </c:pt>
                <c:pt idx="270">
                  <c:v>0.75718750000000001</c:v>
                </c:pt>
                <c:pt idx="271">
                  <c:v>0.75719907407407405</c:v>
                </c:pt>
                <c:pt idx="272">
                  <c:v>0.75719907407407405</c:v>
                </c:pt>
                <c:pt idx="273">
                  <c:v>0.7572106481481482</c:v>
                </c:pt>
                <c:pt idx="274">
                  <c:v>0.7572106481481482</c:v>
                </c:pt>
                <c:pt idx="275">
                  <c:v>0.75722222222222224</c:v>
                </c:pt>
                <c:pt idx="276">
                  <c:v>0.75722222222222224</c:v>
                </c:pt>
                <c:pt idx="277">
                  <c:v>0.75723379629629628</c:v>
                </c:pt>
                <c:pt idx="278">
                  <c:v>0.75723379629629628</c:v>
                </c:pt>
                <c:pt idx="279">
                  <c:v>0.75724537037037032</c:v>
                </c:pt>
                <c:pt idx="280">
                  <c:v>0.75724537037037032</c:v>
                </c:pt>
                <c:pt idx="281">
                  <c:v>0.75725694444444447</c:v>
                </c:pt>
                <c:pt idx="282">
                  <c:v>0.75725694444444447</c:v>
                </c:pt>
                <c:pt idx="283">
                  <c:v>0.75726851851851851</c:v>
                </c:pt>
                <c:pt idx="284">
                  <c:v>0.75728009259259255</c:v>
                </c:pt>
                <c:pt idx="285">
                  <c:v>0.75728009259259255</c:v>
                </c:pt>
                <c:pt idx="286">
                  <c:v>0.7572916666666667</c:v>
                </c:pt>
                <c:pt idx="287">
                  <c:v>0.7572916666666667</c:v>
                </c:pt>
                <c:pt idx="288">
                  <c:v>0.75730324074074074</c:v>
                </c:pt>
                <c:pt idx="289">
                  <c:v>0.75730324074074074</c:v>
                </c:pt>
                <c:pt idx="290">
                  <c:v>0.75731481481481477</c:v>
                </c:pt>
                <c:pt idx="291">
                  <c:v>0.75731481481481477</c:v>
                </c:pt>
                <c:pt idx="292">
                  <c:v>0.75732638888888892</c:v>
                </c:pt>
                <c:pt idx="293">
                  <c:v>0.75732638888888892</c:v>
                </c:pt>
                <c:pt idx="294">
                  <c:v>0.75733796296296296</c:v>
                </c:pt>
                <c:pt idx="295">
                  <c:v>0.75733796296296296</c:v>
                </c:pt>
                <c:pt idx="296">
                  <c:v>0.757349537037037</c:v>
                </c:pt>
                <c:pt idx="297">
                  <c:v>0.757349537037037</c:v>
                </c:pt>
                <c:pt idx="298">
                  <c:v>0.75736111111111115</c:v>
                </c:pt>
                <c:pt idx="299">
                  <c:v>0.75736111111111115</c:v>
                </c:pt>
                <c:pt idx="300">
                  <c:v>0.75737268518518519</c:v>
                </c:pt>
                <c:pt idx="301">
                  <c:v>0.75738425925925923</c:v>
                </c:pt>
                <c:pt idx="302">
                  <c:v>0.75738425925925923</c:v>
                </c:pt>
                <c:pt idx="303">
                  <c:v>0.75739583333333338</c:v>
                </c:pt>
                <c:pt idx="304">
                  <c:v>0.75739583333333338</c:v>
                </c:pt>
                <c:pt idx="305">
                  <c:v>0.75740740740740742</c:v>
                </c:pt>
                <c:pt idx="306">
                  <c:v>0.75740740740740742</c:v>
                </c:pt>
                <c:pt idx="307">
                  <c:v>0.75741898148148146</c:v>
                </c:pt>
                <c:pt idx="308">
                  <c:v>0.75741898148148146</c:v>
                </c:pt>
                <c:pt idx="309">
                  <c:v>0.75743055555555561</c:v>
                </c:pt>
                <c:pt idx="310">
                  <c:v>0.75743055555555561</c:v>
                </c:pt>
                <c:pt idx="311">
                  <c:v>0.75744212962962965</c:v>
                </c:pt>
                <c:pt idx="312">
                  <c:v>0.75744212962962965</c:v>
                </c:pt>
                <c:pt idx="313">
                  <c:v>0.75745370370370368</c:v>
                </c:pt>
                <c:pt idx="314">
                  <c:v>0.75745370370370368</c:v>
                </c:pt>
                <c:pt idx="315">
                  <c:v>0.75746527777777772</c:v>
                </c:pt>
                <c:pt idx="316">
                  <c:v>0.75747685185185187</c:v>
                </c:pt>
                <c:pt idx="317">
                  <c:v>0.75747685185185187</c:v>
                </c:pt>
                <c:pt idx="318">
                  <c:v>0.75748842592592591</c:v>
                </c:pt>
                <c:pt idx="319">
                  <c:v>0.75748842592592591</c:v>
                </c:pt>
                <c:pt idx="320">
                  <c:v>0.75749999999999995</c:v>
                </c:pt>
                <c:pt idx="321">
                  <c:v>0.75749999999999995</c:v>
                </c:pt>
                <c:pt idx="322">
                  <c:v>0.7575115740740741</c:v>
                </c:pt>
                <c:pt idx="323">
                  <c:v>0.7575115740740741</c:v>
                </c:pt>
                <c:pt idx="324">
                  <c:v>0.75752314814814814</c:v>
                </c:pt>
                <c:pt idx="325">
                  <c:v>0.75752314814814814</c:v>
                </c:pt>
                <c:pt idx="326">
                  <c:v>0.75753472222222218</c:v>
                </c:pt>
                <c:pt idx="327">
                  <c:v>0.75753472222222218</c:v>
                </c:pt>
                <c:pt idx="328">
                  <c:v>0.75754629629629633</c:v>
                </c:pt>
                <c:pt idx="329">
                  <c:v>0.75754629629629633</c:v>
                </c:pt>
                <c:pt idx="330">
                  <c:v>0.75755787037037037</c:v>
                </c:pt>
                <c:pt idx="331">
                  <c:v>0.75755787037037037</c:v>
                </c:pt>
                <c:pt idx="332">
                  <c:v>0.75756944444444441</c:v>
                </c:pt>
                <c:pt idx="333">
                  <c:v>0.75758101851851856</c:v>
                </c:pt>
                <c:pt idx="334">
                  <c:v>0.75758101851851856</c:v>
                </c:pt>
                <c:pt idx="335">
                  <c:v>0.7575925925925926</c:v>
                </c:pt>
                <c:pt idx="336">
                  <c:v>0.7575925925925926</c:v>
                </c:pt>
                <c:pt idx="337">
                  <c:v>0.75760416666666663</c:v>
                </c:pt>
                <c:pt idx="338">
                  <c:v>0.75760416666666663</c:v>
                </c:pt>
                <c:pt idx="339">
                  <c:v>0.75761574074074078</c:v>
                </c:pt>
                <c:pt idx="340">
                  <c:v>0.75761574074074078</c:v>
                </c:pt>
                <c:pt idx="341">
                  <c:v>0.75762731481481482</c:v>
                </c:pt>
                <c:pt idx="342">
                  <c:v>0.75762731481481482</c:v>
                </c:pt>
                <c:pt idx="343">
                  <c:v>0.75763888888888886</c:v>
                </c:pt>
                <c:pt idx="344">
                  <c:v>0.75763888888888886</c:v>
                </c:pt>
                <c:pt idx="345">
                  <c:v>0.75765046296296301</c:v>
                </c:pt>
                <c:pt idx="346">
                  <c:v>0.75765046296296301</c:v>
                </c:pt>
                <c:pt idx="347">
                  <c:v>0.75766203703703705</c:v>
                </c:pt>
                <c:pt idx="348">
                  <c:v>0.75767361111111109</c:v>
                </c:pt>
                <c:pt idx="349">
                  <c:v>0.75767361111111109</c:v>
                </c:pt>
                <c:pt idx="350">
                  <c:v>0.75768518518518524</c:v>
                </c:pt>
                <c:pt idx="351">
                  <c:v>0.75768518518518524</c:v>
                </c:pt>
                <c:pt idx="352">
                  <c:v>0.75769675925925928</c:v>
                </c:pt>
                <c:pt idx="353">
                  <c:v>0.75769675925925928</c:v>
                </c:pt>
                <c:pt idx="354">
                  <c:v>0.75770833333333332</c:v>
                </c:pt>
                <c:pt idx="355">
                  <c:v>0.75770833333333332</c:v>
                </c:pt>
                <c:pt idx="356">
                  <c:v>0.75771990740740736</c:v>
                </c:pt>
                <c:pt idx="357">
                  <c:v>0.75771990740740736</c:v>
                </c:pt>
                <c:pt idx="358">
                  <c:v>0.75773148148148151</c:v>
                </c:pt>
                <c:pt idx="359">
                  <c:v>0.75773148148148151</c:v>
                </c:pt>
                <c:pt idx="360">
                  <c:v>0.75774305555555554</c:v>
                </c:pt>
                <c:pt idx="361">
                  <c:v>0.75774305555555554</c:v>
                </c:pt>
                <c:pt idx="362">
                  <c:v>0.75775462962962958</c:v>
                </c:pt>
                <c:pt idx="363">
                  <c:v>0.75775462962962958</c:v>
                </c:pt>
                <c:pt idx="364">
                  <c:v>0.75776620370370373</c:v>
                </c:pt>
                <c:pt idx="365">
                  <c:v>0.75777777777777777</c:v>
                </c:pt>
                <c:pt idx="366">
                  <c:v>0.75777777777777777</c:v>
                </c:pt>
                <c:pt idx="367">
                  <c:v>0.75778935185185181</c:v>
                </c:pt>
                <c:pt idx="368">
                  <c:v>0.75778935185185181</c:v>
                </c:pt>
                <c:pt idx="369">
                  <c:v>0.75780092592592596</c:v>
                </c:pt>
                <c:pt idx="370">
                  <c:v>0.75780092592592596</c:v>
                </c:pt>
                <c:pt idx="371">
                  <c:v>0.7578125</c:v>
                </c:pt>
                <c:pt idx="372">
                  <c:v>0.7578125</c:v>
                </c:pt>
                <c:pt idx="373">
                  <c:v>0.75782407407407404</c:v>
                </c:pt>
                <c:pt idx="374">
                  <c:v>0.75782407407407404</c:v>
                </c:pt>
                <c:pt idx="375">
                  <c:v>0.75783564814814819</c:v>
                </c:pt>
                <c:pt idx="376">
                  <c:v>0.75783564814814819</c:v>
                </c:pt>
                <c:pt idx="377">
                  <c:v>0.75784722222222223</c:v>
                </c:pt>
                <c:pt idx="378">
                  <c:v>0.75784722222222223</c:v>
                </c:pt>
                <c:pt idx="379">
                  <c:v>0.75785879629629627</c:v>
                </c:pt>
                <c:pt idx="380">
                  <c:v>0.75787037037037042</c:v>
                </c:pt>
                <c:pt idx="381">
                  <c:v>0.75787037037037042</c:v>
                </c:pt>
                <c:pt idx="382">
                  <c:v>0.75788194444444446</c:v>
                </c:pt>
                <c:pt idx="383">
                  <c:v>0.75788194444444446</c:v>
                </c:pt>
                <c:pt idx="384">
                  <c:v>0.75789351851851849</c:v>
                </c:pt>
                <c:pt idx="385">
                  <c:v>0.75789351851851849</c:v>
                </c:pt>
                <c:pt idx="386">
                  <c:v>0.75790509259259264</c:v>
                </c:pt>
                <c:pt idx="387">
                  <c:v>0.75790509259259264</c:v>
                </c:pt>
                <c:pt idx="388">
                  <c:v>0.75791666666666668</c:v>
                </c:pt>
                <c:pt idx="389">
                  <c:v>0.75791666666666668</c:v>
                </c:pt>
                <c:pt idx="390">
                  <c:v>0.75792824074074072</c:v>
                </c:pt>
                <c:pt idx="391">
                  <c:v>0.75792824074074072</c:v>
                </c:pt>
                <c:pt idx="392">
                  <c:v>0.75793981481481476</c:v>
                </c:pt>
                <c:pt idx="393">
                  <c:v>0.75793981481481476</c:v>
                </c:pt>
                <c:pt idx="394">
                  <c:v>0.75795138888888891</c:v>
                </c:pt>
                <c:pt idx="395">
                  <c:v>0.75795138888888891</c:v>
                </c:pt>
                <c:pt idx="396">
                  <c:v>0.75796296296296295</c:v>
                </c:pt>
                <c:pt idx="397">
                  <c:v>0.75797453703703699</c:v>
                </c:pt>
                <c:pt idx="398">
                  <c:v>0.75797453703703699</c:v>
                </c:pt>
                <c:pt idx="399">
                  <c:v>0.75798611111111114</c:v>
                </c:pt>
                <c:pt idx="400">
                  <c:v>0.75798611111111114</c:v>
                </c:pt>
                <c:pt idx="401">
                  <c:v>0.75799768518518518</c:v>
                </c:pt>
                <c:pt idx="402">
                  <c:v>0.75799768518518518</c:v>
                </c:pt>
                <c:pt idx="403">
                  <c:v>0.75800925925925922</c:v>
                </c:pt>
                <c:pt idx="404">
                  <c:v>0.75800925925925922</c:v>
                </c:pt>
                <c:pt idx="405">
                  <c:v>0.75802083333333337</c:v>
                </c:pt>
                <c:pt idx="406">
                  <c:v>0.75802083333333337</c:v>
                </c:pt>
                <c:pt idx="407">
                  <c:v>0.7580324074074074</c:v>
                </c:pt>
                <c:pt idx="408">
                  <c:v>0.7580324074074074</c:v>
                </c:pt>
                <c:pt idx="409">
                  <c:v>0.75804398148148144</c:v>
                </c:pt>
                <c:pt idx="410">
                  <c:v>0.75805555555555559</c:v>
                </c:pt>
                <c:pt idx="411">
                  <c:v>0.75805555555555559</c:v>
                </c:pt>
                <c:pt idx="412">
                  <c:v>0.75806712962962963</c:v>
                </c:pt>
                <c:pt idx="413">
                  <c:v>0.75806712962962963</c:v>
                </c:pt>
                <c:pt idx="414">
                  <c:v>0.75807870370370367</c:v>
                </c:pt>
                <c:pt idx="415">
                  <c:v>0.75807870370370367</c:v>
                </c:pt>
                <c:pt idx="416">
                  <c:v>0.75809027777777782</c:v>
                </c:pt>
                <c:pt idx="417">
                  <c:v>0.75809027777777782</c:v>
                </c:pt>
                <c:pt idx="418">
                  <c:v>0.75810185185185186</c:v>
                </c:pt>
                <c:pt idx="419">
                  <c:v>0.75810185185185186</c:v>
                </c:pt>
                <c:pt idx="420">
                  <c:v>0.7581134259259259</c:v>
                </c:pt>
                <c:pt idx="421">
                  <c:v>0.7581134259259259</c:v>
                </c:pt>
                <c:pt idx="422">
                  <c:v>0.75812500000000005</c:v>
                </c:pt>
                <c:pt idx="423">
                  <c:v>0.75812500000000005</c:v>
                </c:pt>
                <c:pt idx="424">
                  <c:v>0.75813657407407409</c:v>
                </c:pt>
                <c:pt idx="425">
                  <c:v>0.75813657407407409</c:v>
                </c:pt>
                <c:pt idx="426">
                  <c:v>0.75814814814814813</c:v>
                </c:pt>
                <c:pt idx="427">
                  <c:v>0.75815972222222228</c:v>
                </c:pt>
                <c:pt idx="428">
                  <c:v>0.75815972222222228</c:v>
                </c:pt>
                <c:pt idx="429">
                  <c:v>0.75817129629629632</c:v>
                </c:pt>
                <c:pt idx="430">
                  <c:v>0.75817129629629632</c:v>
                </c:pt>
                <c:pt idx="431">
                  <c:v>0.75818287037037035</c:v>
                </c:pt>
                <c:pt idx="432">
                  <c:v>0.75818287037037035</c:v>
                </c:pt>
                <c:pt idx="433">
                  <c:v>0.75819444444444439</c:v>
                </c:pt>
                <c:pt idx="434">
                  <c:v>0.75819444444444439</c:v>
                </c:pt>
                <c:pt idx="435">
                  <c:v>0.75820601851851854</c:v>
                </c:pt>
                <c:pt idx="436">
                  <c:v>0.75820601851851854</c:v>
                </c:pt>
                <c:pt idx="437">
                  <c:v>0.75821759259259258</c:v>
                </c:pt>
                <c:pt idx="438">
                  <c:v>0.75821759259259258</c:v>
                </c:pt>
                <c:pt idx="439">
                  <c:v>0.75822916666666662</c:v>
                </c:pt>
                <c:pt idx="440">
                  <c:v>0.75822916666666662</c:v>
                </c:pt>
                <c:pt idx="441">
                  <c:v>0.75824074074074077</c:v>
                </c:pt>
                <c:pt idx="442">
                  <c:v>0.75825231481481481</c:v>
                </c:pt>
                <c:pt idx="443">
                  <c:v>0.75825231481481481</c:v>
                </c:pt>
                <c:pt idx="444">
                  <c:v>0.75826388888888885</c:v>
                </c:pt>
                <c:pt idx="445">
                  <c:v>0.75826388888888885</c:v>
                </c:pt>
                <c:pt idx="446">
                  <c:v>0.758275462962963</c:v>
                </c:pt>
                <c:pt idx="447">
                  <c:v>0.758275462962963</c:v>
                </c:pt>
                <c:pt idx="448">
                  <c:v>0.75828703703703704</c:v>
                </c:pt>
                <c:pt idx="449">
                  <c:v>0.75828703703703704</c:v>
                </c:pt>
                <c:pt idx="450">
                  <c:v>0.75829861111111108</c:v>
                </c:pt>
                <c:pt idx="451">
                  <c:v>0.75829861111111108</c:v>
                </c:pt>
                <c:pt idx="452">
                  <c:v>0.75831018518518523</c:v>
                </c:pt>
                <c:pt idx="453">
                  <c:v>0.75831018518518523</c:v>
                </c:pt>
                <c:pt idx="454">
                  <c:v>0.75832175925925926</c:v>
                </c:pt>
                <c:pt idx="455">
                  <c:v>0.75832175925925926</c:v>
                </c:pt>
                <c:pt idx="456">
                  <c:v>0.7583333333333333</c:v>
                </c:pt>
                <c:pt idx="457">
                  <c:v>0.7583333333333333</c:v>
                </c:pt>
                <c:pt idx="458">
                  <c:v>0.75834490740740745</c:v>
                </c:pt>
                <c:pt idx="459">
                  <c:v>0.75835648148148149</c:v>
                </c:pt>
                <c:pt idx="460">
                  <c:v>0.75835648148148149</c:v>
                </c:pt>
                <c:pt idx="461">
                  <c:v>0.75836805555555553</c:v>
                </c:pt>
                <c:pt idx="462">
                  <c:v>0.75836805555555553</c:v>
                </c:pt>
                <c:pt idx="463">
                  <c:v>0.75837962962962968</c:v>
                </c:pt>
                <c:pt idx="464">
                  <c:v>0.75837962962962968</c:v>
                </c:pt>
                <c:pt idx="465">
                  <c:v>0.75839120370370372</c:v>
                </c:pt>
                <c:pt idx="466">
                  <c:v>0.75839120370370372</c:v>
                </c:pt>
                <c:pt idx="467">
                  <c:v>0.75840277777777776</c:v>
                </c:pt>
                <c:pt idx="468">
                  <c:v>0.75840277777777776</c:v>
                </c:pt>
                <c:pt idx="469">
                  <c:v>0.7584143518518518</c:v>
                </c:pt>
                <c:pt idx="470">
                  <c:v>0.7584143518518518</c:v>
                </c:pt>
                <c:pt idx="471">
                  <c:v>0.75842592592592595</c:v>
                </c:pt>
                <c:pt idx="472">
                  <c:v>0.75842592592592595</c:v>
                </c:pt>
                <c:pt idx="473">
                  <c:v>0.75843749999999999</c:v>
                </c:pt>
                <c:pt idx="474">
                  <c:v>0.75843749999999999</c:v>
                </c:pt>
                <c:pt idx="475">
                  <c:v>0.75844907407407403</c:v>
                </c:pt>
                <c:pt idx="476">
                  <c:v>0.75846064814814818</c:v>
                </c:pt>
                <c:pt idx="477">
                  <c:v>0.75846064814814818</c:v>
                </c:pt>
                <c:pt idx="478">
                  <c:v>0.75847222222222221</c:v>
                </c:pt>
                <c:pt idx="479">
                  <c:v>0.75847222222222221</c:v>
                </c:pt>
                <c:pt idx="480">
                  <c:v>0.75848379629629625</c:v>
                </c:pt>
                <c:pt idx="481">
                  <c:v>0.75848379629629625</c:v>
                </c:pt>
                <c:pt idx="482">
                  <c:v>0.7584953703703704</c:v>
                </c:pt>
                <c:pt idx="483">
                  <c:v>0.7584953703703704</c:v>
                </c:pt>
                <c:pt idx="484">
                  <c:v>0.75850694444444444</c:v>
                </c:pt>
                <c:pt idx="485">
                  <c:v>0.75850694444444444</c:v>
                </c:pt>
                <c:pt idx="486">
                  <c:v>0.75851851851851848</c:v>
                </c:pt>
                <c:pt idx="487">
                  <c:v>0.75851851851851848</c:v>
                </c:pt>
                <c:pt idx="488">
                  <c:v>0.75853009259259263</c:v>
                </c:pt>
                <c:pt idx="489">
                  <c:v>0.75853009259259263</c:v>
                </c:pt>
                <c:pt idx="490">
                  <c:v>0.75854166666666667</c:v>
                </c:pt>
                <c:pt idx="491">
                  <c:v>0.75855324074074071</c:v>
                </c:pt>
                <c:pt idx="492">
                  <c:v>0.75855324074074071</c:v>
                </c:pt>
                <c:pt idx="493">
                  <c:v>0.75856481481481486</c:v>
                </c:pt>
                <c:pt idx="494">
                  <c:v>0.75856481481481486</c:v>
                </c:pt>
                <c:pt idx="495">
                  <c:v>0.7585763888888889</c:v>
                </c:pt>
                <c:pt idx="496">
                  <c:v>0.7585763888888889</c:v>
                </c:pt>
                <c:pt idx="497">
                  <c:v>0.75858796296296294</c:v>
                </c:pt>
                <c:pt idx="498">
                  <c:v>0.75858796296296294</c:v>
                </c:pt>
                <c:pt idx="499">
                  <c:v>0.75859953703703709</c:v>
                </c:pt>
                <c:pt idx="500">
                  <c:v>0.75859953703703709</c:v>
                </c:pt>
                <c:pt idx="501">
                  <c:v>0.75861111111111112</c:v>
                </c:pt>
                <c:pt idx="502">
                  <c:v>0.75861111111111112</c:v>
                </c:pt>
                <c:pt idx="503">
                  <c:v>0.75862268518518516</c:v>
                </c:pt>
                <c:pt idx="504">
                  <c:v>0.75862268518518516</c:v>
                </c:pt>
                <c:pt idx="505">
                  <c:v>0.75863425925925931</c:v>
                </c:pt>
                <c:pt idx="506">
                  <c:v>0.75863425925925931</c:v>
                </c:pt>
                <c:pt idx="507">
                  <c:v>0.75864583333333335</c:v>
                </c:pt>
                <c:pt idx="508">
                  <c:v>0.75865740740740739</c:v>
                </c:pt>
                <c:pt idx="509">
                  <c:v>0.75865740740740739</c:v>
                </c:pt>
                <c:pt idx="510">
                  <c:v>0.75866898148148143</c:v>
                </c:pt>
                <c:pt idx="511">
                  <c:v>0.75866898148148143</c:v>
                </c:pt>
                <c:pt idx="512">
                  <c:v>0.75868055555555558</c:v>
                </c:pt>
                <c:pt idx="513">
                  <c:v>0.75868055555555558</c:v>
                </c:pt>
                <c:pt idx="514">
                  <c:v>0.75869212962962962</c:v>
                </c:pt>
                <c:pt idx="515">
                  <c:v>0.75869212962962962</c:v>
                </c:pt>
                <c:pt idx="516">
                  <c:v>0.75870370370370366</c:v>
                </c:pt>
                <c:pt idx="517">
                  <c:v>0.75870370370370366</c:v>
                </c:pt>
                <c:pt idx="518">
                  <c:v>0.75871527777777781</c:v>
                </c:pt>
                <c:pt idx="519">
                  <c:v>0.75871527777777781</c:v>
                </c:pt>
                <c:pt idx="520">
                  <c:v>0.75872685185185185</c:v>
                </c:pt>
                <c:pt idx="521">
                  <c:v>0.75872685185185185</c:v>
                </c:pt>
                <c:pt idx="522">
                  <c:v>0.75873842592592589</c:v>
                </c:pt>
                <c:pt idx="523">
                  <c:v>0.75875000000000004</c:v>
                </c:pt>
                <c:pt idx="524">
                  <c:v>0.75875000000000004</c:v>
                </c:pt>
                <c:pt idx="525">
                  <c:v>0.75876157407407407</c:v>
                </c:pt>
                <c:pt idx="526">
                  <c:v>0.75876157407407407</c:v>
                </c:pt>
                <c:pt idx="527">
                  <c:v>0.75877314814814811</c:v>
                </c:pt>
                <c:pt idx="528">
                  <c:v>0.75877314814814811</c:v>
                </c:pt>
                <c:pt idx="529">
                  <c:v>0.75878472222222226</c:v>
                </c:pt>
                <c:pt idx="530">
                  <c:v>0.75878472222222226</c:v>
                </c:pt>
                <c:pt idx="531">
                  <c:v>0.7587962962962963</c:v>
                </c:pt>
                <c:pt idx="532">
                  <c:v>0.7587962962962963</c:v>
                </c:pt>
                <c:pt idx="533">
                  <c:v>0.75880787037037034</c:v>
                </c:pt>
                <c:pt idx="534">
                  <c:v>0.75880787037037034</c:v>
                </c:pt>
                <c:pt idx="535">
                  <c:v>0.75881944444444449</c:v>
                </c:pt>
                <c:pt idx="536">
                  <c:v>0.75883101851851853</c:v>
                </c:pt>
                <c:pt idx="537">
                  <c:v>0.75883101851851853</c:v>
                </c:pt>
                <c:pt idx="538">
                  <c:v>0.75884259259259257</c:v>
                </c:pt>
                <c:pt idx="539">
                  <c:v>0.75884259259259257</c:v>
                </c:pt>
                <c:pt idx="540">
                  <c:v>0.75885416666666672</c:v>
                </c:pt>
                <c:pt idx="541">
                  <c:v>0.75885416666666672</c:v>
                </c:pt>
                <c:pt idx="542">
                  <c:v>0.75886574074074076</c:v>
                </c:pt>
                <c:pt idx="543">
                  <c:v>0.75886574074074076</c:v>
                </c:pt>
                <c:pt idx="544">
                  <c:v>0.7588773148148148</c:v>
                </c:pt>
                <c:pt idx="545">
                  <c:v>0.7588773148148148</c:v>
                </c:pt>
                <c:pt idx="546">
                  <c:v>0.75888888888888884</c:v>
                </c:pt>
                <c:pt idx="547">
                  <c:v>0.75888888888888884</c:v>
                </c:pt>
                <c:pt idx="548">
                  <c:v>0.75890046296296299</c:v>
                </c:pt>
                <c:pt idx="549">
                  <c:v>0.75890046296296299</c:v>
                </c:pt>
                <c:pt idx="550">
                  <c:v>0.75891203703703702</c:v>
                </c:pt>
                <c:pt idx="551">
                  <c:v>0.75891203703703702</c:v>
                </c:pt>
                <c:pt idx="552">
                  <c:v>0.75892361111111106</c:v>
                </c:pt>
                <c:pt idx="553">
                  <c:v>0.75892361111111106</c:v>
                </c:pt>
                <c:pt idx="554">
                  <c:v>0.75893518518518521</c:v>
                </c:pt>
                <c:pt idx="555">
                  <c:v>0.75893518518518521</c:v>
                </c:pt>
                <c:pt idx="556">
                  <c:v>0.75894675925925925</c:v>
                </c:pt>
                <c:pt idx="557">
                  <c:v>0.75894675925925925</c:v>
                </c:pt>
                <c:pt idx="558">
                  <c:v>0.75895833333333329</c:v>
                </c:pt>
                <c:pt idx="559">
                  <c:v>0.75896990740740744</c:v>
                </c:pt>
                <c:pt idx="560">
                  <c:v>0.75896990740740744</c:v>
                </c:pt>
                <c:pt idx="561">
                  <c:v>0.75898148148148148</c:v>
                </c:pt>
                <c:pt idx="562">
                  <c:v>0.75898148148148148</c:v>
                </c:pt>
                <c:pt idx="563">
                  <c:v>0.75899305555555552</c:v>
                </c:pt>
                <c:pt idx="564">
                  <c:v>0.75899305555555552</c:v>
                </c:pt>
                <c:pt idx="565">
                  <c:v>0.75900462962962967</c:v>
                </c:pt>
                <c:pt idx="566">
                  <c:v>0.75900462962962967</c:v>
                </c:pt>
                <c:pt idx="567">
                  <c:v>0.75901620370370371</c:v>
                </c:pt>
                <c:pt idx="568">
                  <c:v>0.75901620370370371</c:v>
                </c:pt>
                <c:pt idx="569">
                  <c:v>0.75902777777777775</c:v>
                </c:pt>
                <c:pt idx="570">
                  <c:v>0.75902777777777775</c:v>
                </c:pt>
                <c:pt idx="571">
                  <c:v>0.7590393518518519</c:v>
                </c:pt>
                <c:pt idx="572">
                  <c:v>0.7590393518518519</c:v>
                </c:pt>
                <c:pt idx="573">
                  <c:v>0.75905092592592593</c:v>
                </c:pt>
                <c:pt idx="574">
                  <c:v>0.75905092592592593</c:v>
                </c:pt>
                <c:pt idx="575">
                  <c:v>0.75906249999999997</c:v>
                </c:pt>
                <c:pt idx="576">
                  <c:v>0.75907407407407412</c:v>
                </c:pt>
                <c:pt idx="577">
                  <c:v>0.75907407407407412</c:v>
                </c:pt>
                <c:pt idx="578">
                  <c:v>0.75908564814814816</c:v>
                </c:pt>
                <c:pt idx="579">
                  <c:v>0.75908564814814816</c:v>
                </c:pt>
                <c:pt idx="580">
                  <c:v>0.7590972222222222</c:v>
                </c:pt>
                <c:pt idx="581">
                  <c:v>0.7590972222222222</c:v>
                </c:pt>
                <c:pt idx="582">
                  <c:v>0.75910879629629635</c:v>
                </c:pt>
                <c:pt idx="583">
                  <c:v>0.75910879629629635</c:v>
                </c:pt>
                <c:pt idx="584">
                  <c:v>0.75912037037037039</c:v>
                </c:pt>
                <c:pt idx="585">
                  <c:v>0.75912037037037039</c:v>
                </c:pt>
                <c:pt idx="586">
                  <c:v>0.75913194444444443</c:v>
                </c:pt>
                <c:pt idx="587">
                  <c:v>0.75913194444444443</c:v>
                </c:pt>
                <c:pt idx="588">
                  <c:v>0.75914351851851847</c:v>
                </c:pt>
                <c:pt idx="589">
                  <c:v>0.75914351851851847</c:v>
                </c:pt>
                <c:pt idx="590">
                  <c:v>0.75915509259259262</c:v>
                </c:pt>
                <c:pt idx="591">
                  <c:v>0.75915509259259262</c:v>
                </c:pt>
                <c:pt idx="592">
                  <c:v>0.75916666666666666</c:v>
                </c:pt>
                <c:pt idx="593">
                  <c:v>0.75916666666666666</c:v>
                </c:pt>
                <c:pt idx="594">
                  <c:v>0.7591782407407407</c:v>
                </c:pt>
                <c:pt idx="595">
                  <c:v>0.7591782407407407</c:v>
                </c:pt>
                <c:pt idx="596">
                  <c:v>0.75918981481481485</c:v>
                </c:pt>
                <c:pt idx="597">
                  <c:v>0.75920138888888888</c:v>
                </c:pt>
                <c:pt idx="598">
                  <c:v>0.75920138888888888</c:v>
                </c:pt>
                <c:pt idx="599">
                  <c:v>0.75921296296296292</c:v>
                </c:pt>
                <c:pt idx="600">
                  <c:v>0.75921296296296292</c:v>
                </c:pt>
                <c:pt idx="601">
                  <c:v>0.75922453703703707</c:v>
                </c:pt>
                <c:pt idx="602">
                  <c:v>0.75922453703703707</c:v>
                </c:pt>
                <c:pt idx="603">
                  <c:v>0.75923611111111111</c:v>
                </c:pt>
                <c:pt idx="604">
                  <c:v>0.75923611111111111</c:v>
                </c:pt>
                <c:pt idx="605">
                  <c:v>0.75924768518518515</c:v>
                </c:pt>
                <c:pt idx="606">
                  <c:v>0.75924768518518515</c:v>
                </c:pt>
                <c:pt idx="607">
                  <c:v>0.7592592592592593</c:v>
                </c:pt>
                <c:pt idx="608">
                  <c:v>0.7592592592592593</c:v>
                </c:pt>
                <c:pt idx="609">
                  <c:v>0.75927083333333334</c:v>
                </c:pt>
                <c:pt idx="610">
                  <c:v>0.75927083333333334</c:v>
                </c:pt>
                <c:pt idx="611">
                  <c:v>0.75928240740740738</c:v>
                </c:pt>
                <c:pt idx="612">
                  <c:v>0.75929398148148153</c:v>
                </c:pt>
                <c:pt idx="613">
                  <c:v>0.75929398148148153</c:v>
                </c:pt>
                <c:pt idx="614">
                  <c:v>0.75930555555555557</c:v>
                </c:pt>
                <c:pt idx="615">
                  <c:v>0.75930555555555557</c:v>
                </c:pt>
                <c:pt idx="616">
                  <c:v>0.75931712962962961</c:v>
                </c:pt>
                <c:pt idx="617">
                  <c:v>0.75931712962962961</c:v>
                </c:pt>
                <c:pt idx="618">
                  <c:v>0.75932870370370376</c:v>
                </c:pt>
                <c:pt idx="619">
                  <c:v>0.75932870370370376</c:v>
                </c:pt>
                <c:pt idx="620">
                  <c:v>0.75934027777777779</c:v>
                </c:pt>
                <c:pt idx="621">
                  <c:v>0.75934027777777779</c:v>
                </c:pt>
                <c:pt idx="622">
                  <c:v>0.75935185185185183</c:v>
                </c:pt>
                <c:pt idx="623">
                  <c:v>0.75935185185185183</c:v>
                </c:pt>
                <c:pt idx="624">
                  <c:v>0.75936342592592587</c:v>
                </c:pt>
                <c:pt idx="625">
                  <c:v>0.75936342592592587</c:v>
                </c:pt>
                <c:pt idx="626">
                  <c:v>0.75937500000000002</c:v>
                </c:pt>
                <c:pt idx="627">
                  <c:v>0.75937500000000002</c:v>
                </c:pt>
                <c:pt idx="628">
                  <c:v>0.75938657407407406</c:v>
                </c:pt>
                <c:pt idx="629">
                  <c:v>0.75938657407407406</c:v>
                </c:pt>
                <c:pt idx="630">
                  <c:v>0.7593981481481481</c:v>
                </c:pt>
                <c:pt idx="631">
                  <c:v>0.75940972222222225</c:v>
                </c:pt>
                <c:pt idx="632">
                  <c:v>0.75940972222222225</c:v>
                </c:pt>
                <c:pt idx="633">
                  <c:v>0.75942129629629629</c:v>
                </c:pt>
                <c:pt idx="634">
                  <c:v>0.75942129629629629</c:v>
                </c:pt>
                <c:pt idx="635">
                  <c:v>0.75943287037037033</c:v>
                </c:pt>
                <c:pt idx="636">
                  <c:v>0.75943287037037033</c:v>
                </c:pt>
                <c:pt idx="637">
                  <c:v>0.75944444444444448</c:v>
                </c:pt>
                <c:pt idx="638">
                  <c:v>0.75944444444444448</c:v>
                </c:pt>
                <c:pt idx="639">
                  <c:v>0.75945601851851852</c:v>
                </c:pt>
                <c:pt idx="640">
                  <c:v>0.75945601851851852</c:v>
                </c:pt>
                <c:pt idx="641">
                  <c:v>0.75946759259259256</c:v>
                </c:pt>
                <c:pt idx="642">
                  <c:v>0.75946759259259256</c:v>
                </c:pt>
                <c:pt idx="643">
                  <c:v>0.75947916666666671</c:v>
                </c:pt>
                <c:pt idx="644">
                  <c:v>0.75947916666666671</c:v>
                </c:pt>
                <c:pt idx="645">
                  <c:v>0.75949074074074074</c:v>
                </c:pt>
                <c:pt idx="646">
                  <c:v>0.75949074074074074</c:v>
                </c:pt>
                <c:pt idx="647">
                  <c:v>0.75950231481481478</c:v>
                </c:pt>
                <c:pt idx="648">
                  <c:v>0.75951388888888893</c:v>
                </c:pt>
                <c:pt idx="649">
                  <c:v>0.75951388888888893</c:v>
                </c:pt>
                <c:pt idx="650">
                  <c:v>0.75952546296296297</c:v>
                </c:pt>
                <c:pt idx="651">
                  <c:v>0.75952546296296297</c:v>
                </c:pt>
                <c:pt idx="652">
                  <c:v>0.75953703703703701</c:v>
                </c:pt>
                <c:pt idx="653">
                  <c:v>0.75953703703703701</c:v>
                </c:pt>
                <c:pt idx="654">
                  <c:v>0.75954861111111116</c:v>
                </c:pt>
                <c:pt idx="655">
                  <c:v>0.75954861111111116</c:v>
                </c:pt>
                <c:pt idx="656">
                  <c:v>0.7595601851851852</c:v>
                </c:pt>
                <c:pt idx="657">
                  <c:v>0.7595601851851852</c:v>
                </c:pt>
                <c:pt idx="658">
                  <c:v>0.75957175925925924</c:v>
                </c:pt>
                <c:pt idx="659">
                  <c:v>0.75957175925925924</c:v>
                </c:pt>
                <c:pt idx="660">
                  <c:v>0.75958333333333339</c:v>
                </c:pt>
                <c:pt idx="661">
                  <c:v>0.75958333333333339</c:v>
                </c:pt>
                <c:pt idx="662">
                  <c:v>0.75959490740740743</c:v>
                </c:pt>
                <c:pt idx="663">
                  <c:v>0.75960648148148147</c:v>
                </c:pt>
                <c:pt idx="664">
                  <c:v>0.75960648148148147</c:v>
                </c:pt>
                <c:pt idx="665">
                  <c:v>0.7596180555555555</c:v>
                </c:pt>
                <c:pt idx="666">
                  <c:v>0.7596180555555555</c:v>
                </c:pt>
                <c:pt idx="667">
                  <c:v>0.75962962962962965</c:v>
                </c:pt>
                <c:pt idx="668">
                  <c:v>0.75962962962962965</c:v>
                </c:pt>
                <c:pt idx="669">
                  <c:v>0.75964120370370369</c:v>
                </c:pt>
                <c:pt idx="670">
                  <c:v>0.75964120370370369</c:v>
                </c:pt>
                <c:pt idx="671">
                  <c:v>0.75965277777777773</c:v>
                </c:pt>
                <c:pt idx="672">
                  <c:v>0.75965277777777773</c:v>
                </c:pt>
                <c:pt idx="673">
                  <c:v>0.75966435185185188</c:v>
                </c:pt>
                <c:pt idx="674">
                  <c:v>0.75966435185185188</c:v>
                </c:pt>
                <c:pt idx="675">
                  <c:v>0.75967592592592592</c:v>
                </c:pt>
                <c:pt idx="676">
                  <c:v>0.75967592592592592</c:v>
                </c:pt>
                <c:pt idx="677">
                  <c:v>0.75968749999999996</c:v>
                </c:pt>
                <c:pt idx="678">
                  <c:v>0.75968749999999996</c:v>
                </c:pt>
                <c:pt idx="679">
                  <c:v>0.75969907407407411</c:v>
                </c:pt>
                <c:pt idx="680">
                  <c:v>0.75971064814814815</c:v>
                </c:pt>
                <c:pt idx="681">
                  <c:v>0.75971064814814815</c:v>
                </c:pt>
                <c:pt idx="682">
                  <c:v>0.75972222222222219</c:v>
                </c:pt>
                <c:pt idx="683">
                  <c:v>0.75972222222222219</c:v>
                </c:pt>
                <c:pt idx="684">
                  <c:v>0.75973379629629634</c:v>
                </c:pt>
                <c:pt idx="685">
                  <c:v>0.75973379629629634</c:v>
                </c:pt>
                <c:pt idx="686">
                  <c:v>0.75974537037037038</c:v>
                </c:pt>
                <c:pt idx="687">
                  <c:v>0.75974537037037038</c:v>
                </c:pt>
                <c:pt idx="688">
                  <c:v>0.75975694444444442</c:v>
                </c:pt>
                <c:pt idx="689">
                  <c:v>0.75975694444444442</c:v>
                </c:pt>
                <c:pt idx="690">
                  <c:v>0.75976851851851857</c:v>
                </c:pt>
                <c:pt idx="691">
                  <c:v>0.75976851851851857</c:v>
                </c:pt>
                <c:pt idx="692">
                  <c:v>0.7597800925925926</c:v>
                </c:pt>
                <c:pt idx="693">
                  <c:v>0.7597800925925926</c:v>
                </c:pt>
                <c:pt idx="694">
                  <c:v>0.75979166666666664</c:v>
                </c:pt>
                <c:pt idx="695">
                  <c:v>0.75979166666666664</c:v>
                </c:pt>
                <c:pt idx="696">
                  <c:v>0.75980324074074079</c:v>
                </c:pt>
                <c:pt idx="697">
                  <c:v>0.75981481481481483</c:v>
                </c:pt>
                <c:pt idx="698">
                  <c:v>0.75981481481481483</c:v>
                </c:pt>
                <c:pt idx="699">
                  <c:v>0.75982638888888887</c:v>
                </c:pt>
                <c:pt idx="700">
                  <c:v>0.75982638888888887</c:v>
                </c:pt>
                <c:pt idx="701">
                  <c:v>0.75983796296296291</c:v>
                </c:pt>
                <c:pt idx="702">
                  <c:v>0.75983796296296291</c:v>
                </c:pt>
                <c:pt idx="703">
                  <c:v>0.75984953703703706</c:v>
                </c:pt>
                <c:pt idx="704">
                  <c:v>0.75984953703703706</c:v>
                </c:pt>
                <c:pt idx="705">
                  <c:v>0.7598611111111111</c:v>
                </c:pt>
                <c:pt idx="706">
                  <c:v>0.7598611111111111</c:v>
                </c:pt>
                <c:pt idx="707">
                  <c:v>0.75987268518518514</c:v>
                </c:pt>
                <c:pt idx="708">
                  <c:v>0.75987268518518514</c:v>
                </c:pt>
                <c:pt idx="709">
                  <c:v>0.75988425925925929</c:v>
                </c:pt>
                <c:pt idx="710">
                  <c:v>0.75988425925925929</c:v>
                </c:pt>
                <c:pt idx="711">
                  <c:v>0.75989583333333333</c:v>
                </c:pt>
                <c:pt idx="712">
                  <c:v>0.75989583333333333</c:v>
                </c:pt>
                <c:pt idx="713">
                  <c:v>0.75990740740740736</c:v>
                </c:pt>
                <c:pt idx="714">
                  <c:v>0.75991898148148151</c:v>
                </c:pt>
                <c:pt idx="715">
                  <c:v>0.75991898148148151</c:v>
                </c:pt>
                <c:pt idx="716">
                  <c:v>0.75993055555555555</c:v>
                </c:pt>
                <c:pt idx="717">
                  <c:v>0.75993055555555555</c:v>
                </c:pt>
                <c:pt idx="718">
                  <c:v>0.75994212962962959</c:v>
                </c:pt>
                <c:pt idx="719">
                  <c:v>0.75994212962962959</c:v>
                </c:pt>
                <c:pt idx="720">
                  <c:v>0.75995370370370374</c:v>
                </c:pt>
                <c:pt idx="721">
                  <c:v>0.75995370370370374</c:v>
                </c:pt>
                <c:pt idx="722">
                  <c:v>0.75996527777777778</c:v>
                </c:pt>
                <c:pt idx="723">
                  <c:v>0.75996527777777778</c:v>
                </c:pt>
                <c:pt idx="724">
                  <c:v>0.75997685185185182</c:v>
                </c:pt>
                <c:pt idx="725">
                  <c:v>0.75997685185185182</c:v>
                </c:pt>
                <c:pt idx="726">
                  <c:v>0.75998842592592597</c:v>
                </c:pt>
                <c:pt idx="727">
                  <c:v>0.75998842592592597</c:v>
                </c:pt>
                <c:pt idx="728">
                  <c:v>0.76</c:v>
                </c:pt>
                <c:pt idx="729">
                  <c:v>0.76001157407407405</c:v>
                </c:pt>
                <c:pt idx="730">
                  <c:v>0.76001157407407405</c:v>
                </c:pt>
                <c:pt idx="731">
                  <c:v>0.7600231481481482</c:v>
                </c:pt>
                <c:pt idx="732">
                  <c:v>0.7600231481481482</c:v>
                </c:pt>
                <c:pt idx="733">
                  <c:v>0.76003472222222224</c:v>
                </c:pt>
                <c:pt idx="734">
                  <c:v>0.76003472222222224</c:v>
                </c:pt>
                <c:pt idx="735">
                  <c:v>0.76004629629629628</c:v>
                </c:pt>
                <c:pt idx="736">
                  <c:v>0.76004629629629628</c:v>
                </c:pt>
                <c:pt idx="737">
                  <c:v>0.76005787037037043</c:v>
                </c:pt>
                <c:pt idx="738">
                  <c:v>0.76005787037037043</c:v>
                </c:pt>
                <c:pt idx="739">
                  <c:v>0.76006944444444446</c:v>
                </c:pt>
                <c:pt idx="740">
                  <c:v>0.76006944444444446</c:v>
                </c:pt>
                <c:pt idx="741">
                  <c:v>0.7600810185185185</c:v>
                </c:pt>
                <c:pt idx="742">
                  <c:v>0.7600810185185185</c:v>
                </c:pt>
                <c:pt idx="743">
                  <c:v>0.76009259259259254</c:v>
                </c:pt>
                <c:pt idx="744">
                  <c:v>0.76010416666666669</c:v>
                </c:pt>
                <c:pt idx="745">
                  <c:v>0.76010416666666669</c:v>
                </c:pt>
                <c:pt idx="746">
                  <c:v>0.76011574074074073</c:v>
                </c:pt>
                <c:pt idx="747">
                  <c:v>0.76011574074074073</c:v>
                </c:pt>
                <c:pt idx="748">
                  <c:v>0.76012731481481477</c:v>
                </c:pt>
                <c:pt idx="749">
                  <c:v>0.76012731481481477</c:v>
                </c:pt>
                <c:pt idx="750">
                  <c:v>0.76013888888888892</c:v>
                </c:pt>
                <c:pt idx="751">
                  <c:v>0.76013888888888892</c:v>
                </c:pt>
                <c:pt idx="752">
                  <c:v>0.76015046296296296</c:v>
                </c:pt>
                <c:pt idx="753">
                  <c:v>0.76015046296296296</c:v>
                </c:pt>
                <c:pt idx="754">
                  <c:v>0.760162037037037</c:v>
                </c:pt>
                <c:pt idx="755">
                  <c:v>0.760162037037037</c:v>
                </c:pt>
                <c:pt idx="756">
                  <c:v>0.76017361111111115</c:v>
                </c:pt>
                <c:pt idx="757">
                  <c:v>0.76017361111111115</c:v>
                </c:pt>
                <c:pt idx="758">
                  <c:v>0.76018518518518519</c:v>
                </c:pt>
                <c:pt idx="759">
                  <c:v>0.76019675925925922</c:v>
                </c:pt>
                <c:pt idx="760">
                  <c:v>0.76019675925925922</c:v>
                </c:pt>
                <c:pt idx="761">
                  <c:v>0.76020833333333337</c:v>
                </c:pt>
                <c:pt idx="762">
                  <c:v>0.76020833333333337</c:v>
                </c:pt>
                <c:pt idx="763">
                  <c:v>0.76021990740740741</c:v>
                </c:pt>
                <c:pt idx="764">
                  <c:v>0.76021990740740741</c:v>
                </c:pt>
                <c:pt idx="765">
                  <c:v>0.76023148148148145</c:v>
                </c:pt>
                <c:pt idx="766">
                  <c:v>0.76023148148148145</c:v>
                </c:pt>
                <c:pt idx="767">
                  <c:v>0.7602430555555556</c:v>
                </c:pt>
                <c:pt idx="768">
                  <c:v>0.7602430555555556</c:v>
                </c:pt>
                <c:pt idx="769">
                  <c:v>0.76025462962962964</c:v>
                </c:pt>
                <c:pt idx="770">
                  <c:v>0.76025462962962964</c:v>
                </c:pt>
                <c:pt idx="771">
                  <c:v>0.76026620370370368</c:v>
                </c:pt>
                <c:pt idx="772">
                  <c:v>0.76026620370370368</c:v>
                </c:pt>
                <c:pt idx="773">
                  <c:v>0.76027777777777783</c:v>
                </c:pt>
                <c:pt idx="774">
                  <c:v>0.76027777777777783</c:v>
                </c:pt>
                <c:pt idx="775">
                  <c:v>0.76028935185185187</c:v>
                </c:pt>
                <c:pt idx="776">
                  <c:v>0.76030092592592591</c:v>
                </c:pt>
                <c:pt idx="777">
                  <c:v>0.76030092592592591</c:v>
                </c:pt>
                <c:pt idx="778">
                  <c:v>0.76031249999999995</c:v>
                </c:pt>
                <c:pt idx="779">
                  <c:v>0.76031249999999995</c:v>
                </c:pt>
                <c:pt idx="780">
                  <c:v>0.7603240740740741</c:v>
                </c:pt>
                <c:pt idx="781">
                  <c:v>0.7603240740740741</c:v>
                </c:pt>
                <c:pt idx="782">
                  <c:v>0.76033564814814814</c:v>
                </c:pt>
                <c:pt idx="783">
                  <c:v>0.76033564814814814</c:v>
                </c:pt>
                <c:pt idx="784">
                  <c:v>0.76034722222222217</c:v>
                </c:pt>
                <c:pt idx="785">
                  <c:v>0.76034722222222217</c:v>
                </c:pt>
                <c:pt idx="786">
                  <c:v>0.76035879629629632</c:v>
                </c:pt>
                <c:pt idx="787">
                  <c:v>0.76035879629629632</c:v>
                </c:pt>
                <c:pt idx="788">
                  <c:v>0.76037037037037036</c:v>
                </c:pt>
                <c:pt idx="789">
                  <c:v>0.76037037037037036</c:v>
                </c:pt>
                <c:pt idx="790">
                  <c:v>0.7603819444444444</c:v>
                </c:pt>
                <c:pt idx="791">
                  <c:v>0.7603819444444444</c:v>
                </c:pt>
                <c:pt idx="792">
                  <c:v>0.76039351851851855</c:v>
                </c:pt>
                <c:pt idx="793">
                  <c:v>0.76040509259259259</c:v>
                </c:pt>
                <c:pt idx="794">
                  <c:v>0.76040509259259259</c:v>
                </c:pt>
                <c:pt idx="795">
                  <c:v>0.76041666666666663</c:v>
                </c:pt>
                <c:pt idx="796">
                  <c:v>0.76041666666666663</c:v>
                </c:pt>
                <c:pt idx="797">
                  <c:v>0.76042824074074078</c:v>
                </c:pt>
                <c:pt idx="798">
                  <c:v>0.76042824074074078</c:v>
                </c:pt>
                <c:pt idx="799">
                  <c:v>0.76043981481481482</c:v>
                </c:pt>
                <c:pt idx="800">
                  <c:v>0.76043981481481482</c:v>
                </c:pt>
                <c:pt idx="801">
                  <c:v>0.76045138888888886</c:v>
                </c:pt>
                <c:pt idx="802">
                  <c:v>0.76045138888888886</c:v>
                </c:pt>
                <c:pt idx="803">
                  <c:v>0.76046296296296301</c:v>
                </c:pt>
                <c:pt idx="804">
                  <c:v>0.76046296296296301</c:v>
                </c:pt>
                <c:pt idx="805">
                  <c:v>0.76047453703703705</c:v>
                </c:pt>
                <c:pt idx="806">
                  <c:v>0.76047453703703705</c:v>
                </c:pt>
                <c:pt idx="807">
                  <c:v>0.76048611111111108</c:v>
                </c:pt>
                <c:pt idx="808">
                  <c:v>0.76048611111111108</c:v>
                </c:pt>
                <c:pt idx="809">
                  <c:v>0.76049768518518523</c:v>
                </c:pt>
                <c:pt idx="810">
                  <c:v>0.76050925925925927</c:v>
                </c:pt>
                <c:pt idx="811">
                  <c:v>0.76050925925925927</c:v>
                </c:pt>
                <c:pt idx="812">
                  <c:v>0.76052083333333331</c:v>
                </c:pt>
                <c:pt idx="813">
                  <c:v>0.76052083333333331</c:v>
                </c:pt>
                <c:pt idx="814">
                  <c:v>0.76053240740740746</c:v>
                </c:pt>
                <c:pt idx="815">
                  <c:v>0.76053240740740746</c:v>
                </c:pt>
                <c:pt idx="816">
                  <c:v>0.7605439814814815</c:v>
                </c:pt>
                <c:pt idx="817">
                  <c:v>0.7605439814814815</c:v>
                </c:pt>
                <c:pt idx="818">
                  <c:v>0.76055555555555554</c:v>
                </c:pt>
                <c:pt idx="819">
                  <c:v>0.76055555555555554</c:v>
                </c:pt>
                <c:pt idx="820">
                  <c:v>0.76056712962962958</c:v>
                </c:pt>
                <c:pt idx="821">
                  <c:v>0.76056712962962958</c:v>
                </c:pt>
                <c:pt idx="822">
                  <c:v>0.76057870370370373</c:v>
                </c:pt>
                <c:pt idx="823">
                  <c:v>0.76057870370370373</c:v>
                </c:pt>
                <c:pt idx="824">
                  <c:v>0.76059027777777777</c:v>
                </c:pt>
                <c:pt idx="825">
                  <c:v>0.76059027777777777</c:v>
                </c:pt>
                <c:pt idx="826">
                  <c:v>0.76060185185185181</c:v>
                </c:pt>
                <c:pt idx="827">
                  <c:v>0.76060185185185181</c:v>
                </c:pt>
                <c:pt idx="828">
                  <c:v>0.76061342592592596</c:v>
                </c:pt>
                <c:pt idx="829">
                  <c:v>0.76061342592592596</c:v>
                </c:pt>
                <c:pt idx="830">
                  <c:v>0.760625</c:v>
                </c:pt>
                <c:pt idx="831">
                  <c:v>0.76063657407407403</c:v>
                </c:pt>
                <c:pt idx="832">
                  <c:v>0.76063657407407403</c:v>
                </c:pt>
                <c:pt idx="833">
                  <c:v>0.76064814814814818</c:v>
                </c:pt>
                <c:pt idx="834">
                  <c:v>0.76064814814814818</c:v>
                </c:pt>
                <c:pt idx="835">
                  <c:v>0.76065972222222222</c:v>
                </c:pt>
                <c:pt idx="836">
                  <c:v>0.76065972222222222</c:v>
                </c:pt>
                <c:pt idx="837">
                  <c:v>0.76067129629629626</c:v>
                </c:pt>
                <c:pt idx="838">
                  <c:v>0.76067129629629626</c:v>
                </c:pt>
                <c:pt idx="839">
                  <c:v>0.76068287037037041</c:v>
                </c:pt>
                <c:pt idx="840">
                  <c:v>0.76068287037037041</c:v>
                </c:pt>
                <c:pt idx="841">
                  <c:v>0.76069444444444445</c:v>
                </c:pt>
                <c:pt idx="842">
                  <c:v>0.76069444444444445</c:v>
                </c:pt>
                <c:pt idx="843">
                  <c:v>0.76070601851851849</c:v>
                </c:pt>
                <c:pt idx="844">
                  <c:v>0.76071759259259264</c:v>
                </c:pt>
                <c:pt idx="845">
                  <c:v>0.76071759259259264</c:v>
                </c:pt>
                <c:pt idx="846">
                  <c:v>0.76072916666666668</c:v>
                </c:pt>
                <c:pt idx="847">
                  <c:v>0.76072916666666668</c:v>
                </c:pt>
                <c:pt idx="848">
                  <c:v>0.76074074074074072</c:v>
                </c:pt>
                <c:pt idx="849">
                  <c:v>0.76074074074074072</c:v>
                </c:pt>
                <c:pt idx="850">
                  <c:v>0.76075231481481487</c:v>
                </c:pt>
                <c:pt idx="851">
                  <c:v>0.76075231481481487</c:v>
                </c:pt>
                <c:pt idx="852">
                  <c:v>0.76076388888888891</c:v>
                </c:pt>
                <c:pt idx="853">
                  <c:v>0.76076388888888891</c:v>
                </c:pt>
                <c:pt idx="854">
                  <c:v>0.76077546296296295</c:v>
                </c:pt>
                <c:pt idx="855">
                  <c:v>0.76077546296296295</c:v>
                </c:pt>
                <c:pt idx="856">
                  <c:v>0.76078703703703698</c:v>
                </c:pt>
                <c:pt idx="857">
                  <c:v>0.76078703703703698</c:v>
                </c:pt>
                <c:pt idx="858">
                  <c:v>0.76079861111111113</c:v>
                </c:pt>
                <c:pt idx="859">
                  <c:v>0.76079861111111113</c:v>
                </c:pt>
                <c:pt idx="860">
                  <c:v>0.76081018518518517</c:v>
                </c:pt>
                <c:pt idx="861">
                  <c:v>0.76082175925925921</c:v>
                </c:pt>
                <c:pt idx="862">
                  <c:v>0.76082175925925921</c:v>
                </c:pt>
                <c:pt idx="863">
                  <c:v>0.76083333333333336</c:v>
                </c:pt>
                <c:pt idx="864">
                  <c:v>0.76083333333333336</c:v>
                </c:pt>
                <c:pt idx="865">
                  <c:v>0.7608449074074074</c:v>
                </c:pt>
                <c:pt idx="866">
                  <c:v>0.7608449074074074</c:v>
                </c:pt>
                <c:pt idx="867">
                  <c:v>0.76085648148148144</c:v>
                </c:pt>
                <c:pt idx="868">
                  <c:v>0.76085648148148144</c:v>
                </c:pt>
                <c:pt idx="869">
                  <c:v>0.76086805555555559</c:v>
                </c:pt>
                <c:pt idx="870">
                  <c:v>0.76086805555555559</c:v>
                </c:pt>
                <c:pt idx="871">
                  <c:v>0.76087962962962963</c:v>
                </c:pt>
                <c:pt idx="872">
                  <c:v>0.76087962962962963</c:v>
                </c:pt>
                <c:pt idx="873">
                  <c:v>0.76089120370370367</c:v>
                </c:pt>
                <c:pt idx="874">
                  <c:v>0.76089120370370367</c:v>
                </c:pt>
                <c:pt idx="875">
                  <c:v>0.76090277777777782</c:v>
                </c:pt>
                <c:pt idx="876">
                  <c:v>0.76091435185185186</c:v>
                </c:pt>
                <c:pt idx="877">
                  <c:v>0.76091435185185186</c:v>
                </c:pt>
                <c:pt idx="878">
                  <c:v>0.76092592592592589</c:v>
                </c:pt>
                <c:pt idx="879">
                  <c:v>0.76092592592592589</c:v>
                </c:pt>
                <c:pt idx="880">
                  <c:v>0.76093750000000004</c:v>
                </c:pt>
                <c:pt idx="881">
                  <c:v>0.76093750000000004</c:v>
                </c:pt>
                <c:pt idx="882">
                  <c:v>0.76094907407407408</c:v>
                </c:pt>
                <c:pt idx="883">
                  <c:v>0.76094907407407408</c:v>
                </c:pt>
                <c:pt idx="884">
                  <c:v>0.76096064814814812</c:v>
                </c:pt>
                <c:pt idx="885">
                  <c:v>0.76096064814814812</c:v>
                </c:pt>
                <c:pt idx="886">
                  <c:v>0.76097222222222227</c:v>
                </c:pt>
                <c:pt idx="887">
                  <c:v>0.76097222222222227</c:v>
                </c:pt>
                <c:pt idx="888">
                  <c:v>0.76098379629629631</c:v>
                </c:pt>
                <c:pt idx="889">
                  <c:v>0.76098379629629631</c:v>
                </c:pt>
                <c:pt idx="890">
                  <c:v>0.76099537037037035</c:v>
                </c:pt>
                <c:pt idx="891">
                  <c:v>0.76099537037037035</c:v>
                </c:pt>
                <c:pt idx="892">
                  <c:v>0.7610069444444445</c:v>
                </c:pt>
                <c:pt idx="893">
                  <c:v>0.76101851851851854</c:v>
                </c:pt>
                <c:pt idx="894">
                  <c:v>0.76101851851851854</c:v>
                </c:pt>
                <c:pt idx="895">
                  <c:v>0.76103009259259258</c:v>
                </c:pt>
                <c:pt idx="896">
                  <c:v>0.76103009259259258</c:v>
                </c:pt>
                <c:pt idx="897">
                  <c:v>0.76104166666666662</c:v>
                </c:pt>
                <c:pt idx="898">
                  <c:v>0.76104166666666662</c:v>
                </c:pt>
                <c:pt idx="899">
                  <c:v>0.76105324074074077</c:v>
                </c:pt>
                <c:pt idx="900">
                  <c:v>0.76105324074074077</c:v>
                </c:pt>
                <c:pt idx="901">
                  <c:v>0.76106481481481481</c:v>
                </c:pt>
                <c:pt idx="902">
                  <c:v>0.76106481481481481</c:v>
                </c:pt>
                <c:pt idx="903">
                  <c:v>0.76107638888888884</c:v>
                </c:pt>
                <c:pt idx="904">
                  <c:v>0.76107638888888884</c:v>
                </c:pt>
                <c:pt idx="905">
                  <c:v>0.76108796296296299</c:v>
                </c:pt>
                <c:pt idx="906">
                  <c:v>0.76108796296296299</c:v>
                </c:pt>
                <c:pt idx="907">
                  <c:v>0.76109953703703703</c:v>
                </c:pt>
                <c:pt idx="908">
                  <c:v>0.76109953703703703</c:v>
                </c:pt>
                <c:pt idx="909">
                  <c:v>0.76111111111111107</c:v>
                </c:pt>
                <c:pt idx="910">
                  <c:v>0.76112268518518522</c:v>
                </c:pt>
                <c:pt idx="911">
                  <c:v>0.76112268518518522</c:v>
                </c:pt>
                <c:pt idx="912">
                  <c:v>0.76113425925925926</c:v>
                </c:pt>
                <c:pt idx="913">
                  <c:v>0.76113425925925926</c:v>
                </c:pt>
                <c:pt idx="914">
                  <c:v>0.7611458333333333</c:v>
                </c:pt>
                <c:pt idx="915">
                  <c:v>0.7611458333333333</c:v>
                </c:pt>
                <c:pt idx="916">
                  <c:v>0.76115740740740745</c:v>
                </c:pt>
                <c:pt idx="917">
                  <c:v>0.76115740740740745</c:v>
                </c:pt>
                <c:pt idx="918">
                  <c:v>0.76116898148148149</c:v>
                </c:pt>
                <c:pt idx="919">
                  <c:v>0.76116898148148149</c:v>
                </c:pt>
                <c:pt idx="920">
                  <c:v>0.76118055555555553</c:v>
                </c:pt>
                <c:pt idx="921">
                  <c:v>0.76118055555555553</c:v>
                </c:pt>
                <c:pt idx="922">
                  <c:v>0.76119212962962968</c:v>
                </c:pt>
                <c:pt idx="923">
                  <c:v>0.76119212962962968</c:v>
                </c:pt>
                <c:pt idx="924">
                  <c:v>0.76120370370370372</c:v>
                </c:pt>
                <c:pt idx="925">
                  <c:v>0.76121527777777775</c:v>
                </c:pt>
                <c:pt idx="926">
                  <c:v>0.76121527777777775</c:v>
                </c:pt>
                <c:pt idx="927">
                  <c:v>0.7612268518518519</c:v>
                </c:pt>
                <c:pt idx="928">
                  <c:v>0.7612268518518519</c:v>
                </c:pt>
                <c:pt idx="929">
                  <c:v>0.76123842592592594</c:v>
                </c:pt>
                <c:pt idx="930">
                  <c:v>0.76123842592592594</c:v>
                </c:pt>
                <c:pt idx="931">
                  <c:v>0.76124999999999998</c:v>
                </c:pt>
                <c:pt idx="932">
                  <c:v>0.76124999999999998</c:v>
                </c:pt>
                <c:pt idx="933">
                  <c:v>0.76126157407407402</c:v>
                </c:pt>
                <c:pt idx="934">
                  <c:v>0.76126157407407402</c:v>
                </c:pt>
                <c:pt idx="935">
                  <c:v>0.76127314814814817</c:v>
                </c:pt>
                <c:pt idx="936">
                  <c:v>0.76127314814814817</c:v>
                </c:pt>
                <c:pt idx="937">
                  <c:v>0.76128472222222221</c:v>
                </c:pt>
                <c:pt idx="938">
                  <c:v>0.76128472222222221</c:v>
                </c:pt>
                <c:pt idx="939">
                  <c:v>0.76129629629629625</c:v>
                </c:pt>
                <c:pt idx="940">
                  <c:v>0.7613078703703704</c:v>
                </c:pt>
                <c:pt idx="941">
                  <c:v>0.7613078703703704</c:v>
                </c:pt>
                <c:pt idx="942">
                  <c:v>0.76131944444444444</c:v>
                </c:pt>
                <c:pt idx="943">
                  <c:v>0.76131944444444444</c:v>
                </c:pt>
                <c:pt idx="944">
                  <c:v>0.76133101851851848</c:v>
                </c:pt>
                <c:pt idx="945">
                  <c:v>0.76133101851851848</c:v>
                </c:pt>
                <c:pt idx="946">
                  <c:v>0.76134259259259263</c:v>
                </c:pt>
                <c:pt idx="947">
                  <c:v>0.76134259259259263</c:v>
                </c:pt>
                <c:pt idx="948">
                  <c:v>0.76135416666666667</c:v>
                </c:pt>
                <c:pt idx="949">
                  <c:v>0.76135416666666667</c:v>
                </c:pt>
                <c:pt idx="950">
                  <c:v>0.7613657407407407</c:v>
                </c:pt>
                <c:pt idx="951">
                  <c:v>0.7613657407407407</c:v>
                </c:pt>
                <c:pt idx="952">
                  <c:v>0.76137731481481485</c:v>
                </c:pt>
                <c:pt idx="953">
                  <c:v>0.76137731481481485</c:v>
                </c:pt>
                <c:pt idx="954">
                  <c:v>0.76138888888888889</c:v>
                </c:pt>
                <c:pt idx="955">
                  <c:v>0.76138888888888889</c:v>
                </c:pt>
                <c:pt idx="956">
                  <c:v>0.76140046296296293</c:v>
                </c:pt>
                <c:pt idx="957">
                  <c:v>0.76140046296296293</c:v>
                </c:pt>
                <c:pt idx="958">
                  <c:v>0.76141203703703708</c:v>
                </c:pt>
                <c:pt idx="959">
                  <c:v>0.76142361111111112</c:v>
                </c:pt>
                <c:pt idx="960">
                  <c:v>0.76142361111111112</c:v>
                </c:pt>
                <c:pt idx="961">
                  <c:v>0.76143518518518516</c:v>
                </c:pt>
                <c:pt idx="962">
                  <c:v>0.76143518518518516</c:v>
                </c:pt>
                <c:pt idx="963">
                  <c:v>0.76144675925925931</c:v>
                </c:pt>
                <c:pt idx="964">
                  <c:v>0.76144675925925931</c:v>
                </c:pt>
                <c:pt idx="965">
                  <c:v>0.76145833333333335</c:v>
                </c:pt>
                <c:pt idx="966">
                  <c:v>0.76145833333333335</c:v>
                </c:pt>
                <c:pt idx="967">
                  <c:v>0.76146990740740739</c:v>
                </c:pt>
                <c:pt idx="968">
                  <c:v>0.76146990740740739</c:v>
                </c:pt>
                <c:pt idx="969">
                  <c:v>0.76148148148148154</c:v>
                </c:pt>
                <c:pt idx="970">
                  <c:v>0.76148148148148154</c:v>
                </c:pt>
                <c:pt idx="971">
                  <c:v>0.76149305555555558</c:v>
                </c:pt>
                <c:pt idx="972">
                  <c:v>0.76149305555555558</c:v>
                </c:pt>
                <c:pt idx="973">
                  <c:v>0.76150462962962961</c:v>
                </c:pt>
                <c:pt idx="974">
                  <c:v>0.76151620370370365</c:v>
                </c:pt>
                <c:pt idx="975">
                  <c:v>0.76151620370370365</c:v>
                </c:pt>
                <c:pt idx="976">
                  <c:v>0.7615277777777778</c:v>
                </c:pt>
                <c:pt idx="977">
                  <c:v>0.7615277777777778</c:v>
                </c:pt>
                <c:pt idx="978">
                  <c:v>0.76153935185185184</c:v>
                </c:pt>
                <c:pt idx="979">
                  <c:v>0.76153935185185184</c:v>
                </c:pt>
                <c:pt idx="980">
                  <c:v>0.76155092592592588</c:v>
                </c:pt>
                <c:pt idx="981">
                  <c:v>0.76155092592592588</c:v>
                </c:pt>
                <c:pt idx="982">
                  <c:v>0.76156250000000003</c:v>
                </c:pt>
                <c:pt idx="983">
                  <c:v>0.76156250000000003</c:v>
                </c:pt>
                <c:pt idx="984">
                  <c:v>0.76157407407407407</c:v>
                </c:pt>
                <c:pt idx="985">
                  <c:v>0.76157407407407407</c:v>
                </c:pt>
                <c:pt idx="986">
                  <c:v>0.76158564814814811</c:v>
                </c:pt>
                <c:pt idx="987">
                  <c:v>0.76158564814814811</c:v>
                </c:pt>
                <c:pt idx="988">
                  <c:v>0.76159722222222226</c:v>
                </c:pt>
                <c:pt idx="989">
                  <c:v>0.7616087962962963</c:v>
                </c:pt>
                <c:pt idx="990">
                  <c:v>0.7616087962962963</c:v>
                </c:pt>
                <c:pt idx="991">
                  <c:v>0.76162037037037034</c:v>
                </c:pt>
                <c:pt idx="992">
                  <c:v>0.76162037037037034</c:v>
                </c:pt>
                <c:pt idx="993">
                  <c:v>0.76163194444444449</c:v>
                </c:pt>
                <c:pt idx="994">
                  <c:v>0.76163194444444449</c:v>
                </c:pt>
                <c:pt idx="995">
                  <c:v>0.76164351851851853</c:v>
                </c:pt>
                <c:pt idx="996">
                  <c:v>0.76164351851851853</c:v>
                </c:pt>
                <c:pt idx="997">
                  <c:v>0.76165509259259256</c:v>
                </c:pt>
                <c:pt idx="998">
                  <c:v>0.76165509259259256</c:v>
                </c:pt>
                <c:pt idx="999">
                  <c:v>0.76166666666666671</c:v>
                </c:pt>
                <c:pt idx="1000">
                  <c:v>0.76166666666666671</c:v>
                </c:pt>
                <c:pt idx="1001">
                  <c:v>0.76167824074074075</c:v>
                </c:pt>
                <c:pt idx="1002">
                  <c:v>0.76167824074074075</c:v>
                </c:pt>
                <c:pt idx="1003">
                  <c:v>0.76168981481481479</c:v>
                </c:pt>
                <c:pt idx="1004">
                  <c:v>0.76170138888888894</c:v>
                </c:pt>
                <c:pt idx="1005">
                  <c:v>0.76170138888888894</c:v>
                </c:pt>
                <c:pt idx="1006">
                  <c:v>0.76171296296296298</c:v>
                </c:pt>
                <c:pt idx="1007">
                  <c:v>0.76171296296296298</c:v>
                </c:pt>
                <c:pt idx="1008">
                  <c:v>0.76172453703703702</c:v>
                </c:pt>
                <c:pt idx="1009">
                  <c:v>0.76172453703703702</c:v>
                </c:pt>
                <c:pt idx="1010">
                  <c:v>0.76173611111111106</c:v>
                </c:pt>
                <c:pt idx="1011">
                  <c:v>0.76173611111111106</c:v>
                </c:pt>
                <c:pt idx="1012">
                  <c:v>0.76174768518518521</c:v>
                </c:pt>
                <c:pt idx="1013">
                  <c:v>0.76174768518518521</c:v>
                </c:pt>
                <c:pt idx="1014">
                  <c:v>0.76175925925925925</c:v>
                </c:pt>
                <c:pt idx="1015">
                  <c:v>0.76175925925925925</c:v>
                </c:pt>
                <c:pt idx="1016">
                  <c:v>0.76177083333333329</c:v>
                </c:pt>
                <c:pt idx="1017">
                  <c:v>0.76177083333333329</c:v>
                </c:pt>
                <c:pt idx="1018">
                  <c:v>0.76178240740740744</c:v>
                </c:pt>
                <c:pt idx="1019">
                  <c:v>0.76178240740740744</c:v>
                </c:pt>
                <c:pt idx="1020">
                  <c:v>0.76179398148148147</c:v>
                </c:pt>
                <c:pt idx="1021">
                  <c:v>0.76179398148148147</c:v>
                </c:pt>
                <c:pt idx="1022">
                  <c:v>0.76180555555555551</c:v>
                </c:pt>
                <c:pt idx="1023">
                  <c:v>0.76181712962962966</c:v>
                </c:pt>
                <c:pt idx="1024">
                  <c:v>0.76181712962962966</c:v>
                </c:pt>
                <c:pt idx="1025">
                  <c:v>0.7618287037037037</c:v>
                </c:pt>
                <c:pt idx="1026">
                  <c:v>0.7618287037037037</c:v>
                </c:pt>
                <c:pt idx="1027">
                  <c:v>0.76184027777777774</c:v>
                </c:pt>
                <c:pt idx="1028">
                  <c:v>0.76184027777777774</c:v>
                </c:pt>
                <c:pt idx="1029">
                  <c:v>0.76185185185185189</c:v>
                </c:pt>
                <c:pt idx="1030">
                  <c:v>0.76185185185185189</c:v>
                </c:pt>
                <c:pt idx="1031">
                  <c:v>0.76186342592592593</c:v>
                </c:pt>
                <c:pt idx="1032">
                  <c:v>0.76186342592592593</c:v>
                </c:pt>
                <c:pt idx="1033">
                  <c:v>0.76187499999999997</c:v>
                </c:pt>
                <c:pt idx="1034">
                  <c:v>0.76187499999999997</c:v>
                </c:pt>
                <c:pt idx="1035">
                  <c:v>0.76188657407407412</c:v>
                </c:pt>
                <c:pt idx="1036">
                  <c:v>0.76188657407407412</c:v>
                </c:pt>
                <c:pt idx="1037">
                  <c:v>0.76189814814814816</c:v>
                </c:pt>
                <c:pt idx="1038">
                  <c:v>0.7619097222222222</c:v>
                </c:pt>
                <c:pt idx="1039">
                  <c:v>0.7619097222222222</c:v>
                </c:pt>
                <c:pt idx="1040">
                  <c:v>0.76192129629629635</c:v>
                </c:pt>
                <c:pt idx="1041">
                  <c:v>0.76192129629629635</c:v>
                </c:pt>
                <c:pt idx="1042">
                  <c:v>0.76193287037037039</c:v>
                </c:pt>
                <c:pt idx="1043">
                  <c:v>0.76193287037037039</c:v>
                </c:pt>
                <c:pt idx="1044">
                  <c:v>0.76194444444444442</c:v>
                </c:pt>
                <c:pt idx="1045">
                  <c:v>0.76194444444444442</c:v>
                </c:pt>
                <c:pt idx="1046">
                  <c:v>0.76195601851851846</c:v>
                </c:pt>
                <c:pt idx="1047">
                  <c:v>0.76195601851851846</c:v>
                </c:pt>
                <c:pt idx="1048">
                  <c:v>0.76196759259259261</c:v>
                </c:pt>
                <c:pt idx="1049">
                  <c:v>0.76196759259259261</c:v>
                </c:pt>
                <c:pt idx="1050">
                  <c:v>0.76197916666666665</c:v>
                </c:pt>
                <c:pt idx="1051">
                  <c:v>0.76197916666666665</c:v>
                </c:pt>
                <c:pt idx="1052">
                  <c:v>0.76199074074074069</c:v>
                </c:pt>
                <c:pt idx="1053">
                  <c:v>0.76199074074074069</c:v>
                </c:pt>
                <c:pt idx="1054">
                  <c:v>0.76200231481481484</c:v>
                </c:pt>
                <c:pt idx="1055">
                  <c:v>0.76201388888888888</c:v>
                </c:pt>
                <c:pt idx="1056">
                  <c:v>0.76201388888888888</c:v>
                </c:pt>
                <c:pt idx="1057">
                  <c:v>0.76202546296296292</c:v>
                </c:pt>
                <c:pt idx="1058">
                  <c:v>0.76202546296296292</c:v>
                </c:pt>
                <c:pt idx="1059">
                  <c:v>0.76203703703703707</c:v>
                </c:pt>
                <c:pt idx="1060">
                  <c:v>0.76203703703703707</c:v>
                </c:pt>
                <c:pt idx="1061">
                  <c:v>0.76204861111111111</c:v>
                </c:pt>
                <c:pt idx="1062">
                  <c:v>0.76204861111111111</c:v>
                </c:pt>
                <c:pt idx="1063">
                  <c:v>0.76206018518518515</c:v>
                </c:pt>
                <c:pt idx="1064">
                  <c:v>0.76206018518518515</c:v>
                </c:pt>
                <c:pt idx="1065">
                  <c:v>0.7620717592592593</c:v>
                </c:pt>
                <c:pt idx="1066">
                  <c:v>0.7620717592592593</c:v>
                </c:pt>
                <c:pt idx="1067">
                  <c:v>0.76208333333333333</c:v>
                </c:pt>
                <c:pt idx="1068">
                  <c:v>0.76208333333333333</c:v>
                </c:pt>
                <c:pt idx="1069">
                  <c:v>0.76209490740740737</c:v>
                </c:pt>
                <c:pt idx="1070">
                  <c:v>0.76209490740740737</c:v>
                </c:pt>
                <c:pt idx="1071">
                  <c:v>0.76210648148148152</c:v>
                </c:pt>
                <c:pt idx="1072">
                  <c:v>0.76211805555555556</c:v>
                </c:pt>
                <c:pt idx="1073">
                  <c:v>0.76211805555555556</c:v>
                </c:pt>
                <c:pt idx="1074">
                  <c:v>0.7621296296296296</c:v>
                </c:pt>
                <c:pt idx="1075">
                  <c:v>0.7621296296296296</c:v>
                </c:pt>
                <c:pt idx="1076">
                  <c:v>0.76214120370370375</c:v>
                </c:pt>
                <c:pt idx="1077">
                  <c:v>0.76214120370370375</c:v>
                </c:pt>
                <c:pt idx="1078">
                  <c:v>0.76215277777777779</c:v>
                </c:pt>
                <c:pt idx="1079">
                  <c:v>0.76215277777777779</c:v>
                </c:pt>
                <c:pt idx="1080">
                  <c:v>0.76216435185185183</c:v>
                </c:pt>
                <c:pt idx="1081">
                  <c:v>0.76216435185185183</c:v>
                </c:pt>
                <c:pt idx="1082">
                  <c:v>0.76217592592592598</c:v>
                </c:pt>
                <c:pt idx="1083">
                  <c:v>0.76217592592592598</c:v>
                </c:pt>
                <c:pt idx="1084">
                  <c:v>0.76218750000000002</c:v>
                </c:pt>
                <c:pt idx="1085">
                  <c:v>0.76218750000000002</c:v>
                </c:pt>
                <c:pt idx="1086">
                  <c:v>0.76219907407407406</c:v>
                </c:pt>
                <c:pt idx="1087">
                  <c:v>0.76219907407407406</c:v>
                </c:pt>
                <c:pt idx="1088">
                  <c:v>0.7622106481481481</c:v>
                </c:pt>
                <c:pt idx="1089">
                  <c:v>0.7622106481481481</c:v>
                </c:pt>
                <c:pt idx="1090">
                  <c:v>0.76222222222222225</c:v>
                </c:pt>
                <c:pt idx="1091">
                  <c:v>0.76223379629629628</c:v>
                </c:pt>
                <c:pt idx="1092">
                  <c:v>0.76223379629629628</c:v>
                </c:pt>
                <c:pt idx="1093">
                  <c:v>0.76224537037037032</c:v>
                </c:pt>
                <c:pt idx="1094">
                  <c:v>0.76224537037037032</c:v>
                </c:pt>
                <c:pt idx="1095">
                  <c:v>0.76225694444444447</c:v>
                </c:pt>
                <c:pt idx="1096">
                  <c:v>0.76225694444444447</c:v>
                </c:pt>
                <c:pt idx="1097">
                  <c:v>0.76226851851851851</c:v>
                </c:pt>
                <c:pt idx="1098">
                  <c:v>0.76226851851851851</c:v>
                </c:pt>
                <c:pt idx="1099">
                  <c:v>0.76228009259259255</c:v>
                </c:pt>
                <c:pt idx="1100">
                  <c:v>0.76228009259259255</c:v>
                </c:pt>
                <c:pt idx="1101">
                  <c:v>0.7622916666666667</c:v>
                </c:pt>
                <c:pt idx="1102">
                  <c:v>0.7622916666666667</c:v>
                </c:pt>
                <c:pt idx="1103">
                  <c:v>0.76231481481481478</c:v>
                </c:pt>
                <c:pt idx="1104">
                  <c:v>0.76231481481481478</c:v>
                </c:pt>
                <c:pt idx="1105">
                  <c:v>0.76232638888888893</c:v>
                </c:pt>
                <c:pt idx="1106">
                  <c:v>0.76232638888888893</c:v>
                </c:pt>
                <c:pt idx="1107">
                  <c:v>0.76233796296296297</c:v>
                </c:pt>
                <c:pt idx="1108">
                  <c:v>0.76233796296296297</c:v>
                </c:pt>
                <c:pt idx="1109">
                  <c:v>0.76234953703703701</c:v>
                </c:pt>
                <c:pt idx="1110">
                  <c:v>0.76234953703703701</c:v>
                </c:pt>
                <c:pt idx="1111">
                  <c:v>0.76236111111111116</c:v>
                </c:pt>
                <c:pt idx="1112">
                  <c:v>0.76236111111111116</c:v>
                </c:pt>
                <c:pt idx="1113">
                  <c:v>0.76237268518518519</c:v>
                </c:pt>
                <c:pt idx="1114">
                  <c:v>0.76237268518518519</c:v>
                </c:pt>
                <c:pt idx="1115">
                  <c:v>0.76238425925925923</c:v>
                </c:pt>
                <c:pt idx="1116">
                  <c:v>0.76238425925925923</c:v>
                </c:pt>
                <c:pt idx="1117">
                  <c:v>0.76239583333333338</c:v>
                </c:pt>
                <c:pt idx="1118">
                  <c:v>0.76239583333333338</c:v>
                </c:pt>
                <c:pt idx="1119">
                  <c:v>0.76240740740740742</c:v>
                </c:pt>
                <c:pt idx="1120">
                  <c:v>0.76240740740740742</c:v>
                </c:pt>
                <c:pt idx="1121">
                  <c:v>0.76241898148148146</c:v>
                </c:pt>
                <c:pt idx="1122">
                  <c:v>0.7624305555555555</c:v>
                </c:pt>
                <c:pt idx="1123">
                  <c:v>0.7624305555555555</c:v>
                </c:pt>
                <c:pt idx="1124">
                  <c:v>0.76244212962962965</c:v>
                </c:pt>
                <c:pt idx="1125">
                  <c:v>0.76244212962962965</c:v>
                </c:pt>
                <c:pt idx="1126">
                  <c:v>0.76245370370370369</c:v>
                </c:pt>
                <c:pt idx="1127">
                  <c:v>0.76245370370370369</c:v>
                </c:pt>
                <c:pt idx="1128">
                  <c:v>0.76246527777777773</c:v>
                </c:pt>
                <c:pt idx="1129">
                  <c:v>0.76246527777777773</c:v>
                </c:pt>
                <c:pt idx="1130">
                  <c:v>0.76247685185185188</c:v>
                </c:pt>
                <c:pt idx="1131">
                  <c:v>0.76247685185185188</c:v>
                </c:pt>
                <c:pt idx="1132">
                  <c:v>0.76248842592592592</c:v>
                </c:pt>
                <c:pt idx="1133">
                  <c:v>0.76248842592592592</c:v>
                </c:pt>
                <c:pt idx="1134">
                  <c:v>0.76249999999999996</c:v>
                </c:pt>
                <c:pt idx="1135">
                  <c:v>0.76249999999999996</c:v>
                </c:pt>
                <c:pt idx="1136">
                  <c:v>0.76251157407407411</c:v>
                </c:pt>
                <c:pt idx="1137">
                  <c:v>0.76252314814814814</c:v>
                </c:pt>
                <c:pt idx="1138">
                  <c:v>0.76252314814814814</c:v>
                </c:pt>
                <c:pt idx="1139">
                  <c:v>0.76253472222222218</c:v>
                </c:pt>
                <c:pt idx="1140">
                  <c:v>0.76253472222222218</c:v>
                </c:pt>
                <c:pt idx="1141">
                  <c:v>0.76254629629629633</c:v>
                </c:pt>
                <c:pt idx="1142">
                  <c:v>0.76254629629629633</c:v>
                </c:pt>
                <c:pt idx="1143">
                  <c:v>0.76255787037037037</c:v>
                </c:pt>
                <c:pt idx="1144">
                  <c:v>0.76255787037037037</c:v>
                </c:pt>
                <c:pt idx="1145">
                  <c:v>0.76256944444444441</c:v>
                </c:pt>
                <c:pt idx="1146">
                  <c:v>0.76256944444444441</c:v>
                </c:pt>
                <c:pt idx="1147">
                  <c:v>0.76258101851851856</c:v>
                </c:pt>
                <c:pt idx="1148">
                  <c:v>0.76258101851851856</c:v>
                </c:pt>
                <c:pt idx="1149">
                  <c:v>0.7625925925925926</c:v>
                </c:pt>
                <c:pt idx="1150">
                  <c:v>0.7625925925925926</c:v>
                </c:pt>
                <c:pt idx="1151">
                  <c:v>0.76260416666666664</c:v>
                </c:pt>
                <c:pt idx="1152">
                  <c:v>0.76260416666666664</c:v>
                </c:pt>
                <c:pt idx="1153">
                  <c:v>0.76261574074074079</c:v>
                </c:pt>
                <c:pt idx="1154">
                  <c:v>0.76261574074074079</c:v>
                </c:pt>
                <c:pt idx="1155">
                  <c:v>0.76262731481481483</c:v>
                </c:pt>
                <c:pt idx="1156">
                  <c:v>0.76263888888888887</c:v>
                </c:pt>
                <c:pt idx="1157">
                  <c:v>0.76263888888888887</c:v>
                </c:pt>
                <c:pt idx="1158">
                  <c:v>0.76265046296296302</c:v>
                </c:pt>
                <c:pt idx="1159">
                  <c:v>0.76265046296296302</c:v>
                </c:pt>
                <c:pt idx="1160">
                  <c:v>0.76266203703703705</c:v>
                </c:pt>
                <c:pt idx="1161">
                  <c:v>0.76266203703703705</c:v>
                </c:pt>
                <c:pt idx="1162">
                  <c:v>0.76267361111111109</c:v>
                </c:pt>
                <c:pt idx="1163">
                  <c:v>0.76267361111111109</c:v>
                </c:pt>
                <c:pt idx="1164">
                  <c:v>0.76268518518518513</c:v>
                </c:pt>
                <c:pt idx="1165">
                  <c:v>0.76268518518518513</c:v>
                </c:pt>
                <c:pt idx="1166">
                  <c:v>0.76269675925925928</c:v>
                </c:pt>
                <c:pt idx="1167">
                  <c:v>0.76269675925925928</c:v>
                </c:pt>
                <c:pt idx="1168">
                  <c:v>0.76270833333333332</c:v>
                </c:pt>
                <c:pt idx="1169">
                  <c:v>0.76270833333333332</c:v>
                </c:pt>
                <c:pt idx="1170">
                  <c:v>0.76271990740740736</c:v>
                </c:pt>
                <c:pt idx="1171">
                  <c:v>0.76271990740740736</c:v>
                </c:pt>
                <c:pt idx="1172">
                  <c:v>0.76273148148148151</c:v>
                </c:pt>
                <c:pt idx="1173">
                  <c:v>0.76274305555555555</c:v>
                </c:pt>
                <c:pt idx="1174">
                  <c:v>0.76274305555555555</c:v>
                </c:pt>
                <c:pt idx="1175">
                  <c:v>0.76275462962962959</c:v>
                </c:pt>
                <c:pt idx="1176">
                  <c:v>0.76275462962962959</c:v>
                </c:pt>
                <c:pt idx="1177">
                  <c:v>0.76276620370370374</c:v>
                </c:pt>
                <c:pt idx="1178">
                  <c:v>0.76276620370370374</c:v>
                </c:pt>
                <c:pt idx="1179">
                  <c:v>0.76277777777777778</c:v>
                </c:pt>
                <c:pt idx="1180">
                  <c:v>0.76277777777777778</c:v>
                </c:pt>
                <c:pt idx="1181">
                  <c:v>0.76278935185185182</c:v>
                </c:pt>
                <c:pt idx="1182">
                  <c:v>0.76278935185185182</c:v>
                </c:pt>
                <c:pt idx="1183">
                  <c:v>0.76280092592592597</c:v>
                </c:pt>
                <c:pt idx="1184">
                  <c:v>0.76280092592592597</c:v>
                </c:pt>
                <c:pt idx="1185">
                  <c:v>0.7628125</c:v>
                </c:pt>
                <c:pt idx="1186">
                  <c:v>0.7628125</c:v>
                </c:pt>
                <c:pt idx="1187">
                  <c:v>0.76282407407407404</c:v>
                </c:pt>
                <c:pt idx="1188">
                  <c:v>0.76282407407407404</c:v>
                </c:pt>
                <c:pt idx="1189">
                  <c:v>0.76283564814814819</c:v>
                </c:pt>
                <c:pt idx="1190">
                  <c:v>0.76284722222222223</c:v>
                </c:pt>
                <c:pt idx="1191">
                  <c:v>0.76284722222222223</c:v>
                </c:pt>
                <c:pt idx="1192">
                  <c:v>0.76285879629629627</c:v>
                </c:pt>
                <c:pt idx="1193">
                  <c:v>0.76285879629629627</c:v>
                </c:pt>
                <c:pt idx="1194">
                  <c:v>0.76287037037037042</c:v>
                </c:pt>
                <c:pt idx="1195">
                  <c:v>0.76287037037037042</c:v>
                </c:pt>
                <c:pt idx="1196">
                  <c:v>0.76288194444444446</c:v>
                </c:pt>
                <c:pt idx="1197">
                  <c:v>0.76288194444444446</c:v>
                </c:pt>
                <c:pt idx="1198">
                  <c:v>0.7628935185185185</c:v>
                </c:pt>
                <c:pt idx="1199">
                  <c:v>0.76290509259259254</c:v>
                </c:pt>
                <c:pt idx="1200">
                  <c:v>0.76290509259259254</c:v>
                </c:pt>
                <c:pt idx="1201">
                  <c:v>0.76291666666666669</c:v>
                </c:pt>
                <c:pt idx="1202">
                  <c:v>0.76291666666666669</c:v>
                </c:pt>
                <c:pt idx="1203">
                  <c:v>0.76292824074074073</c:v>
                </c:pt>
                <c:pt idx="1204">
                  <c:v>0.76292824074074073</c:v>
                </c:pt>
                <c:pt idx="1205">
                  <c:v>0.76293981481481477</c:v>
                </c:pt>
                <c:pt idx="1206">
                  <c:v>0.76293981481481477</c:v>
                </c:pt>
                <c:pt idx="1207">
                  <c:v>0.76295138888888892</c:v>
                </c:pt>
                <c:pt idx="1208">
                  <c:v>0.76295138888888892</c:v>
                </c:pt>
                <c:pt idx="1209">
                  <c:v>0.76296296296296295</c:v>
                </c:pt>
                <c:pt idx="1210">
                  <c:v>0.76296296296296295</c:v>
                </c:pt>
                <c:pt idx="1211">
                  <c:v>0.76297453703703699</c:v>
                </c:pt>
                <c:pt idx="1212">
                  <c:v>0.76297453703703699</c:v>
                </c:pt>
                <c:pt idx="1213">
                  <c:v>0.76298611111111114</c:v>
                </c:pt>
                <c:pt idx="1214">
                  <c:v>0.76299768518518518</c:v>
                </c:pt>
                <c:pt idx="1215">
                  <c:v>0.76299768518518518</c:v>
                </c:pt>
                <c:pt idx="1216">
                  <c:v>0.76300925925925922</c:v>
                </c:pt>
                <c:pt idx="1217">
                  <c:v>0.76300925925925922</c:v>
                </c:pt>
                <c:pt idx="1218">
                  <c:v>0.76302083333333337</c:v>
                </c:pt>
                <c:pt idx="1219">
                  <c:v>0.76302083333333337</c:v>
                </c:pt>
                <c:pt idx="1220">
                  <c:v>0.76303240740740741</c:v>
                </c:pt>
                <c:pt idx="1221">
                  <c:v>0.76303240740740741</c:v>
                </c:pt>
                <c:pt idx="1222">
                  <c:v>0.76304398148148145</c:v>
                </c:pt>
                <c:pt idx="1223">
                  <c:v>0.76304398148148145</c:v>
                </c:pt>
                <c:pt idx="1224">
                  <c:v>0.7630555555555556</c:v>
                </c:pt>
                <c:pt idx="1225">
                  <c:v>0.7630555555555556</c:v>
                </c:pt>
                <c:pt idx="1226">
                  <c:v>0.76306712962962964</c:v>
                </c:pt>
                <c:pt idx="1227">
                  <c:v>0.76306712962962964</c:v>
                </c:pt>
                <c:pt idx="1228">
                  <c:v>0.76307870370370368</c:v>
                </c:pt>
                <c:pt idx="1229">
                  <c:v>0.76309027777777783</c:v>
                </c:pt>
                <c:pt idx="1230">
                  <c:v>0.76309027777777783</c:v>
                </c:pt>
                <c:pt idx="1231">
                  <c:v>0.76310185185185186</c:v>
                </c:pt>
                <c:pt idx="1232">
                  <c:v>0.76310185185185186</c:v>
                </c:pt>
                <c:pt idx="1233">
                  <c:v>0.7631134259259259</c:v>
                </c:pt>
                <c:pt idx="1234">
                  <c:v>0.7631134259259259</c:v>
                </c:pt>
                <c:pt idx="1235">
                  <c:v>0.76312500000000005</c:v>
                </c:pt>
                <c:pt idx="1236">
                  <c:v>0.76312500000000005</c:v>
                </c:pt>
                <c:pt idx="1237">
                  <c:v>0.76313657407407409</c:v>
                </c:pt>
                <c:pt idx="1238">
                  <c:v>0.76313657407407409</c:v>
                </c:pt>
                <c:pt idx="1239">
                  <c:v>0.76314814814814813</c:v>
                </c:pt>
                <c:pt idx="1240">
                  <c:v>0.76314814814814813</c:v>
                </c:pt>
                <c:pt idx="1241">
                  <c:v>0.76315972222222217</c:v>
                </c:pt>
                <c:pt idx="1242">
                  <c:v>0.76315972222222217</c:v>
                </c:pt>
                <c:pt idx="1243">
                  <c:v>0.76317129629629632</c:v>
                </c:pt>
                <c:pt idx="1244">
                  <c:v>0.76318287037037036</c:v>
                </c:pt>
                <c:pt idx="1245">
                  <c:v>0.76318287037037036</c:v>
                </c:pt>
                <c:pt idx="1246">
                  <c:v>0.7631944444444444</c:v>
                </c:pt>
                <c:pt idx="1247">
                  <c:v>0.7631944444444444</c:v>
                </c:pt>
                <c:pt idx="1248">
                  <c:v>0.76320601851851855</c:v>
                </c:pt>
                <c:pt idx="1249">
                  <c:v>0.76320601851851855</c:v>
                </c:pt>
                <c:pt idx="1250">
                  <c:v>0.76321759259259259</c:v>
                </c:pt>
                <c:pt idx="1251">
                  <c:v>0.76321759259259259</c:v>
                </c:pt>
                <c:pt idx="1252">
                  <c:v>0.76322916666666663</c:v>
                </c:pt>
                <c:pt idx="1253">
                  <c:v>0.76322916666666663</c:v>
                </c:pt>
                <c:pt idx="1254">
                  <c:v>0.76324074074074078</c:v>
                </c:pt>
                <c:pt idx="1255">
                  <c:v>0.76324074074074078</c:v>
                </c:pt>
                <c:pt idx="1256">
                  <c:v>0.76325231481481481</c:v>
                </c:pt>
                <c:pt idx="1257">
                  <c:v>0.76325231481481481</c:v>
                </c:pt>
                <c:pt idx="1258">
                  <c:v>0.76326388888888885</c:v>
                </c:pt>
                <c:pt idx="1259">
                  <c:v>0.76326388888888885</c:v>
                </c:pt>
                <c:pt idx="1260">
                  <c:v>0.763275462962963</c:v>
                </c:pt>
                <c:pt idx="1261">
                  <c:v>0.76328703703703704</c:v>
                </c:pt>
                <c:pt idx="1262">
                  <c:v>0.76328703703703704</c:v>
                </c:pt>
                <c:pt idx="1263">
                  <c:v>0.76329861111111108</c:v>
                </c:pt>
                <c:pt idx="1264">
                  <c:v>0.76329861111111108</c:v>
                </c:pt>
                <c:pt idx="1265">
                  <c:v>0.76331018518518523</c:v>
                </c:pt>
                <c:pt idx="1266">
                  <c:v>0.76331018518518523</c:v>
                </c:pt>
                <c:pt idx="1267">
                  <c:v>0.76332175925925927</c:v>
                </c:pt>
                <c:pt idx="1268">
                  <c:v>0.76332175925925927</c:v>
                </c:pt>
                <c:pt idx="1269">
                  <c:v>0.76333333333333331</c:v>
                </c:pt>
                <c:pt idx="1270">
                  <c:v>0.76333333333333331</c:v>
                </c:pt>
                <c:pt idx="1271">
                  <c:v>0.76334490740740746</c:v>
                </c:pt>
                <c:pt idx="1272">
                  <c:v>0.76334490740740746</c:v>
                </c:pt>
                <c:pt idx="1273">
                  <c:v>0.7633564814814815</c:v>
                </c:pt>
                <c:pt idx="1274">
                  <c:v>0.7633564814814815</c:v>
                </c:pt>
                <c:pt idx="1275">
                  <c:v>0.76336805555555554</c:v>
                </c:pt>
                <c:pt idx="1276">
                  <c:v>0.76337962962962957</c:v>
                </c:pt>
                <c:pt idx="1277">
                  <c:v>0.76337962962962957</c:v>
                </c:pt>
                <c:pt idx="1278">
                  <c:v>0.76339120370370372</c:v>
                </c:pt>
                <c:pt idx="1279">
                  <c:v>0.76339120370370372</c:v>
                </c:pt>
                <c:pt idx="1280">
                  <c:v>0.76340277777777776</c:v>
                </c:pt>
                <c:pt idx="1281">
                  <c:v>0.76340277777777776</c:v>
                </c:pt>
                <c:pt idx="1282">
                  <c:v>0.7634143518518518</c:v>
                </c:pt>
                <c:pt idx="1283">
                  <c:v>0.7634143518518518</c:v>
                </c:pt>
                <c:pt idx="1284">
                  <c:v>0.76342592592592595</c:v>
                </c:pt>
                <c:pt idx="1285">
                  <c:v>0.76342592592592595</c:v>
                </c:pt>
                <c:pt idx="1286">
                  <c:v>0.76343749999999999</c:v>
                </c:pt>
                <c:pt idx="1287">
                  <c:v>0.76343749999999999</c:v>
                </c:pt>
                <c:pt idx="1288">
                  <c:v>0.76344907407407403</c:v>
                </c:pt>
                <c:pt idx="1289">
                  <c:v>0.76344907407407403</c:v>
                </c:pt>
                <c:pt idx="1290">
                  <c:v>0.76346064814814818</c:v>
                </c:pt>
                <c:pt idx="1291">
                  <c:v>0.76347222222222222</c:v>
                </c:pt>
                <c:pt idx="1292">
                  <c:v>0.76347222222222222</c:v>
                </c:pt>
                <c:pt idx="1293">
                  <c:v>0.76348379629629626</c:v>
                </c:pt>
                <c:pt idx="1294">
                  <c:v>0.76348379629629626</c:v>
                </c:pt>
                <c:pt idx="1295">
                  <c:v>0.76349537037037041</c:v>
                </c:pt>
                <c:pt idx="1296">
                  <c:v>0.76349537037037041</c:v>
                </c:pt>
                <c:pt idx="1297">
                  <c:v>0.76350694444444445</c:v>
                </c:pt>
                <c:pt idx="1298">
                  <c:v>0.76350694444444445</c:v>
                </c:pt>
                <c:pt idx="1299">
                  <c:v>0.76351851851851849</c:v>
                </c:pt>
                <c:pt idx="1300">
                  <c:v>0.76351851851851849</c:v>
                </c:pt>
                <c:pt idx="1301">
                  <c:v>0.76353009259259264</c:v>
                </c:pt>
                <c:pt idx="1302">
                  <c:v>0.76353009259259264</c:v>
                </c:pt>
                <c:pt idx="1303">
                  <c:v>0.76354166666666667</c:v>
                </c:pt>
                <c:pt idx="1304">
                  <c:v>0.76354166666666667</c:v>
                </c:pt>
                <c:pt idx="1305">
                  <c:v>0.76355324074074071</c:v>
                </c:pt>
                <c:pt idx="1306">
                  <c:v>0.76356481481481486</c:v>
                </c:pt>
                <c:pt idx="1307">
                  <c:v>0.76356481481481486</c:v>
                </c:pt>
                <c:pt idx="1308">
                  <c:v>0.7635763888888889</c:v>
                </c:pt>
                <c:pt idx="1309">
                  <c:v>0.7635763888888889</c:v>
                </c:pt>
                <c:pt idx="1310">
                  <c:v>0.76358796296296294</c:v>
                </c:pt>
                <c:pt idx="1311">
                  <c:v>0.76358796296296294</c:v>
                </c:pt>
                <c:pt idx="1312">
                  <c:v>0.76359953703703709</c:v>
                </c:pt>
                <c:pt idx="1313">
                  <c:v>0.76359953703703709</c:v>
                </c:pt>
                <c:pt idx="1314">
                  <c:v>0.76361111111111113</c:v>
                </c:pt>
                <c:pt idx="1315">
                  <c:v>0.76361111111111113</c:v>
                </c:pt>
                <c:pt idx="1316">
                  <c:v>0.76362268518518517</c:v>
                </c:pt>
                <c:pt idx="1317">
                  <c:v>0.76362268518518517</c:v>
                </c:pt>
                <c:pt idx="1318">
                  <c:v>0.76363425925925921</c:v>
                </c:pt>
                <c:pt idx="1319">
                  <c:v>0.76364583333333336</c:v>
                </c:pt>
                <c:pt idx="1320">
                  <c:v>0.76364583333333336</c:v>
                </c:pt>
                <c:pt idx="1321">
                  <c:v>0.7636574074074074</c:v>
                </c:pt>
                <c:pt idx="1322">
                  <c:v>0.7636574074074074</c:v>
                </c:pt>
                <c:pt idx="1323">
                  <c:v>0.76366898148148143</c:v>
                </c:pt>
                <c:pt idx="1324">
                  <c:v>0.76366898148148143</c:v>
                </c:pt>
                <c:pt idx="1325">
                  <c:v>0.76368055555555558</c:v>
                </c:pt>
                <c:pt idx="1326">
                  <c:v>0.76368055555555558</c:v>
                </c:pt>
                <c:pt idx="1327">
                  <c:v>0.76369212962962962</c:v>
                </c:pt>
                <c:pt idx="1328">
                  <c:v>0.76369212962962962</c:v>
                </c:pt>
                <c:pt idx="1329">
                  <c:v>0.76370370370370366</c:v>
                </c:pt>
                <c:pt idx="1330">
                  <c:v>0.76370370370370366</c:v>
                </c:pt>
                <c:pt idx="1331">
                  <c:v>0.76371527777777781</c:v>
                </c:pt>
                <c:pt idx="1332">
                  <c:v>0.76371527777777781</c:v>
                </c:pt>
                <c:pt idx="1333">
                  <c:v>0.76372685185185185</c:v>
                </c:pt>
                <c:pt idx="1334">
                  <c:v>0.76372685185185185</c:v>
                </c:pt>
                <c:pt idx="1335">
                  <c:v>0.76373842592592589</c:v>
                </c:pt>
                <c:pt idx="1336">
                  <c:v>0.76373842592592589</c:v>
                </c:pt>
                <c:pt idx="1337">
                  <c:v>0.76375000000000004</c:v>
                </c:pt>
                <c:pt idx="1338">
                  <c:v>0.76375000000000004</c:v>
                </c:pt>
                <c:pt idx="1339">
                  <c:v>0.76376157407407408</c:v>
                </c:pt>
                <c:pt idx="1340">
                  <c:v>0.76377314814814812</c:v>
                </c:pt>
                <c:pt idx="1341">
                  <c:v>0.76377314814814812</c:v>
                </c:pt>
                <c:pt idx="1342">
                  <c:v>0.76378472222222227</c:v>
                </c:pt>
                <c:pt idx="1343">
                  <c:v>0.76378472222222227</c:v>
                </c:pt>
                <c:pt idx="1344">
                  <c:v>0.76379629629629631</c:v>
                </c:pt>
                <c:pt idx="1345">
                  <c:v>0.76379629629629631</c:v>
                </c:pt>
                <c:pt idx="1346">
                  <c:v>0.76380787037037035</c:v>
                </c:pt>
                <c:pt idx="1347">
                  <c:v>0.76380787037037035</c:v>
                </c:pt>
                <c:pt idx="1348">
                  <c:v>0.7638194444444445</c:v>
                </c:pt>
                <c:pt idx="1349">
                  <c:v>0.7638194444444445</c:v>
                </c:pt>
                <c:pt idx="1350">
                  <c:v>0.76383101851851853</c:v>
                </c:pt>
                <c:pt idx="1351">
                  <c:v>0.76383101851851853</c:v>
                </c:pt>
                <c:pt idx="1352">
                  <c:v>0.76384259259259257</c:v>
                </c:pt>
                <c:pt idx="1353">
                  <c:v>0.76384259259259257</c:v>
                </c:pt>
                <c:pt idx="1354">
                  <c:v>0.76385416666666661</c:v>
                </c:pt>
                <c:pt idx="1355">
                  <c:v>0.76385416666666661</c:v>
                </c:pt>
                <c:pt idx="1356">
                  <c:v>0.76386574074074076</c:v>
                </c:pt>
                <c:pt idx="1357">
                  <c:v>0.76386574074074076</c:v>
                </c:pt>
                <c:pt idx="1358">
                  <c:v>0.7638773148148148</c:v>
                </c:pt>
                <c:pt idx="1359">
                  <c:v>0.7638773148148148</c:v>
                </c:pt>
                <c:pt idx="1360">
                  <c:v>0.76388888888888884</c:v>
                </c:pt>
                <c:pt idx="1361">
                  <c:v>0.76388888888888884</c:v>
                </c:pt>
                <c:pt idx="1362">
                  <c:v>0.76390046296296299</c:v>
                </c:pt>
                <c:pt idx="1363">
                  <c:v>0.76391203703703703</c:v>
                </c:pt>
                <c:pt idx="1364">
                  <c:v>0.76391203703703703</c:v>
                </c:pt>
                <c:pt idx="1365">
                  <c:v>0.76392361111111107</c:v>
                </c:pt>
                <c:pt idx="1366">
                  <c:v>0.76392361111111107</c:v>
                </c:pt>
                <c:pt idx="1367">
                  <c:v>0.76393518518518522</c:v>
                </c:pt>
                <c:pt idx="1368">
                  <c:v>0.76393518518518522</c:v>
                </c:pt>
                <c:pt idx="1369">
                  <c:v>0.76394675925925926</c:v>
                </c:pt>
                <c:pt idx="1370">
                  <c:v>0.76394675925925926</c:v>
                </c:pt>
                <c:pt idx="1371">
                  <c:v>0.76395833333333329</c:v>
                </c:pt>
                <c:pt idx="1372">
                  <c:v>0.76395833333333329</c:v>
                </c:pt>
                <c:pt idx="1373">
                  <c:v>0.76396990740740744</c:v>
                </c:pt>
                <c:pt idx="1374">
                  <c:v>0.76396990740740744</c:v>
                </c:pt>
                <c:pt idx="1375">
                  <c:v>0.76398148148148148</c:v>
                </c:pt>
                <c:pt idx="1376">
                  <c:v>0.76398148148148148</c:v>
                </c:pt>
                <c:pt idx="1377">
                  <c:v>0.76399305555555552</c:v>
                </c:pt>
                <c:pt idx="1378">
                  <c:v>0.76399305555555552</c:v>
                </c:pt>
                <c:pt idx="1379">
                  <c:v>0.76400462962962967</c:v>
                </c:pt>
                <c:pt idx="1380">
                  <c:v>0.76400462962962967</c:v>
                </c:pt>
                <c:pt idx="1381">
                  <c:v>0.76401620370370371</c:v>
                </c:pt>
                <c:pt idx="1382">
                  <c:v>0.76401620370370371</c:v>
                </c:pt>
                <c:pt idx="1383">
                  <c:v>0.76402777777777775</c:v>
                </c:pt>
                <c:pt idx="1384">
                  <c:v>0.7640393518518519</c:v>
                </c:pt>
                <c:pt idx="1385">
                  <c:v>0.7640393518518519</c:v>
                </c:pt>
                <c:pt idx="1386">
                  <c:v>0.76405092592592594</c:v>
                </c:pt>
                <c:pt idx="1387">
                  <c:v>0.76405092592592594</c:v>
                </c:pt>
                <c:pt idx="1388">
                  <c:v>0.76406249999999998</c:v>
                </c:pt>
                <c:pt idx="1389">
                  <c:v>0.76406249999999998</c:v>
                </c:pt>
                <c:pt idx="1390">
                  <c:v>0.76407407407407413</c:v>
                </c:pt>
                <c:pt idx="1391">
                  <c:v>0.76407407407407413</c:v>
                </c:pt>
                <c:pt idx="1392">
                  <c:v>0.76408564814814817</c:v>
                </c:pt>
                <c:pt idx="1393">
                  <c:v>0.76408564814814817</c:v>
                </c:pt>
                <c:pt idx="1394">
                  <c:v>0.76409722222222221</c:v>
                </c:pt>
                <c:pt idx="1395">
                  <c:v>0.76409722222222221</c:v>
                </c:pt>
                <c:pt idx="1396">
                  <c:v>0.76410879629629624</c:v>
                </c:pt>
                <c:pt idx="1397">
                  <c:v>0.76410879629629624</c:v>
                </c:pt>
                <c:pt idx="1398">
                  <c:v>0.76412037037037039</c:v>
                </c:pt>
                <c:pt idx="1399">
                  <c:v>0.76413194444444443</c:v>
                </c:pt>
                <c:pt idx="1400">
                  <c:v>0.76413194444444443</c:v>
                </c:pt>
                <c:pt idx="1401">
                  <c:v>0.76414351851851847</c:v>
                </c:pt>
                <c:pt idx="1402">
                  <c:v>0.76414351851851847</c:v>
                </c:pt>
                <c:pt idx="1403">
                  <c:v>0.76415509259259262</c:v>
                </c:pt>
                <c:pt idx="1404">
                  <c:v>0.76415509259259262</c:v>
                </c:pt>
                <c:pt idx="1405">
                  <c:v>0.76416666666666666</c:v>
                </c:pt>
                <c:pt idx="1406">
                  <c:v>0.76416666666666666</c:v>
                </c:pt>
                <c:pt idx="1407">
                  <c:v>0.7641782407407407</c:v>
                </c:pt>
                <c:pt idx="1408">
                  <c:v>0.7641782407407407</c:v>
                </c:pt>
                <c:pt idx="1409">
                  <c:v>0.76418981481481485</c:v>
                </c:pt>
                <c:pt idx="1410">
                  <c:v>0.76418981481481485</c:v>
                </c:pt>
                <c:pt idx="1411">
                  <c:v>0.76420138888888889</c:v>
                </c:pt>
                <c:pt idx="1412">
                  <c:v>0.76420138888888889</c:v>
                </c:pt>
                <c:pt idx="1413">
                  <c:v>0.76421296296296293</c:v>
                </c:pt>
                <c:pt idx="1414">
                  <c:v>0.76421296296296293</c:v>
                </c:pt>
                <c:pt idx="1415">
                  <c:v>0.76422453703703708</c:v>
                </c:pt>
                <c:pt idx="1416">
                  <c:v>0.76422453703703708</c:v>
                </c:pt>
                <c:pt idx="1417">
                  <c:v>0.76423611111111112</c:v>
                </c:pt>
                <c:pt idx="1418">
                  <c:v>0.76424768518518515</c:v>
                </c:pt>
                <c:pt idx="1419">
                  <c:v>0.76424768518518515</c:v>
                </c:pt>
                <c:pt idx="1420">
                  <c:v>0.7642592592592593</c:v>
                </c:pt>
                <c:pt idx="1421">
                  <c:v>0.7642592592592593</c:v>
                </c:pt>
                <c:pt idx="1422">
                  <c:v>0.76427083333333334</c:v>
                </c:pt>
                <c:pt idx="1423">
                  <c:v>0.76427083333333334</c:v>
                </c:pt>
                <c:pt idx="1424">
                  <c:v>0.76428240740740738</c:v>
                </c:pt>
                <c:pt idx="1425">
                  <c:v>0.76428240740740738</c:v>
                </c:pt>
                <c:pt idx="1426">
                  <c:v>0.76429398148148153</c:v>
                </c:pt>
                <c:pt idx="1427">
                  <c:v>0.76429398148148153</c:v>
                </c:pt>
                <c:pt idx="1428">
                  <c:v>0.76430555555555557</c:v>
                </c:pt>
                <c:pt idx="1429">
                  <c:v>0.76430555555555557</c:v>
                </c:pt>
                <c:pt idx="1430">
                  <c:v>0.76431712962962961</c:v>
                </c:pt>
                <c:pt idx="1431">
                  <c:v>0.76431712962962961</c:v>
                </c:pt>
                <c:pt idx="1432">
                  <c:v>0.76432870370370365</c:v>
                </c:pt>
                <c:pt idx="1433">
                  <c:v>0.76432870370370365</c:v>
                </c:pt>
                <c:pt idx="1434">
                  <c:v>0.7643402777777778</c:v>
                </c:pt>
                <c:pt idx="1435">
                  <c:v>0.76435185185185184</c:v>
                </c:pt>
                <c:pt idx="1436">
                  <c:v>0.76435185185185184</c:v>
                </c:pt>
                <c:pt idx="1437">
                  <c:v>0.76436342592592588</c:v>
                </c:pt>
                <c:pt idx="1438">
                  <c:v>0.76436342592592588</c:v>
                </c:pt>
                <c:pt idx="1439">
                  <c:v>0.76437500000000003</c:v>
                </c:pt>
                <c:pt idx="1440">
                  <c:v>0.76437500000000003</c:v>
                </c:pt>
                <c:pt idx="1441">
                  <c:v>0.76438657407407407</c:v>
                </c:pt>
                <c:pt idx="1442">
                  <c:v>0.76438657407407407</c:v>
                </c:pt>
                <c:pt idx="1443">
                  <c:v>0.7643981481481481</c:v>
                </c:pt>
                <c:pt idx="1444">
                  <c:v>0.7643981481481481</c:v>
                </c:pt>
                <c:pt idx="1445">
                  <c:v>0.76440972222222225</c:v>
                </c:pt>
                <c:pt idx="1446">
                  <c:v>0.76440972222222225</c:v>
                </c:pt>
                <c:pt idx="1447">
                  <c:v>0.76442129629629629</c:v>
                </c:pt>
                <c:pt idx="1448">
                  <c:v>0.76442129629629629</c:v>
                </c:pt>
                <c:pt idx="1449">
                  <c:v>0.76443287037037033</c:v>
                </c:pt>
                <c:pt idx="1450">
                  <c:v>0.76444444444444448</c:v>
                </c:pt>
                <c:pt idx="1451">
                  <c:v>0.76444444444444448</c:v>
                </c:pt>
                <c:pt idx="1452">
                  <c:v>0.76445601851851852</c:v>
                </c:pt>
                <c:pt idx="1453">
                  <c:v>0.76445601851851852</c:v>
                </c:pt>
                <c:pt idx="1454">
                  <c:v>0.76446759259259256</c:v>
                </c:pt>
                <c:pt idx="1455">
                  <c:v>0.76446759259259256</c:v>
                </c:pt>
                <c:pt idx="1456">
                  <c:v>0.76447916666666671</c:v>
                </c:pt>
                <c:pt idx="1457">
                  <c:v>0.76447916666666671</c:v>
                </c:pt>
                <c:pt idx="1458">
                  <c:v>0.76449074074074075</c:v>
                </c:pt>
                <c:pt idx="1459">
                  <c:v>0.76449074074074075</c:v>
                </c:pt>
                <c:pt idx="1460">
                  <c:v>0.76450231481481479</c:v>
                </c:pt>
                <c:pt idx="1461">
                  <c:v>0.76450231481481479</c:v>
                </c:pt>
                <c:pt idx="1462">
                  <c:v>0.76451388888888894</c:v>
                </c:pt>
                <c:pt idx="1463">
                  <c:v>0.76451388888888894</c:v>
                </c:pt>
                <c:pt idx="1464">
                  <c:v>0.76452546296296298</c:v>
                </c:pt>
                <c:pt idx="1465">
                  <c:v>0.76452546296296298</c:v>
                </c:pt>
                <c:pt idx="1466">
                  <c:v>0.76453703703703701</c:v>
                </c:pt>
                <c:pt idx="1467">
                  <c:v>0.76454861111111116</c:v>
                </c:pt>
                <c:pt idx="1468">
                  <c:v>0.76454861111111116</c:v>
                </c:pt>
                <c:pt idx="1469">
                  <c:v>0.7645601851851852</c:v>
                </c:pt>
                <c:pt idx="1470">
                  <c:v>0.7645601851851852</c:v>
                </c:pt>
                <c:pt idx="1471">
                  <c:v>0.76457175925925924</c:v>
                </c:pt>
                <c:pt idx="1472">
                  <c:v>0.76457175925925924</c:v>
                </c:pt>
                <c:pt idx="1473">
                  <c:v>0.76458333333333328</c:v>
                </c:pt>
                <c:pt idx="1474">
                  <c:v>0.76458333333333328</c:v>
                </c:pt>
                <c:pt idx="1475">
                  <c:v>0.76459490740740743</c:v>
                </c:pt>
                <c:pt idx="1476">
                  <c:v>0.76459490740740743</c:v>
                </c:pt>
                <c:pt idx="1477">
                  <c:v>0.76460648148148147</c:v>
                </c:pt>
                <c:pt idx="1478">
                  <c:v>0.76460648148148147</c:v>
                </c:pt>
                <c:pt idx="1479">
                  <c:v>0.76461805555555551</c:v>
                </c:pt>
                <c:pt idx="1480">
                  <c:v>0.76461805555555551</c:v>
                </c:pt>
                <c:pt idx="1481">
                  <c:v>0.76462962962962966</c:v>
                </c:pt>
                <c:pt idx="1482">
                  <c:v>0.76462962962962966</c:v>
                </c:pt>
                <c:pt idx="1483">
                  <c:v>0.7646412037037037</c:v>
                </c:pt>
                <c:pt idx="1484">
                  <c:v>0.76465277777777774</c:v>
                </c:pt>
                <c:pt idx="1485">
                  <c:v>0.76465277777777774</c:v>
                </c:pt>
                <c:pt idx="1486">
                  <c:v>0.76466435185185189</c:v>
                </c:pt>
                <c:pt idx="1487">
                  <c:v>0.76466435185185189</c:v>
                </c:pt>
                <c:pt idx="1488">
                  <c:v>0.76467592592592593</c:v>
                </c:pt>
                <c:pt idx="1489">
                  <c:v>0.76467592592592593</c:v>
                </c:pt>
                <c:pt idx="1490">
                  <c:v>0.76468749999999996</c:v>
                </c:pt>
                <c:pt idx="1491">
                  <c:v>0.76468749999999996</c:v>
                </c:pt>
                <c:pt idx="1492">
                  <c:v>0.76469907407407411</c:v>
                </c:pt>
                <c:pt idx="1493">
                  <c:v>0.76469907407407411</c:v>
                </c:pt>
                <c:pt idx="1494">
                  <c:v>0.76471064814814815</c:v>
                </c:pt>
                <c:pt idx="1495">
                  <c:v>0.76471064814814815</c:v>
                </c:pt>
                <c:pt idx="1496">
                  <c:v>0.76472222222222219</c:v>
                </c:pt>
                <c:pt idx="1497">
                  <c:v>0.76472222222222219</c:v>
                </c:pt>
                <c:pt idx="1498">
                  <c:v>0.76473379629629634</c:v>
                </c:pt>
                <c:pt idx="1499">
                  <c:v>0.76473379629629634</c:v>
                </c:pt>
                <c:pt idx="1500">
                  <c:v>0.76474537037037038</c:v>
                </c:pt>
                <c:pt idx="1501">
                  <c:v>0.76474537037037038</c:v>
                </c:pt>
                <c:pt idx="1502">
                  <c:v>0.76475694444444442</c:v>
                </c:pt>
                <c:pt idx="1503">
                  <c:v>0.76476851851851857</c:v>
                </c:pt>
                <c:pt idx="1504">
                  <c:v>0.76476851851851857</c:v>
                </c:pt>
                <c:pt idx="1505">
                  <c:v>0.76478009259259261</c:v>
                </c:pt>
                <c:pt idx="1506">
                  <c:v>0.76478009259259261</c:v>
                </c:pt>
                <c:pt idx="1507">
                  <c:v>0.76479166666666665</c:v>
                </c:pt>
                <c:pt idx="1508">
                  <c:v>0.76479166666666665</c:v>
                </c:pt>
                <c:pt idx="1509">
                  <c:v>0.76480324074074069</c:v>
                </c:pt>
                <c:pt idx="1510">
                  <c:v>0.76480324074074069</c:v>
                </c:pt>
                <c:pt idx="1511">
                  <c:v>0.76481481481481484</c:v>
                </c:pt>
                <c:pt idx="1512">
                  <c:v>0.76481481481481484</c:v>
                </c:pt>
                <c:pt idx="1513">
                  <c:v>0.76482638888888888</c:v>
                </c:pt>
                <c:pt idx="1514">
                  <c:v>0.76482638888888888</c:v>
                </c:pt>
                <c:pt idx="1515">
                  <c:v>0.76483796296296291</c:v>
                </c:pt>
                <c:pt idx="1516">
                  <c:v>0.76483796296296291</c:v>
                </c:pt>
                <c:pt idx="1517">
                  <c:v>0.76484953703703706</c:v>
                </c:pt>
                <c:pt idx="1518">
                  <c:v>0.7648611111111111</c:v>
                </c:pt>
                <c:pt idx="1519">
                  <c:v>0.7648611111111111</c:v>
                </c:pt>
                <c:pt idx="1520">
                  <c:v>0.76487268518518514</c:v>
                </c:pt>
                <c:pt idx="1521">
                  <c:v>0.76487268518518514</c:v>
                </c:pt>
                <c:pt idx="1522">
                  <c:v>0.76488425925925929</c:v>
                </c:pt>
                <c:pt idx="1523">
                  <c:v>0.76488425925925929</c:v>
                </c:pt>
                <c:pt idx="1524">
                  <c:v>0.76489583333333333</c:v>
                </c:pt>
                <c:pt idx="1525">
                  <c:v>0.76489583333333333</c:v>
                </c:pt>
                <c:pt idx="1526">
                  <c:v>0.76490740740740737</c:v>
                </c:pt>
                <c:pt idx="1527">
                  <c:v>0.76490740740740737</c:v>
                </c:pt>
                <c:pt idx="1528">
                  <c:v>0.76491898148148152</c:v>
                </c:pt>
                <c:pt idx="1529">
                  <c:v>0.76491898148148152</c:v>
                </c:pt>
                <c:pt idx="1530">
                  <c:v>0.76493055555555556</c:v>
                </c:pt>
                <c:pt idx="1531">
                  <c:v>0.76493055555555556</c:v>
                </c:pt>
                <c:pt idx="1532">
                  <c:v>0.7649421296296296</c:v>
                </c:pt>
                <c:pt idx="1533">
                  <c:v>0.7649421296296296</c:v>
                </c:pt>
                <c:pt idx="1534">
                  <c:v>0.76495370370370375</c:v>
                </c:pt>
                <c:pt idx="1535">
                  <c:v>0.76496527777777779</c:v>
                </c:pt>
                <c:pt idx="1536">
                  <c:v>0.76496527777777779</c:v>
                </c:pt>
                <c:pt idx="1537">
                  <c:v>0.76497685185185182</c:v>
                </c:pt>
                <c:pt idx="1538">
                  <c:v>0.76497685185185182</c:v>
                </c:pt>
                <c:pt idx="1539">
                  <c:v>0.76498842592592597</c:v>
                </c:pt>
                <c:pt idx="1540">
                  <c:v>0.76498842592592597</c:v>
                </c:pt>
                <c:pt idx="1541">
                  <c:v>0.76500000000000001</c:v>
                </c:pt>
                <c:pt idx="1542">
                  <c:v>0.76500000000000001</c:v>
                </c:pt>
                <c:pt idx="1543">
                  <c:v>0.76501157407407405</c:v>
                </c:pt>
                <c:pt idx="1544">
                  <c:v>0.76501157407407405</c:v>
                </c:pt>
                <c:pt idx="1545">
                  <c:v>0.7650231481481482</c:v>
                </c:pt>
                <c:pt idx="1546">
                  <c:v>0.7650231481481482</c:v>
                </c:pt>
                <c:pt idx="1547">
                  <c:v>0.76503472222222224</c:v>
                </c:pt>
                <c:pt idx="1548">
                  <c:v>0.76503472222222224</c:v>
                </c:pt>
                <c:pt idx="1549">
                  <c:v>0.76504629629629628</c:v>
                </c:pt>
                <c:pt idx="1550">
                  <c:v>0.76505787037037032</c:v>
                </c:pt>
                <c:pt idx="1551">
                  <c:v>0.76505787037037032</c:v>
                </c:pt>
                <c:pt idx="1552">
                  <c:v>0.76506944444444447</c:v>
                </c:pt>
                <c:pt idx="1553">
                  <c:v>0.76506944444444447</c:v>
                </c:pt>
                <c:pt idx="1554">
                  <c:v>0.76508101851851851</c:v>
                </c:pt>
                <c:pt idx="1555">
                  <c:v>0.76508101851851851</c:v>
                </c:pt>
                <c:pt idx="1556">
                  <c:v>0.76509259259259255</c:v>
                </c:pt>
                <c:pt idx="1557">
                  <c:v>0.76509259259259255</c:v>
                </c:pt>
                <c:pt idx="1558">
                  <c:v>0.7651041666666667</c:v>
                </c:pt>
                <c:pt idx="1559">
                  <c:v>0.7651041666666667</c:v>
                </c:pt>
                <c:pt idx="1560">
                  <c:v>0.76511574074074074</c:v>
                </c:pt>
                <c:pt idx="1561">
                  <c:v>0.76511574074074074</c:v>
                </c:pt>
                <c:pt idx="1562">
                  <c:v>0.76512731481481477</c:v>
                </c:pt>
                <c:pt idx="1563">
                  <c:v>0.76512731481481477</c:v>
                </c:pt>
                <c:pt idx="1564">
                  <c:v>0.76513888888888892</c:v>
                </c:pt>
                <c:pt idx="1565">
                  <c:v>0.76513888888888892</c:v>
                </c:pt>
                <c:pt idx="1566">
                  <c:v>0.76515046296296296</c:v>
                </c:pt>
                <c:pt idx="1567">
                  <c:v>0.76515046296296296</c:v>
                </c:pt>
                <c:pt idx="1568">
                  <c:v>0.765162037037037</c:v>
                </c:pt>
                <c:pt idx="1569">
                  <c:v>0.76517361111111115</c:v>
                </c:pt>
                <c:pt idx="1570">
                  <c:v>0.76517361111111115</c:v>
                </c:pt>
                <c:pt idx="1571">
                  <c:v>0.76518518518518519</c:v>
                </c:pt>
                <c:pt idx="1572">
                  <c:v>0.76518518518518519</c:v>
                </c:pt>
                <c:pt idx="1573">
                  <c:v>0.76519675925925923</c:v>
                </c:pt>
                <c:pt idx="1574">
                  <c:v>0.76519675925925923</c:v>
                </c:pt>
                <c:pt idx="1575">
                  <c:v>0.76520833333333338</c:v>
                </c:pt>
                <c:pt idx="1576">
                  <c:v>0.76520833333333338</c:v>
                </c:pt>
                <c:pt idx="1577">
                  <c:v>0.76521990740740742</c:v>
                </c:pt>
                <c:pt idx="1578">
                  <c:v>0.76521990740740742</c:v>
                </c:pt>
                <c:pt idx="1579">
                  <c:v>0.76523148148148146</c:v>
                </c:pt>
                <c:pt idx="1580">
                  <c:v>0.76523148148148146</c:v>
                </c:pt>
                <c:pt idx="1581">
                  <c:v>0.76524305555555561</c:v>
                </c:pt>
                <c:pt idx="1582">
                  <c:v>0.76524305555555561</c:v>
                </c:pt>
                <c:pt idx="1583">
                  <c:v>0.76525462962962965</c:v>
                </c:pt>
                <c:pt idx="1584">
                  <c:v>0.76526620370370368</c:v>
                </c:pt>
                <c:pt idx="1585">
                  <c:v>0.76526620370370368</c:v>
                </c:pt>
                <c:pt idx="1586">
                  <c:v>0.76527777777777772</c:v>
                </c:pt>
                <c:pt idx="1587">
                  <c:v>0.76527777777777772</c:v>
                </c:pt>
                <c:pt idx="1588">
                  <c:v>0.76528935185185187</c:v>
                </c:pt>
                <c:pt idx="1589">
                  <c:v>0.76528935185185187</c:v>
                </c:pt>
                <c:pt idx="1590">
                  <c:v>0.76530092592592591</c:v>
                </c:pt>
                <c:pt idx="1591">
                  <c:v>0.76530092592592591</c:v>
                </c:pt>
                <c:pt idx="1592">
                  <c:v>0.76531249999999995</c:v>
                </c:pt>
                <c:pt idx="1593">
                  <c:v>0.76531249999999995</c:v>
                </c:pt>
                <c:pt idx="1594">
                  <c:v>0.7653240740740741</c:v>
                </c:pt>
                <c:pt idx="1595">
                  <c:v>0.7653240740740741</c:v>
                </c:pt>
                <c:pt idx="1596">
                  <c:v>0.76533564814814814</c:v>
                </c:pt>
                <c:pt idx="1597">
                  <c:v>0.76533564814814814</c:v>
                </c:pt>
                <c:pt idx="1598">
                  <c:v>0.76534722222222218</c:v>
                </c:pt>
                <c:pt idx="1599">
                  <c:v>0.76534722222222218</c:v>
                </c:pt>
                <c:pt idx="1600">
                  <c:v>0.76535879629629633</c:v>
                </c:pt>
                <c:pt idx="1601">
                  <c:v>0.76537037037037037</c:v>
                </c:pt>
                <c:pt idx="1602">
                  <c:v>0.76537037037037037</c:v>
                </c:pt>
                <c:pt idx="1603">
                  <c:v>0.76538194444444441</c:v>
                </c:pt>
                <c:pt idx="1604">
                  <c:v>0.76538194444444441</c:v>
                </c:pt>
                <c:pt idx="1605">
                  <c:v>0.76539351851851856</c:v>
                </c:pt>
                <c:pt idx="1606">
                  <c:v>0.76539351851851856</c:v>
                </c:pt>
                <c:pt idx="1607">
                  <c:v>0.7654050925925926</c:v>
                </c:pt>
                <c:pt idx="1608">
                  <c:v>0.7654050925925926</c:v>
                </c:pt>
                <c:pt idx="1609">
                  <c:v>0.76541666666666663</c:v>
                </c:pt>
                <c:pt idx="1610">
                  <c:v>0.76541666666666663</c:v>
                </c:pt>
                <c:pt idx="1611">
                  <c:v>0.76542824074074078</c:v>
                </c:pt>
                <c:pt idx="1612">
                  <c:v>0.76542824074074078</c:v>
                </c:pt>
                <c:pt idx="1613">
                  <c:v>0.76543981481481482</c:v>
                </c:pt>
                <c:pt idx="1614">
                  <c:v>0.76543981481481482</c:v>
                </c:pt>
                <c:pt idx="1615">
                  <c:v>0.76545138888888886</c:v>
                </c:pt>
                <c:pt idx="1616">
                  <c:v>0.76545138888888886</c:v>
                </c:pt>
                <c:pt idx="1617">
                  <c:v>0.76546296296296301</c:v>
                </c:pt>
                <c:pt idx="1618">
                  <c:v>0.76547453703703705</c:v>
                </c:pt>
                <c:pt idx="1619">
                  <c:v>0.76547453703703705</c:v>
                </c:pt>
                <c:pt idx="1620">
                  <c:v>0.76548611111111109</c:v>
                </c:pt>
                <c:pt idx="1621">
                  <c:v>0.76548611111111109</c:v>
                </c:pt>
                <c:pt idx="1622">
                  <c:v>0.76549768518518524</c:v>
                </c:pt>
                <c:pt idx="1623">
                  <c:v>0.76549768518518524</c:v>
                </c:pt>
                <c:pt idx="1624">
                  <c:v>0.76550925925925928</c:v>
                </c:pt>
                <c:pt idx="1625">
                  <c:v>0.76550925925925928</c:v>
                </c:pt>
                <c:pt idx="1626">
                  <c:v>0.76552083333333332</c:v>
                </c:pt>
                <c:pt idx="1627">
                  <c:v>0.76552083333333332</c:v>
                </c:pt>
                <c:pt idx="1628">
                  <c:v>0.76553240740740736</c:v>
                </c:pt>
                <c:pt idx="1629">
                  <c:v>0.76553240740740736</c:v>
                </c:pt>
                <c:pt idx="1630">
                  <c:v>0.76554398148148151</c:v>
                </c:pt>
                <c:pt idx="1631">
                  <c:v>0.76554398148148151</c:v>
                </c:pt>
                <c:pt idx="1632">
                  <c:v>0.76555555555555554</c:v>
                </c:pt>
                <c:pt idx="1633">
                  <c:v>0.76556712962962958</c:v>
                </c:pt>
                <c:pt idx="1634">
                  <c:v>0.76556712962962958</c:v>
                </c:pt>
                <c:pt idx="1635">
                  <c:v>0.76557870370370373</c:v>
                </c:pt>
                <c:pt idx="1636">
                  <c:v>0.76557870370370373</c:v>
                </c:pt>
                <c:pt idx="1637">
                  <c:v>0.76559027777777777</c:v>
                </c:pt>
                <c:pt idx="1638">
                  <c:v>0.76559027777777777</c:v>
                </c:pt>
                <c:pt idx="1639">
                  <c:v>0.76560185185185181</c:v>
                </c:pt>
                <c:pt idx="1640">
                  <c:v>0.76560185185185181</c:v>
                </c:pt>
                <c:pt idx="1641">
                  <c:v>0.76561342592592596</c:v>
                </c:pt>
                <c:pt idx="1642">
                  <c:v>0.76561342592592596</c:v>
                </c:pt>
                <c:pt idx="1643">
                  <c:v>0.765625</c:v>
                </c:pt>
                <c:pt idx="1644">
                  <c:v>0.765625</c:v>
                </c:pt>
                <c:pt idx="1645">
                  <c:v>0.76563657407407404</c:v>
                </c:pt>
                <c:pt idx="1646">
                  <c:v>0.76563657407407404</c:v>
                </c:pt>
                <c:pt idx="1647">
                  <c:v>0.76564814814814819</c:v>
                </c:pt>
                <c:pt idx="1648">
                  <c:v>0.76565972222222223</c:v>
                </c:pt>
                <c:pt idx="1649">
                  <c:v>0.76565972222222223</c:v>
                </c:pt>
                <c:pt idx="1650">
                  <c:v>0.76567129629629627</c:v>
                </c:pt>
                <c:pt idx="1651">
                  <c:v>0.76567129629629627</c:v>
                </c:pt>
                <c:pt idx="1652">
                  <c:v>0.76568287037037042</c:v>
                </c:pt>
                <c:pt idx="1653">
                  <c:v>0.76568287037037042</c:v>
                </c:pt>
                <c:pt idx="1654">
                  <c:v>0.76569444444444446</c:v>
                </c:pt>
                <c:pt idx="1655">
                  <c:v>0.76569444444444446</c:v>
                </c:pt>
                <c:pt idx="1656">
                  <c:v>0.76570601851851849</c:v>
                </c:pt>
                <c:pt idx="1657">
                  <c:v>0.76570601851851849</c:v>
                </c:pt>
                <c:pt idx="1658">
                  <c:v>0.76571759259259264</c:v>
                </c:pt>
                <c:pt idx="1659">
                  <c:v>0.76571759259259264</c:v>
                </c:pt>
                <c:pt idx="1660">
                  <c:v>0.76572916666666668</c:v>
                </c:pt>
                <c:pt idx="1661">
                  <c:v>0.76572916666666668</c:v>
                </c:pt>
                <c:pt idx="1662">
                  <c:v>0.76574074074074072</c:v>
                </c:pt>
                <c:pt idx="1663">
                  <c:v>0.76574074074074072</c:v>
                </c:pt>
                <c:pt idx="1664">
                  <c:v>0.76575231481481476</c:v>
                </c:pt>
                <c:pt idx="1665">
                  <c:v>0.76576388888888891</c:v>
                </c:pt>
                <c:pt idx="1666">
                  <c:v>0.76576388888888891</c:v>
                </c:pt>
                <c:pt idx="1667">
                  <c:v>0.76577546296296295</c:v>
                </c:pt>
                <c:pt idx="1668">
                  <c:v>0.76577546296296295</c:v>
                </c:pt>
                <c:pt idx="1669">
                  <c:v>0.76578703703703699</c:v>
                </c:pt>
                <c:pt idx="1670">
                  <c:v>0.76578703703703699</c:v>
                </c:pt>
                <c:pt idx="1671">
                  <c:v>0.76579861111111114</c:v>
                </c:pt>
                <c:pt idx="1672">
                  <c:v>0.76579861111111114</c:v>
                </c:pt>
                <c:pt idx="1673">
                  <c:v>0.76581018518518518</c:v>
                </c:pt>
                <c:pt idx="1674">
                  <c:v>0.76581018518518518</c:v>
                </c:pt>
                <c:pt idx="1675">
                  <c:v>0.76582175925925922</c:v>
                </c:pt>
                <c:pt idx="1676">
                  <c:v>0.76582175925925922</c:v>
                </c:pt>
                <c:pt idx="1677">
                  <c:v>0.76583333333333337</c:v>
                </c:pt>
                <c:pt idx="1678">
                  <c:v>0.76583333333333337</c:v>
                </c:pt>
                <c:pt idx="1679">
                  <c:v>0.7658449074074074</c:v>
                </c:pt>
                <c:pt idx="1680">
                  <c:v>0.7658449074074074</c:v>
                </c:pt>
                <c:pt idx="1681">
                  <c:v>0.76585648148148144</c:v>
                </c:pt>
                <c:pt idx="1682">
                  <c:v>0.76586805555555559</c:v>
                </c:pt>
                <c:pt idx="1683">
                  <c:v>0.76586805555555559</c:v>
                </c:pt>
                <c:pt idx="1684">
                  <c:v>0.76587962962962963</c:v>
                </c:pt>
                <c:pt idx="1685">
                  <c:v>0.76587962962962963</c:v>
                </c:pt>
                <c:pt idx="1686">
                  <c:v>0.76589120370370367</c:v>
                </c:pt>
                <c:pt idx="1687">
                  <c:v>0.76589120370370367</c:v>
                </c:pt>
                <c:pt idx="1688">
                  <c:v>0.76590277777777782</c:v>
                </c:pt>
                <c:pt idx="1689">
                  <c:v>0.76590277777777782</c:v>
                </c:pt>
                <c:pt idx="1690">
                  <c:v>0.76591435185185186</c:v>
                </c:pt>
                <c:pt idx="1691">
                  <c:v>0.76591435185185186</c:v>
                </c:pt>
                <c:pt idx="1692">
                  <c:v>0.7659259259259259</c:v>
                </c:pt>
                <c:pt idx="1693">
                  <c:v>0.7659259259259259</c:v>
                </c:pt>
                <c:pt idx="1694">
                  <c:v>0.76593750000000005</c:v>
                </c:pt>
                <c:pt idx="1695">
                  <c:v>0.76593750000000005</c:v>
                </c:pt>
                <c:pt idx="1696">
                  <c:v>0.76594907407407409</c:v>
                </c:pt>
                <c:pt idx="1697">
                  <c:v>0.76596064814814813</c:v>
                </c:pt>
                <c:pt idx="1698">
                  <c:v>0.76596064814814813</c:v>
                </c:pt>
                <c:pt idx="1699">
                  <c:v>0.76597222222222228</c:v>
                </c:pt>
                <c:pt idx="1700">
                  <c:v>0.76597222222222228</c:v>
                </c:pt>
                <c:pt idx="1701">
                  <c:v>0.76598379629629632</c:v>
                </c:pt>
                <c:pt idx="1702">
                  <c:v>0.76598379629629632</c:v>
                </c:pt>
                <c:pt idx="1703">
                  <c:v>0.76599537037037035</c:v>
                </c:pt>
                <c:pt idx="1704">
                  <c:v>0.76599537037037035</c:v>
                </c:pt>
                <c:pt idx="1705">
                  <c:v>0.76600694444444439</c:v>
                </c:pt>
                <c:pt idx="1706">
                  <c:v>0.76600694444444439</c:v>
                </c:pt>
                <c:pt idx="1707">
                  <c:v>0.76601851851851854</c:v>
                </c:pt>
                <c:pt idx="1708">
                  <c:v>0.76601851851851854</c:v>
                </c:pt>
                <c:pt idx="1709">
                  <c:v>0.76603009259259258</c:v>
                </c:pt>
                <c:pt idx="1710">
                  <c:v>0.76603009259259258</c:v>
                </c:pt>
                <c:pt idx="1711">
                  <c:v>0.76604166666666662</c:v>
                </c:pt>
                <c:pt idx="1712">
                  <c:v>0.76605324074074077</c:v>
                </c:pt>
                <c:pt idx="1713">
                  <c:v>0.76605324074074077</c:v>
                </c:pt>
                <c:pt idx="1714">
                  <c:v>0.76606481481481481</c:v>
                </c:pt>
                <c:pt idx="1715">
                  <c:v>0.76606481481481481</c:v>
                </c:pt>
                <c:pt idx="1716">
                  <c:v>0.76607638888888885</c:v>
                </c:pt>
                <c:pt idx="1717">
                  <c:v>0.76607638888888885</c:v>
                </c:pt>
                <c:pt idx="1718">
                  <c:v>0.766087962962963</c:v>
                </c:pt>
                <c:pt idx="1719">
                  <c:v>0.766087962962963</c:v>
                </c:pt>
                <c:pt idx="1720">
                  <c:v>0.76609953703703704</c:v>
                </c:pt>
                <c:pt idx="1721">
                  <c:v>0.76609953703703704</c:v>
                </c:pt>
                <c:pt idx="1722">
                  <c:v>0.76611111111111108</c:v>
                </c:pt>
                <c:pt idx="1723">
                  <c:v>0.76611111111111108</c:v>
                </c:pt>
                <c:pt idx="1724">
                  <c:v>0.76612268518518523</c:v>
                </c:pt>
                <c:pt idx="1725">
                  <c:v>0.76612268518518523</c:v>
                </c:pt>
                <c:pt idx="1726">
                  <c:v>0.76613425925925926</c:v>
                </c:pt>
                <c:pt idx="1727">
                  <c:v>0.76613425925925926</c:v>
                </c:pt>
                <c:pt idx="1728">
                  <c:v>0.7661458333333333</c:v>
                </c:pt>
                <c:pt idx="1729">
                  <c:v>0.76615740740740745</c:v>
                </c:pt>
                <c:pt idx="1730">
                  <c:v>0.76615740740740745</c:v>
                </c:pt>
                <c:pt idx="1731">
                  <c:v>0.76616898148148149</c:v>
                </c:pt>
                <c:pt idx="1732">
                  <c:v>0.76616898148148149</c:v>
                </c:pt>
                <c:pt idx="1733">
                  <c:v>0.76618055555555553</c:v>
                </c:pt>
                <c:pt idx="1734">
                  <c:v>0.76618055555555553</c:v>
                </c:pt>
                <c:pt idx="1735">
                  <c:v>0.76619212962962968</c:v>
                </c:pt>
                <c:pt idx="1736">
                  <c:v>0.76619212962962968</c:v>
                </c:pt>
                <c:pt idx="1737">
                  <c:v>0.76620370370370372</c:v>
                </c:pt>
                <c:pt idx="1738">
                  <c:v>0.76620370370370372</c:v>
                </c:pt>
                <c:pt idx="1739">
                  <c:v>0.76621527777777776</c:v>
                </c:pt>
                <c:pt idx="1740">
                  <c:v>0.76621527777777776</c:v>
                </c:pt>
                <c:pt idx="1741">
                  <c:v>0.7662268518518518</c:v>
                </c:pt>
                <c:pt idx="1742">
                  <c:v>0.7662268518518518</c:v>
                </c:pt>
                <c:pt idx="1743">
                  <c:v>0.76623842592592595</c:v>
                </c:pt>
                <c:pt idx="1744">
                  <c:v>0.76624999999999999</c:v>
                </c:pt>
                <c:pt idx="1745">
                  <c:v>0.76624999999999999</c:v>
                </c:pt>
                <c:pt idx="1746">
                  <c:v>0.76626157407407403</c:v>
                </c:pt>
                <c:pt idx="1747">
                  <c:v>0.76626157407407403</c:v>
                </c:pt>
                <c:pt idx="1748">
                  <c:v>0.76627314814814818</c:v>
                </c:pt>
                <c:pt idx="1749">
                  <c:v>0.76627314814814818</c:v>
                </c:pt>
                <c:pt idx="1750">
                  <c:v>0.76628472222222221</c:v>
                </c:pt>
                <c:pt idx="1751">
                  <c:v>0.76628472222222221</c:v>
                </c:pt>
                <c:pt idx="1752">
                  <c:v>0.76629629629629625</c:v>
                </c:pt>
                <c:pt idx="1753">
                  <c:v>0.76629629629629625</c:v>
                </c:pt>
                <c:pt idx="1754">
                  <c:v>0.7663078703703704</c:v>
                </c:pt>
                <c:pt idx="1755">
                  <c:v>0.7663078703703704</c:v>
                </c:pt>
                <c:pt idx="1756">
                  <c:v>0.76631944444444444</c:v>
                </c:pt>
                <c:pt idx="1757">
                  <c:v>0.76631944444444444</c:v>
                </c:pt>
                <c:pt idx="1758">
                  <c:v>0.76633101851851848</c:v>
                </c:pt>
                <c:pt idx="1759">
                  <c:v>0.76633101851851848</c:v>
                </c:pt>
                <c:pt idx="1760">
                  <c:v>0.76634259259259263</c:v>
                </c:pt>
                <c:pt idx="1761">
                  <c:v>0.76635416666666667</c:v>
                </c:pt>
                <c:pt idx="1762">
                  <c:v>0.76635416666666667</c:v>
                </c:pt>
                <c:pt idx="1763">
                  <c:v>0.76636574074074071</c:v>
                </c:pt>
                <c:pt idx="1764">
                  <c:v>0.76636574074074071</c:v>
                </c:pt>
                <c:pt idx="1765">
                  <c:v>0.76637731481481486</c:v>
                </c:pt>
                <c:pt idx="1766">
                  <c:v>0.76637731481481486</c:v>
                </c:pt>
                <c:pt idx="1767">
                  <c:v>0.7663888888888889</c:v>
                </c:pt>
                <c:pt idx="1768">
                  <c:v>0.7663888888888889</c:v>
                </c:pt>
                <c:pt idx="1769">
                  <c:v>0.76640046296296294</c:v>
                </c:pt>
                <c:pt idx="1770">
                  <c:v>0.76640046296296294</c:v>
                </c:pt>
                <c:pt idx="1771">
                  <c:v>0.76641203703703709</c:v>
                </c:pt>
                <c:pt idx="1772">
                  <c:v>0.76641203703703709</c:v>
                </c:pt>
                <c:pt idx="1773">
                  <c:v>0.76642361111111112</c:v>
                </c:pt>
                <c:pt idx="1774">
                  <c:v>0.76642361111111112</c:v>
                </c:pt>
                <c:pt idx="1775">
                  <c:v>0.76643518518518516</c:v>
                </c:pt>
                <c:pt idx="1776">
                  <c:v>0.76643518518518516</c:v>
                </c:pt>
                <c:pt idx="1777">
                  <c:v>0.76644675925925931</c:v>
                </c:pt>
                <c:pt idx="1778">
                  <c:v>0.76645833333333335</c:v>
                </c:pt>
                <c:pt idx="1779">
                  <c:v>0.76645833333333335</c:v>
                </c:pt>
                <c:pt idx="1780">
                  <c:v>0.76646990740740739</c:v>
                </c:pt>
                <c:pt idx="1781">
                  <c:v>0.76646990740740739</c:v>
                </c:pt>
                <c:pt idx="1782">
                  <c:v>0.76648148148148143</c:v>
                </c:pt>
                <c:pt idx="1783">
                  <c:v>0.76648148148148143</c:v>
                </c:pt>
                <c:pt idx="1784">
                  <c:v>0.76649305555555558</c:v>
                </c:pt>
                <c:pt idx="1785">
                  <c:v>0.76649305555555558</c:v>
                </c:pt>
                <c:pt idx="1786">
                  <c:v>0.76650462962962962</c:v>
                </c:pt>
                <c:pt idx="1787">
                  <c:v>0.76650462962962962</c:v>
                </c:pt>
                <c:pt idx="1788">
                  <c:v>0.76651620370370366</c:v>
                </c:pt>
                <c:pt idx="1789">
                  <c:v>0.76651620370370366</c:v>
                </c:pt>
                <c:pt idx="1790">
                  <c:v>0.76652777777777781</c:v>
                </c:pt>
                <c:pt idx="1791">
                  <c:v>0.76652777777777781</c:v>
                </c:pt>
                <c:pt idx="1792">
                  <c:v>0.76653935185185185</c:v>
                </c:pt>
                <c:pt idx="1793">
                  <c:v>0.76655092592592589</c:v>
                </c:pt>
                <c:pt idx="1794">
                  <c:v>0.76655092592592589</c:v>
                </c:pt>
                <c:pt idx="1795">
                  <c:v>0.76656250000000004</c:v>
                </c:pt>
                <c:pt idx="1796">
                  <c:v>0.76656250000000004</c:v>
                </c:pt>
                <c:pt idx="1797">
                  <c:v>0.76657407407407407</c:v>
                </c:pt>
                <c:pt idx="1798">
                  <c:v>0.76657407407407407</c:v>
                </c:pt>
                <c:pt idx="1799">
                  <c:v>0.76658564814814811</c:v>
                </c:pt>
                <c:pt idx="1800">
                  <c:v>0.76658564814814811</c:v>
                </c:pt>
                <c:pt idx="1801">
                  <c:v>0.76659722222222226</c:v>
                </c:pt>
                <c:pt idx="1802">
                  <c:v>0.76659722222222226</c:v>
                </c:pt>
                <c:pt idx="1803">
                  <c:v>0.7666087962962963</c:v>
                </c:pt>
                <c:pt idx="1804">
                  <c:v>0.7666087962962963</c:v>
                </c:pt>
                <c:pt idx="1805">
                  <c:v>0.76662037037037034</c:v>
                </c:pt>
                <c:pt idx="1806">
                  <c:v>0.76662037037037034</c:v>
                </c:pt>
                <c:pt idx="1807">
                  <c:v>0.76663194444444449</c:v>
                </c:pt>
                <c:pt idx="1808">
                  <c:v>0.76664351851851853</c:v>
                </c:pt>
                <c:pt idx="1809">
                  <c:v>0.76664351851851853</c:v>
                </c:pt>
                <c:pt idx="1810">
                  <c:v>0.76665509259259257</c:v>
                </c:pt>
                <c:pt idx="1811">
                  <c:v>0.76665509259259257</c:v>
                </c:pt>
                <c:pt idx="1812">
                  <c:v>0.76666666666666672</c:v>
                </c:pt>
                <c:pt idx="1813">
                  <c:v>0.76666666666666672</c:v>
                </c:pt>
                <c:pt idx="1814">
                  <c:v>0.76667824074074076</c:v>
                </c:pt>
                <c:pt idx="1815">
                  <c:v>0.76667824074074076</c:v>
                </c:pt>
                <c:pt idx="1816">
                  <c:v>0.7666898148148148</c:v>
                </c:pt>
                <c:pt idx="1817">
                  <c:v>0.7666898148148148</c:v>
                </c:pt>
                <c:pt idx="1818">
                  <c:v>0.76670138888888884</c:v>
                </c:pt>
                <c:pt idx="1819">
                  <c:v>0.76670138888888884</c:v>
                </c:pt>
                <c:pt idx="1820">
                  <c:v>0.76671296296296299</c:v>
                </c:pt>
                <c:pt idx="1821">
                  <c:v>0.76671296296296299</c:v>
                </c:pt>
                <c:pt idx="1822">
                  <c:v>0.76672453703703702</c:v>
                </c:pt>
                <c:pt idx="1823">
                  <c:v>0.76672453703703702</c:v>
                </c:pt>
                <c:pt idx="1824">
                  <c:v>0.76673611111111106</c:v>
                </c:pt>
                <c:pt idx="1825">
                  <c:v>0.76673611111111106</c:v>
                </c:pt>
                <c:pt idx="1826">
                  <c:v>0.76674768518518521</c:v>
                </c:pt>
                <c:pt idx="1827">
                  <c:v>0.76675925925925925</c:v>
                </c:pt>
                <c:pt idx="1828">
                  <c:v>0.76675925925925925</c:v>
                </c:pt>
                <c:pt idx="1829">
                  <c:v>0.76677083333333329</c:v>
                </c:pt>
                <c:pt idx="1830">
                  <c:v>0.76677083333333329</c:v>
                </c:pt>
                <c:pt idx="1831">
                  <c:v>0.76678240740740744</c:v>
                </c:pt>
                <c:pt idx="1832">
                  <c:v>0.76678240740740744</c:v>
                </c:pt>
                <c:pt idx="1833">
                  <c:v>0.76679398148148148</c:v>
                </c:pt>
                <c:pt idx="1834">
                  <c:v>0.76679398148148148</c:v>
                </c:pt>
                <c:pt idx="1835">
                  <c:v>0.76680555555555552</c:v>
                </c:pt>
                <c:pt idx="1836">
                  <c:v>0.76680555555555552</c:v>
                </c:pt>
                <c:pt idx="1837">
                  <c:v>0.76681712962962967</c:v>
                </c:pt>
                <c:pt idx="1838">
                  <c:v>0.76681712962962967</c:v>
                </c:pt>
                <c:pt idx="1839">
                  <c:v>0.76682870370370371</c:v>
                </c:pt>
                <c:pt idx="1840">
                  <c:v>0.76682870370370371</c:v>
                </c:pt>
                <c:pt idx="1841">
                  <c:v>0.76684027777777775</c:v>
                </c:pt>
                <c:pt idx="1842">
                  <c:v>0.76684027777777775</c:v>
                </c:pt>
                <c:pt idx="1843">
                  <c:v>0.7668518518518519</c:v>
                </c:pt>
                <c:pt idx="1844">
                  <c:v>0.76686342592592593</c:v>
                </c:pt>
                <c:pt idx="1845">
                  <c:v>0.76686342592592593</c:v>
                </c:pt>
                <c:pt idx="1846">
                  <c:v>0.76687499999999997</c:v>
                </c:pt>
                <c:pt idx="1847">
                  <c:v>0.76687499999999997</c:v>
                </c:pt>
                <c:pt idx="1848">
                  <c:v>0.76688657407407412</c:v>
                </c:pt>
                <c:pt idx="1849">
                  <c:v>0.76688657407407412</c:v>
                </c:pt>
                <c:pt idx="1850">
                  <c:v>0.76689814814814816</c:v>
                </c:pt>
                <c:pt idx="1851">
                  <c:v>0.76689814814814816</c:v>
                </c:pt>
                <c:pt idx="1852">
                  <c:v>0.7669097222222222</c:v>
                </c:pt>
                <c:pt idx="1853">
                  <c:v>0.7669097222222222</c:v>
                </c:pt>
                <c:pt idx="1854">
                  <c:v>0.76692129629629635</c:v>
                </c:pt>
                <c:pt idx="1855">
                  <c:v>0.76692129629629635</c:v>
                </c:pt>
                <c:pt idx="1856">
                  <c:v>0.76693287037037039</c:v>
                </c:pt>
                <c:pt idx="1857">
                  <c:v>0.76693287037037039</c:v>
                </c:pt>
                <c:pt idx="1858">
                  <c:v>0.76694444444444443</c:v>
                </c:pt>
                <c:pt idx="1859">
                  <c:v>0.76695601851851847</c:v>
                </c:pt>
                <c:pt idx="1860">
                  <c:v>0.76695601851851847</c:v>
                </c:pt>
                <c:pt idx="1861">
                  <c:v>0.76696759259259262</c:v>
                </c:pt>
                <c:pt idx="1862">
                  <c:v>0.76696759259259262</c:v>
                </c:pt>
                <c:pt idx="1863">
                  <c:v>0.76697916666666666</c:v>
                </c:pt>
                <c:pt idx="1864">
                  <c:v>0.76697916666666666</c:v>
                </c:pt>
                <c:pt idx="1865">
                  <c:v>0.7669907407407407</c:v>
                </c:pt>
                <c:pt idx="1866">
                  <c:v>0.7669907407407407</c:v>
                </c:pt>
                <c:pt idx="1867">
                  <c:v>0.76700231481481485</c:v>
                </c:pt>
                <c:pt idx="1868">
                  <c:v>0.76700231481481485</c:v>
                </c:pt>
                <c:pt idx="1869">
                  <c:v>0.76701388888888888</c:v>
                </c:pt>
                <c:pt idx="1870">
                  <c:v>0.76701388888888888</c:v>
                </c:pt>
                <c:pt idx="1871">
                  <c:v>0.76702546296296292</c:v>
                </c:pt>
                <c:pt idx="1872">
                  <c:v>0.76702546296296292</c:v>
                </c:pt>
                <c:pt idx="1873">
                  <c:v>0.76703703703703707</c:v>
                </c:pt>
                <c:pt idx="1874">
                  <c:v>0.76704861111111111</c:v>
                </c:pt>
                <c:pt idx="1875">
                  <c:v>0.76704861111111111</c:v>
                </c:pt>
                <c:pt idx="1876">
                  <c:v>0.76706018518518515</c:v>
                </c:pt>
                <c:pt idx="1877">
                  <c:v>0.76706018518518515</c:v>
                </c:pt>
                <c:pt idx="1878">
                  <c:v>0.7670717592592593</c:v>
                </c:pt>
                <c:pt idx="1879">
                  <c:v>0.7670717592592593</c:v>
                </c:pt>
                <c:pt idx="1880">
                  <c:v>0.76708333333333334</c:v>
                </c:pt>
                <c:pt idx="1881">
                  <c:v>0.76708333333333334</c:v>
                </c:pt>
                <c:pt idx="1882">
                  <c:v>0.76709490740740738</c:v>
                </c:pt>
                <c:pt idx="1883">
                  <c:v>0.76709490740740738</c:v>
                </c:pt>
                <c:pt idx="1884">
                  <c:v>0.76710648148148153</c:v>
                </c:pt>
                <c:pt idx="1885">
                  <c:v>0.76710648148148153</c:v>
                </c:pt>
                <c:pt idx="1886">
                  <c:v>0.76711805555555557</c:v>
                </c:pt>
                <c:pt idx="1887">
                  <c:v>0.76711805555555557</c:v>
                </c:pt>
                <c:pt idx="1888">
                  <c:v>0.76712962962962961</c:v>
                </c:pt>
                <c:pt idx="1889">
                  <c:v>0.76714120370370376</c:v>
                </c:pt>
                <c:pt idx="1890">
                  <c:v>0.76714120370370376</c:v>
                </c:pt>
                <c:pt idx="1891">
                  <c:v>0.76715277777777779</c:v>
                </c:pt>
                <c:pt idx="1892">
                  <c:v>0.76715277777777779</c:v>
                </c:pt>
                <c:pt idx="1893">
                  <c:v>0.76716435185185183</c:v>
                </c:pt>
                <c:pt idx="1894">
                  <c:v>0.76716435185185183</c:v>
                </c:pt>
                <c:pt idx="1895">
                  <c:v>0.76717592592592587</c:v>
                </c:pt>
                <c:pt idx="1896">
                  <c:v>0.76717592592592587</c:v>
                </c:pt>
                <c:pt idx="1897">
                  <c:v>0.76718750000000002</c:v>
                </c:pt>
                <c:pt idx="1898">
                  <c:v>0.76718750000000002</c:v>
                </c:pt>
                <c:pt idx="1899">
                  <c:v>0.76719907407407406</c:v>
                </c:pt>
                <c:pt idx="1900">
                  <c:v>0.76719907407407406</c:v>
                </c:pt>
                <c:pt idx="1901">
                  <c:v>0.7672106481481481</c:v>
                </c:pt>
                <c:pt idx="1902">
                  <c:v>0.7672106481481481</c:v>
                </c:pt>
                <c:pt idx="1903">
                  <c:v>0.76722222222222225</c:v>
                </c:pt>
                <c:pt idx="1904">
                  <c:v>0.76723379629629629</c:v>
                </c:pt>
                <c:pt idx="1905">
                  <c:v>0.76723379629629629</c:v>
                </c:pt>
                <c:pt idx="1906">
                  <c:v>0.76724537037037033</c:v>
                </c:pt>
                <c:pt idx="1907">
                  <c:v>0.76724537037037033</c:v>
                </c:pt>
                <c:pt idx="1908">
                  <c:v>0.76725694444444448</c:v>
                </c:pt>
                <c:pt idx="1909">
                  <c:v>0.76725694444444448</c:v>
                </c:pt>
                <c:pt idx="1910">
                  <c:v>0.76726851851851852</c:v>
                </c:pt>
                <c:pt idx="1911">
                  <c:v>0.76726851851851852</c:v>
                </c:pt>
                <c:pt idx="1912">
                  <c:v>0.76728009259259256</c:v>
                </c:pt>
                <c:pt idx="1913">
                  <c:v>0.76728009259259256</c:v>
                </c:pt>
                <c:pt idx="1914">
                  <c:v>0.76729166666666671</c:v>
                </c:pt>
                <c:pt idx="1915">
                  <c:v>0.76729166666666671</c:v>
                </c:pt>
                <c:pt idx="1916">
                  <c:v>0.76730324074074074</c:v>
                </c:pt>
                <c:pt idx="1917">
                  <c:v>0.76730324074074074</c:v>
                </c:pt>
                <c:pt idx="1918">
                  <c:v>0.76731481481481478</c:v>
                </c:pt>
                <c:pt idx="1919">
                  <c:v>0.76732638888888893</c:v>
                </c:pt>
                <c:pt idx="1920">
                  <c:v>0.76732638888888893</c:v>
                </c:pt>
                <c:pt idx="1921">
                  <c:v>0.76733796296296297</c:v>
                </c:pt>
                <c:pt idx="1922">
                  <c:v>0.76733796296296297</c:v>
                </c:pt>
                <c:pt idx="1923">
                  <c:v>0.76734953703703701</c:v>
                </c:pt>
                <c:pt idx="1924">
                  <c:v>0.76734953703703701</c:v>
                </c:pt>
                <c:pt idx="1925">
                  <c:v>0.76736111111111116</c:v>
                </c:pt>
                <c:pt idx="1926">
                  <c:v>0.76736111111111116</c:v>
                </c:pt>
                <c:pt idx="1927">
                  <c:v>0.7673726851851852</c:v>
                </c:pt>
                <c:pt idx="1928">
                  <c:v>0.7673726851851852</c:v>
                </c:pt>
                <c:pt idx="1929">
                  <c:v>0.76738425925925924</c:v>
                </c:pt>
                <c:pt idx="1930">
                  <c:v>0.76738425925925924</c:v>
                </c:pt>
                <c:pt idx="1931">
                  <c:v>0.76739583333333339</c:v>
                </c:pt>
                <c:pt idx="1932">
                  <c:v>0.76739583333333339</c:v>
                </c:pt>
                <c:pt idx="1933">
                  <c:v>0.76740740740740743</c:v>
                </c:pt>
                <c:pt idx="1934">
                  <c:v>0.76740740740740743</c:v>
                </c:pt>
                <c:pt idx="1935">
                  <c:v>0.76741898148148147</c:v>
                </c:pt>
                <c:pt idx="1936">
                  <c:v>0.7674305555555555</c:v>
                </c:pt>
                <c:pt idx="1937">
                  <c:v>0.7674305555555555</c:v>
                </c:pt>
                <c:pt idx="1938">
                  <c:v>0.76744212962962965</c:v>
                </c:pt>
                <c:pt idx="1939">
                  <c:v>0.76744212962962965</c:v>
                </c:pt>
                <c:pt idx="1940">
                  <c:v>0.76745370370370369</c:v>
                </c:pt>
                <c:pt idx="1941">
                  <c:v>0.76745370370370369</c:v>
                </c:pt>
                <c:pt idx="1942">
                  <c:v>0.76746527777777773</c:v>
                </c:pt>
                <c:pt idx="1943">
                  <c:v>0.76746527777777773</c:v>
                </c:pt>
                <c:pt idx="1944">
                  <c:v>0.76747685185185188</c:v>
                </c:pt>
                <c:pt idx="1945">
                  <c:v>0.76747685185185188</c:v>
                </c:pt>
                <c:pt idx="1946">
                  <c:v>0.76748842592592592</c:v>
                </c:pt>
                <c:pt idx="1947">
                  <c:v>0.76748842592592592</c:v>
                </c:pt>
                <c:pt idx="1948">
                  <c:v>0.76749999999999996</c:v>
                </c:pt>
                <c:pt idx="1949">
                  <c:v>0.76749999999999996</c:v>
                </c:pt>
                <c:pt idx="1950">
                  <c:v>0.76751157407407411</c:v>
                </c:pt>
                <c:pt idx="1951">
                  <c:v>0.76751157407407411</c:v>
                </c:pt>
                <c:pt idx="1952">
                  <c:v>0.76752314814814815</c:v>
                </c:pt>
                <c:pt idx="1953">
                  <c:v>0.76753472222222219</c:v>
                </c:pt>
                <c:pt idx="1954">
                  <c:v>0.76753472222222219</c:v>
                </c:pt>
                <c:pt idx="1955">
                  <c:v>0.76754629629629634</c:v>
                </c:pt>
                <c:pt idx="1956">
                  <c:v>0.76754629629629634</c:v>
                </c:pt>
                <c:pt idx="1957">
                  <c:v>0.76755787037037038</c:v>
                </c:pt>
                <c:pt idx="1958">
                  <c:v>0.76755787037037038</c:v>
                </c:pt>
                <c:pt idx="1959">
                  <c:v>0.76756944444444442</c:v>
                </c:pt>
                <c:pt idx="1960">
                  <c:v>0.76756944444444442</c:v>
                </c:pt>
                <c:pt idx="1961">
                  <c:v>0.76758101851851857</c:v>
                </c:pt>
                <c:pt idx="1962">
                  <c:v>0.76758101851851857</c:v>
                </c:pt>
                <c:pt idx="1963">
                  <c:v>0.7675925925925926</c:v>
                </c:pt>
                <c:pt idx="1964">
                  <c:v>0.7675925925925926</c:v>
                </c:pt>
                <c:pt idx="1965">
                  <c:v>0.76760416666666664</c:v>
                </c:pt>
                <c:pt idx="1966">
                  <c:v>0.76760416666666664</c:v>
                </c:pt>
                <c:pt idx="1967">
                  <c:v>0.76761574074074079</c:v>
                </c:pt>
                <c:pt idx="1968">
                  <c:v>0.76761574074074079</c:v>
                </c:pt>
                <c:pt idx="1969">
                  <c:v>0.76762731481481483</c:v>
                </c:pt>
                <c:pt idx="1970">
                  <c:v>0.76763888888888887</c:v>
                </c:pt>
                <c:pt idx="1971">
                  <c:v>0.76763888888888887</c:v>
                </c:pt>
                <c:pt idx="1972">
                  <c:v>0.76765046296296291</c:v>
                </c:pt>
                <c:pt idx="1973">
                  <c:v>0.76765046296296291</c:v>
                </c:pt>
                <c:pt idx="1974">
                  <c:v>0.76766203703703706</c:v>
                </c:pt>
                <c:pt idx="1975">
                  <c:v>0.76766203703703706</c:v>
                </c:pt>
                <c:pt idx="1976">
                  <c:v>0.7676736111111111</c:v>
                </c:pt>
                <c:pt idx="1977">
                  <c:v>0.7676736111111111</c:v>
                </c:pt>
                <c:pt idx="1978">
                  <c:v>0.76768518518518514</c:v>
                </c:pt>
                <c:pt idx="1979">
                  <c:v>0.76768518518518514</c:v>
                </c:pt>
                <c:pt idx="1980">
                  <c:v>0.76769675925925929</c:v>
                </c:pt>
                <c:pt idx="1981">
                  <c:v>0.76769675925925929</c:v>
                </c:pt>
                <c:pt idx="1982">
                  <c:v>0.76770833333333333</c:v>
                </c:pt>
                <c:pt idx="1983">
                  <c:v>0.76770833333333333</c:v>
                </c:pt>
                <c:pt idx="1984">
                  <c:v>0.76771990740740736</c:v>
                </c:pt>
                <c:pt idx="1985">
                  <c:v>0.76771990740740736</c:v>
                </c:pt>
                <c:pt idx="1986">
                  <c:v>0.76773148148148151</c:v>
                </c:pt>
                <c:pt idx="1987">
                  <c:v>0.76774305555555555</c:v>
                </c:pt>
                <c:pt idx="1988">
                  <c:v>0.76774305555555555</c:v>
                </c:pt>
                <c:pt idx="1989">
                  <c:v>0.76775462962962959</c:v>
                </c:pt>
                <c:pt idx="1990">
                  <c:v>0.76775462962962959</c:v>
                </c:pt>
                <c:pt idx="1991">
                  <c:v>0.76776620370370374</c:v>
                </c:pt>
                <c:pt idx="1992">
                  <c:v>0.76776620370370374</c:v>
                </c:pt>
                <c:pt idx="1993">
                  <c:v>0.76777777777777778</c:v>
                </c:pt>
                <c:pt idx="1994">
                  <c:v>0.76777777777777778</c:v>
                </c:pt>
                <c:pt idx="1995">
                  <c:v>0.76778935185185182</c:v>
                </c:pt>
                <c:pt idx="1996">
                  <c:v>0.76778935185185182</c:v>
                </c:pt>
                <c:pt idx="1997">
                  <c:v>0.76780092592592597</c:v>
                </c:pt>
                <c:pt idx="1998">
                  <c:v>0.76780092592592597</c:v>
                </c:pt>
                <c:pt idx="1999">
                  <c:v>0.76781250000000001</c:v>
                </c:pt>
                <c:pt idx="2000">
                  <c:v>0.76781250000000001</c:v>
                </c:pt>
                <c:pt idx="2001">
                  <c:v>0.76782407407407405</c:v>
                </c:pt>
                <c:pt idx="2002">
                  <c:v>0.76782407407407405</c:v>
                </c:pt>
                <c:pt idx="2003">
                  <c:v>0.7678356481481482</c:v>
                </c:pt>
                <c:pt idx="2004">
                  <c:v>0.76784722222222224</c:v>
                </c:pt>
                <c:pt idx="2005">
                  <c:v>0.76784722222222224</c:v>
                </c:pt>
                <c:pt idx="2006">
                  <c:v>0.76785879629629628</c:v>
                </c:pt>
                <c:pt idx="2007">
                  <c:v>0.76785879629629628</c:v>
                </c:pt>
                <c:pt idx="2008">
                  <c:v>0.76787037037037043</c:v>
                </c:pt>
                <c:pt idx="2009">
                  <c:v>0.76787037037037043</c:v>
                </c:pt>
                <c:pt idx="2010">
                  <c:v>0.76788194444444446</c:v>
                </c:pt>
                <c:pt idx="2011">
                  <c:v>0.76788194444444446</c:v>
                </c:pt>
                <c:pt idx="2012">
                  <c:v>0.7678935185185185</c:v>
                </c:pt>
                <c:pt idx="2013">
                  <c:v>0.7678935185185185</c:v>
                </c:pt>
                <c:pt idx="2014">
                  <c:v>0.76790509259259254</c:v>
                </c:pt>
                <c:pt idx="2015">
                  <c:v>0.76790509259259254</c:v>
                </c:pt>
                <c:pt idx="2016">
                  <c:v>0.76791666666666669</c:v>
                </c:pt>
                <c:pt idx="2017">
                  <c:v>0.76791666666666669</c:v>
                </c:pt>
                <c:pt idx="2018">
                  <c:v>0.76792824074074073</c:v>
                </c:pt>
                <c:pt idx="2019">
                  <c:v>0.76793981481481477</c:v>
                </c:pt>
                <c:pt idx="2020">
                  <c:v>0.76793981481481477</c:v>
                </c:pt>
                <c:pt idx="2021">
                  <c:v>0.76795138888888892</c:v>
                </c:pt>
                <c:pt idx="2022">
                  <c:v>0.76795138888888892</c:v>
                </c:pt>
                <c:pt idx="2023">
                  <c:v>0.76796296296296296</c:v>
                </c:pt>
                <c:pt idx="2024">
                  <c:v>0.76796296296296296</c:v>
                </c:pt>
                <c:pt idx="2025">
                  <c:v>0.767974537037037</c:v>
                </c:pt>
                <c:pt idx="2026">
                  <c:v>0.767974537037037</c:v>
                </c:pt>
                <c:pt idx="2027">
                  <c:v>0.76798611111111115</c:v>
                </c:pt>
                <c:pt idx="2028">
                  <c:v>0.76798611111111115</c:v>
                </c:pt>
                <c:pt idx="2029">
                  <c:v>0.76799768518518519</c:v>
                </c:pt>
                <c:pt idx="2030">
                  <c:v>0.76799768518518519</c:v>
                </c:pt>
                <c:pt idx="2031">
                  <c:v>0.76800925925925922</c:v>
                </c:pt>
                <c:pt idx="2032">
                  <c:v>0.76800925925925922</c:v>
                </c:pt>
                <c:pt idx="2033">
                  <c:v>0.76802083333333337</c:v>
                </c:pt>
                <c:pt idx="2034">
                  <c:v>0.76802083333333337</c:v>
                </c:pt>
                <c:pt idx="2035">
                  <c:v>0.76803240740740741</c:v>
                </c:pt>
                <c:pt idx="2036">
                  <c:v>0.76803240740740741</c:v>
                </c:pt>
                <c:pt idx="2037">
                  <c:v>0.76804398148148145</c:v>
                </c:pt>
                <c:pt idx="2038">
                  <c:v>0.7680555555555556</c:v>
                </c:pt>
                <c:pt idx="2039">
                  <c:v>0.7680555555555556</c:v>
                </c:pt>
                <c:pt idx="2040">
                  <c:v>0.76806712962962964</c:v>
                </c:pt>
                <c:pt idx="2041">
                  <c:v>0.76806712962962964</c:v>
                </c:pt>
                <c:pt idx="2042">
                  <c:v>0.76807870370370368</c:v>
                </c:pt>
                <c:pt idx="2043">
                  <c:v>0.76807870370370368</c:v>
                </c:pt>
                <c:pt idx="2044">
                  <c:v>0.76809027777777783</c:v>
                </c:pt>
                <c:pt idx="2045">
                  <c:v>0.76809027777777783</c:v>
                </c:pt>
                <c:pt idx="2046">
                  <c:v>0.76810185185185187</c:v>
                </c:pt>
                <c:pt idx="2047">
                  <c:v>0.76810185185185187</c:v>
                </c:pt>
                <c:pt idx="2048">
                  <c:v>0.76811342592592591</c:v>
                </c:pt>
                <c:pt idx="2049">
                  <c:v>0.76811342592592591</c:v>
                </c:pt>
                <c:pt idx="2050">
                  <c:v>0.76812499999999995</c:v>
                </c:pt>
                <c:pt idx="2051">
                  <c:v>0.76812499999999995</c:v>
                </c:pt>
                <c:pt idx="2052">
                  <c:v>0.7681365740740741</c:v>
                </c:pt>
                <c:pt idx="2053">
                  <c:v>0.76814814814814814</c:v>
                </c:pt>
                <c:pt idx="2054">
                  <c:v>0.76814814814814814</c:v>
                </c:pt>
                <c:pt idx="2055">
                  <c:v>0.76815972222222217</c:v>
                </c:pt>
                <c:pt idx="2056">
                  <c:v>0.76815972222222217</c:v>
                </c:pt>
                <c:pt idx="2057">
                  <c:v>0.76817129629629632</c:v>
                </c:pt>
                <c:pt idx="2058">
                  <c:v>0.76817129629629632</c:v>
                </c:pt>
                <c:pt idx="2059">
                  <c:v>0.76818287037037036</c:v>
                </c:pt>
                <c:pt idx="2060">
                  <c:v>0.76818287037037036</c:v>
                </c:pt>
                <c:pt idx="2061">
                  <c:v>0.7681944444444444</c:v>
                </c:pt>
                <c:pt idx="2062">
                  <c:v>0.7681944444444444</c:v>
                </c:pt>
                <c:pt idx="2063">
                  <c:v>0.76820601851851855</c:v>
                </c:pt>
                <c:pt idx="2064">
                  <c:v>0.76820601851851855</c:v>
                </c:pt>
                <c:pt idx="2065">
                  <c:v>0.76821759259259259</c:v>
                </c:pt>
                <c:pt idx="2066">
                  <c:v>0.76821759259259259</c:v>
                </c:pt>
                <c:pt idx="2067">
                  <c:v>0.76822916666666663</c:v>
                </c:pt>
                <c:pt idx="2068">
                  <c:v>0.76822916666666663</c:v>
                </c:pt>
                <c:pt idx="2069">
                  <c:v>0.76824074074074078</c:v>
                </c:pt>
                <c:pt idx="2070">
                  <c:v>0.76825231481481482</c:v>
                </c:pt>
                <c:pt idx="2071">
                  <c:v>0.76825231481481482</c:v>
                </c:pt>
                <c:pt idx="2072">
                  <c:v>0.76826388888888886</c:v>
                </c:pt>
                <c:pt idx="2073">
                  <c:v>0.76826388888888886</c:v>
                </c:pt>
                <c:pt idx="2074">
                  <c:v>0.76827546296296301</c:v>
                </c:pt>
                <c:pt idx="2075">
                  <c:v>0.76827546296296301</c:v>
                </c:pt>
                <c:pt idx="2076">
                  <c:v>0.76828703703703705</c:v>
                </c:pt>
                <c:pt idx="2077">
                  <c:v>0.76828703703703705</c:v>
                </c:pt>
                <c:pt idx="2078">
                  <c:v>0.76829861111111108</c:v>
                </c:pt>
                <c:pt idx="2079">
                  <c:v>0.76829861111111108</c:v>
                </c:pt>
                <c:pt idx="2080">
                  <c:v>0.76831018518518523</c:v>
                </c:pt>
                <c:pt idx="2081">
                  <c:v>0.76831018518518523</c:v>
                </c:pt>
                <c:pt idx="2082">
                  <c:v>0.76832175925925927</c:v>
                </c:pt>
                <c:pt idx="2083">
                  <c:v>0.76832175925925927</c:v>
                </c:pt>
                <c:pt idx="2084">
                  <c:v>0.76833333333333331</c:v>
                </c:pt>
                <c:pt idx="2085">
                  <c:v>0.76834490740740746</c:v>
                </c:pt>
                <c:pt idx="2086">
                  <c:v>0.76834490740740746</c:v>
                </c:pt>
                <c:pt idx="2087">
                  <c:v>0.7683564814814815</c:v>
                </c:pt>
                <c:pt idx="2088">
                  <c:v>0.7683564814814815</c:v>
                </c:pt>
                <c:pt idx="2089">
                  <c:v>0.76836805555555554</c:v>
                </c:pt>
                <c:pt idx="2090">
                  <c:v>0.76836805555555554</c:v>
                </c:pt>
                <c:pt idx="2091">
                  <c:v>0.76837962962962958</c:v>
                </c:pt>
                <c:pt idx="2092">
                  <c:v>0.76837962962962958</c:v>
                </c:pt>
                <c:pt idx="2093">
                  <c:v>0.76839120370370373</c:v>
                </c:pt>
                <c:pt idx="2094">
                  <c:v>0.76839120370370373</c:v>
                </c:pt>
                <c:pt idx="2095">
                  <c:v>0.76840277777777777</c:v>
                </c:pt>
                <c:pt idx="2096">
                  <c:v>0.76840277777777777</c:v>
                </c:pt>
                <c:pt idx="2097">
                  <c:v>0.76841435185185181</c:v>
                </c:pt>
                <c:pt idx="2098">
                  <c:v>0.76841435185185181</c:v>
                </c:pt>
                <c:pt idx="2099">
                  <c:v>0.76842592592592596</c:v>
                </c:pt>
                <c:pt idx="2100">
                  <c:v>0.76842592592592596</c:v>
                </c:pt>
                <c:pt idx="2101">
                  <c:v>0.7684375</c:v>
                </c:pt>
                <c:pt idx="2102">
                  <c:v>0.76844907407407403</c:v>
                </c:pt>
                <c:pt idx="2103">
                  <c:v>0.76844907407407403</c:v>
                </c:pt>
                <c:pt idx="2104">
                  <c:v>0.76846064814814818</c:v>
                </c:pt>
                <c:pt idx="2105">
                  <c:v>0.76846064814814818</c:v>
                </c:pt>
                <c:pt idx="2106">
                  <c:v>0.76847222222222222</c:v>
                </c:pt>
                <c:pt idx="2107">
                  <c:v>0.76847222222222222</c:v>
                </c:pt>
                <c:pt idx="2108">
                  <c:v>0.76848379629629626</c:v>
                </c:pt>
                <c:pt idx="2109">
                  <c:v>0.76848379629629626</c:v>
                </c:pt>
                <c:pt idx="2110">
                  <c:v>0.76849537037037041</c:v>
                </c:pt>
                <c:pt idx="2111">
                  <c:v>0.76849537037037041</c:v>
                </c:pt>
                <c:pt idx="2112">
                  <c:v>0.76850694444444445</c:v>
                </c:pt>
                <c:pt idx="2113">
                  <c:v>0.76850694444444445</c:v>
                </c:pt>
                <c:pt idx="2114">
                  <c:v>0.76851851851851849</c:v>
                </c:pt>
                <c:pt idx="2115">
                  <c:v>0.76851851851851849</c:v>
                </c:pt>
                <c:pt idx="2116">
                  <c:v>0.76853009259259264</c:v>
                </c:pt>
                <c:pt idx="2117">
                  <c:v>0.76854166666666668</c:v>
                </c:pt>
                <c:pt idx="2118">
                  <c:v>0.76854166666666668</c:v>
                </c:pt>
                <c:pt idx="2119">
                  <c:v>0.76855324074074072</c:v>
                </c:pt>
                <c:pt idx="2120">
                  <c:v>0.76855324074074072</c:v>
                </c:pt>
                <c:pt idx="2121">
                  <c:v>0.76856481481481487</c:v>
                </c:pt>
                <c:pt idx="2122">
                  <c:v>0.76856481481481487</c:v>
                </c:pt>
                <c:pt idx="2123">
                  <c:v>0.76857638888888891</c:v>
                </c:pt>
                <c:pt idx="2124">
                  <c:v>0.76857638888888891</c:v>
                </c:pt>
                <c:pt idx="2125">
                  <c:v>0.76858796296296295</c:v>
                </c:pt>
                <c:pt idx="2126">
                  <c:v>0.76858796296296295</c:v>
                </c:pt>
                <c:pt idx="2127">
                  <c:v>0.76859953703703698</c:v>
                </c:pt>
                <c:pt idx="2128">
                  <c:v>0.76859953703703698</c:v>
                </c:pt>
                <c:pt idx="2129">
                  <c:v>0.76861111111111113</c:v>
                </c:pt>
                <c:pt idx="2130">
                  <c:v>0.76861111111111113</c:v>
                </c:pt>
                <c:pt idx="2131">
                  <c:v>0.76862268518518517</c:v>
                </c:pt>
                <c:pt idx="2132">
                  <c:v>0.76863425925925921</c:v>
                </c:pt>
                <c:pt idx="2133">
                  <c:v>0.76863425925925921</c:v>
                </c:pt>
                <c:pt idx="2134">
                  <c:v>0.76864583333333336</c:v>
                </c:pt>
                <c:pt idx="2135">
                  <c:v>0.76864583333333336</c:v>
                </c:pt>
                <c:pt idx="2136">
                  <c:v>0.7686574074074074</c:v>
                </c:pt>
                <c:pt idx="2137">
                  <c:v>0.7686574074074074</c:v>
                </c:pt>
                <c:pt idx="2138">
                  <c:v>0.76866898148148144</c:v>
                </c:pt>
                <c:pt idx="2139">
                  <c:v>0.76866898148148144</c:v>
                </c:pt>
                <c:pt idx="2140">
                  <c:v>0.76868055555555559</c:v>
                </c:pt>
                <c:pt idx="2141">
                  <c:v>0.76868055555555559</c:v>
                </c:pt>
                <c:pt idx="2142">
                  <c:v>0.76869212962962963</c:v>
                </c:pt>
                <c:pt idx="2143">
                  <c:v>0.76869212962962963</c:v>
                </c:pt>
                <c:pt idx="2144">
                  <c:v>0.76870370370370367</c:v>
                </c:pt>
                <c:pt idx="2145">
                  <c:v>0.76870370370370367</c:v>
                </c:pt>
                <c:pt idx="2146">
                  <c:v>0.76871527777777782</c:v>
                </c:pt>
                <c:pt idx="2147">
                  <c:v>0.76871527777777782</c:v>
                </c:pt>
                <c:pt idx="2148">
                  <c:v>0.76872685185185186</c:v>
                </c:pt>
                <c:pt idx="2149">
                  <c:v>0.76873842592592589</c:v>
                </c:pt>
                <c:pt idx="2150">
                  <c:v>0.76873842592592589</c:v>
                </c:pt>
                <c:pt idx="2151">
                  <c:v>0.76875000000000004</c:v>
                </c:pt>
                <c:pt idx="2152">
                  <c:v>0.76875000000000004</c:v>
                </c:pt>
                <c:pt idx="2153">
                  <c:v>0.76876157407407408</c:v>
                </c:pt>
                <c:pt idx="2154">
                  <c:v>0.76876157407407408</c:v>
                </c:pt>
                <c:pt idx="2155">
                  <c:v>0.76877314814814812</c:v>
                </c:pt>
                <c:pt idx="2156">
                  <c:v>0.76877314814814812</c:v>
                </c:pt>
                <c:pt idx="2157">
                  <c:v>0.76878472222222227</c:v>
                </c:pt>
                <c:pt idx="2158">
                  <c:v>0.76878472222222227</c:v>
                </c:pt>
                <c:pt idx="2159">
                  <c:v>0.76879629629629631</c:v>
                </c:pt>
                <c:pt idx="2160">
                  <c:v>0.76879629629629631</c:v>
                </c:pt>
                <c:pt idx="2161">
                  <c:v>0.76880787037037035</c:v>
                </c:pt>
                <c:pt idx="2162">
                  <c:v>0.76880787037037035</c:v>
                </c:pt>
                <c:pt idx="2163">
                  <c:v>0.7688194444444445</c:v>
                </c:pt>
                <c:pt idx="2164">
                  <c:v>0.76883101851851854</c:v>
                </c:pt>
                <c:pt idx="2165">
                  <c:v>0.76883101851851854</c:v>
                </c:pt>
                <c:pt idx="2166">
                  <c:v>0.76884259259259258</c:v>
                </c:pt>
                <c:pt idx="2167">
                  <c:v>0.76884259259259258</c:v>
                </c:pt>
                <c:pt idx="2168">
                  <c:v>0.76885416666666662</c:v>
                </c:pt>
                <c:pt idx="2169">
                  <c:v>0.76885416666666662</c:v>
                </c:pt>
                <c:pt idx="2170">
                  <c:v>0.76886574074074077</c:v>
                </c:pt>
                <c:pt idx="2171">
                  <c:v>0.76886574074074077</c:v>
                </c:pt>
                <c:pt idx="2172">
                  <c:v>0.76887731481481481</c:v>
                </c:pt>
                <c:pt idx="2173">
                  <c:v>0.76887731481481481</c:v>
                </c:pt>
                <c:pt idx="2174">
                  <c:v>0.76888888888888884</c:v>
                </c:pt>
                <c:pt idx="2175">
                  <c:v>0.76888888888888884</c:v>
                </c:pt>
                <c:pt idx="2176">
                  <c:v>0.76890046296296299</c:v>
                </c:pt>
                <c:pt idx="2177">
                  <c:v>0.76890046296296299</c:v>
                </c:pt>
                <c:pt idx="2178">
                  <c:v>0.76891203703703703</c:v>
                </c:pt>
                <c:pt idx="2179">
                  <c:v>0.76892361111111107</c:v>
                </c:pt>
                <c:pt idx="2180">
                  <c:v>0.76892361111111107</c:v>
                </c:pt>
                <c:pt idx="2181">
                  <c:v>0.76893518518518522</c:v>
                </c:pt>
                <c:pt idx="2182">
                  <c:v>0.76893518518518522</c:v>
                </c:pt>
                <c:pt idx="2183">
                  <c:v>0.76894675925925926</c:v>
                </c:pt>
                <c:pt idx="2184">
                  <c:v>0.76894675925925926</c:v>
                </c:pt>
                <c:pt idx="2185">
                  <c:v>0.7689583333333333</c:v>
                </c:pt>
                <c:pt idx="2186">
                  <c:v>0.7689583333333333</c:v>
                </c:pt>
                <c:pt idx="2187">
                  <c:v>0.76896990740740745</c:v>
                </c:pt>
                <c:pt idx="2188">
                  <c:v>0.76896990740740745</c:v>
                </c:pt>
                <c:pt idx="2189">
                  <c:v>0.76898148148148149</c:v>
                </c:pt>
                <c:pt idx="2190">
                  <c:v>0.76898148148148149</c:v>
                </c:pt>
                <c:pt idx="2191">
                  <c:v>0.76899305555555553</c:v>
                </c:pt>
                <c:pt idx="2192">
                  <c:v>0.76899305555555553</c:v>
                </c:pt>
                <c:pt idx="2193">
                  <c:v>0.76900462962962968</c:v>
                </c:pt>
                <c:pt idx="2194">
                  <c:v>0.76900462962962968</c:v>
                </c:pt>
                <c:pt idx="2195">
                  <c:v>0.76901620370370372</c:v>
                </c:pt>
                <c:pt idx="2196">
                  <c:v>0.76902777777777775</c:v>
                </c:pt>
                <c:pt idx="2197">
                  <c:v>0.76902777777777775</c:v>
                </c:pt>
                <c:pt idx="2198">
                  <c:v>0.7690393518518519</c:v>
                </c:pt>
                <c:pt idx="2199">
                  <c:v>0.7690393518518519</c:v>
                </c:pt>
                <c:pt idx="2200">
                  <c:v>0.76905092592592594</c:v>
                </c:pt>
                <c:pt idx="2201">
                  <c:v>0.76905092592592594</c:v>
                </c:pt>
                <c:pt idx="2202">
                  <c:v>0.76906249999999998</c:v>
                </c:pt>
                <c:pt idx="2203">
                  <c:v>0.76906249999999998</c:v>
                </c:pt>
                <c:pt idx="2204">
                  <c:v>0.76907407407407402</c:v>
                </c:pt>
                <c:pt idx="2205">
                  <c:v>0.76907407407407402</c:v>
                </c:pt>
                <c:pt idx="2206">
                  <c:v>0.76908564814814817</c:v>
                </c:pt>
                <c:pt idx="2207">
                  <c:v>0.76908564814814817</c:v>
                </c:pt>
                <c:pt idx="2208">
                  <c:v>0.76909722222222221</c:v>
                </c:pt>
                <c:pt idx="2209">
                  <c:v>0.76909722222222221</c:v>
                </c:pt>
                <c:pt idx="2210">
                  <c:v>0.76910879629629625</c:v>
                </c:pt>
                <c:pt idx="2211">
                  <c:v>0.7691203703703704</c:v>
                </c:pt>
                <c:pt idx="2212">
                  <c:v>0.7691203703703704</c:v>
                </c:pt>
                <c:pt idx="2213">
                  <c:v>0.76913194444444444</c:v>
                </c:pt>
                <c:pt idx="2214">
                  <c:v>0.76913194444444444</c:v>
                </c:pt>
                <c:pt idx="2215">
                  <c:v>0.76914351851851848</c:v>
                </c:pt>
                <c:pt idx="2216">
                  <c:v>0.76914351851851848</c:v>
                </c:pt>
                <c:pt idx="2217">
                  <c:v>0.76915509259259263</c:v>
                </c:pt>
                <c:pt idx="2218">
                  <c:v>0.76915509259259263</c:v>
                </c:pt>
                <c:pt idx="2219">
                  <c:v>0.76916666666666667</c:v>
                </c:pt>
                <c:pt idx="2220">
                  <c:v>0.76916666666666667</c:v>
                </c:pt>
                <c:pt idx="2221">
                  <c:v>0.7691782407407407</c:v>
                </c:pt>
                <c:pt idx="2222">
                  <c:v>0.7691782407407407</c:v>
                </c:pt>
                <c:pt idx="2223">
                  <c:v>0.76918981481481485</c:v>
                </c:pt>
                <c:pt idx="2224">
                  <c:v>0.76918981481481485</c:v>
                </c:pt>
                <c:pt idx="2225">
                  <c:v>0.76920138888888889</c:v>
                </c:pt>
                <c:pt idx="2226">
                  <c:v>0.76920138888888889</c:v>
                </c:pt>
                <c:pt idx="2227">
                  <c:v>0.76921296296296293</c:v>
                </c:pt>
                <c:pt idx="2228">
                  <c:v>0.76922453703703708</c:v>
                </c:pt>
                <c:pt idx="2229">
                  <c:v>0.76922453703703708</c:v>
                </c:pt>
                <c:pt idx="2230">
                  <c:v>0.76923611111111112</c:v>
                </c:pt>
                <c:pt idx="2231">
                  <c:v>0.76923611111111112</c:v>
                </c:pt>
                <c:pt idx="2232">
                  <c:v>0.76924768518518516</c:v>
                </c:pt>
                <c:pt idx="2233">
                  <c:v>0.76924768518518516</c:v>
                </c:pt>
                <c:pt idx="2234">
                  <c:v>0.76925925925925931</c:v>
                </c:pt>
                <c:pt idx="2235">
                  <c:v>0.76925925925925931</c:v>
                </c:pt>
                <c:pt idx="2236">
                  <c:v>0.76927083333333335</c:v>
                </c:pt>
                <c:pt idx="2237">
                  <c:v>0.76927083333333335</c:v>
                </c:pt>
                <c:pt idx="2238">
                  <c:v>0.76928240740740739</c:v>
                </c:pt>
                <c:pt idx="2239">
                  <c:v>0.76928240740740739</c:v>
                </c:pt>
                <c:pt idx="2240">
                  <c:v>0.76929398148148154</c:v>
                </c:pt>
                <c:pt idx="2241">
                  <c:v>0.76930555555555558</c:v>
                </c:pt>
                <c:pt idx="2242">
                  <c:v>0.76930555555555558</c:v>
                </c:pt>
                <c:pt idx="2243">
                  <c:v>0.76931712962962961</c:v>
                </c:pt>
                <c:pt idx="2244">
                  <c:v>0.76931712962962961</c:v>
                </c:pt>
                <c:pt idx="2245">
                  <c:v>0.76932870370370365</c:v>
                </c:pt>
                <c:pt idx="2246">
                  <c:v>0.76932870370370365</c:v>
                </c:pt>
                <c:pt idx="2247">
                  <c:v>0.7693402777777778</c:v>
                </c:pt>
                <c:pt idx="2248">
                  <c:v>0.7693402777777778</c:v>
                </c:pt>
                <c:pt idx="2249">
                  <c:v>0.76935185185185184</c:v>
                </c:pt>
                <c:pt idx="2250">
                  <c:v>0.76935185185185184</c:v>
                </c:pt>
                <c:pt idx="2251">
                  <c:v>0.76936342592592588</c:v>
                </c:pt>
                <c:pt idx="2252">
                  <c:v>0.76936342592592588</c:v>
                </c:pt>
                <c:pt idx="2253">
                  <c:v>0.76937500000000003</c:v>
                </c:pt>
                <c:pt idx="2254">
                  <c:v>0.76937500000000003</c:v>
                </c:pt>
                <c:pt idx="2255">
                  <c:v>0.76938657407407407</c:v>
                </c:pt>
                <c:pt idx="2256">
                  <c:v>0.76938657407407407</c:v>
                </c:pt>
                <c:pt idx="2257">
                  <c:v>0.76939814814814811</c:v>
                </c:pt>
                <c:pt idx="2258">
                  <c:v>0.76940972222222226</c:v>
                </c:pt>
                <c:pt idx="2259">
                  <c:v>0.76940972222222226</c:v>
                </c:pt>
                <c:pt idx="2260">
                  <c:v>0.7694212962962963</c:v>
                </c:pt>
                <c:pt idx="2261">
                  <c:v>0.7694212962962963</c:v>
                </c:pt>
                <c:pt idx="2262">
                  <c:v>0.76943287037037034</c:v>
                </c:pt>
                <c:pt idx="2263">
                  <c:v>0.76943287037037034</c:v>
                </c:pt>
                <c:pt idx="2264">
                  <c:v>0.76944444444444449</c:v>
                </c:pt>
                <c:pt idx="2265">
                  <c:v>0.76944444444444449</c:v>
                </c:pt>
                <c:pt idx="2266">
                  <c:v>0.76945601851851853</c:v>
                </c:pt>
                <c:pt idx="2267">
                  <c:v>0.76945601851851853</c:v>
                </c:pt>
                <c:pt idx="2268">
                  <c:v>0.76946759259259256</c:v>
                </c:pt>
                <c:pt idx="2269">
                  <c:v>0.76946759259259256</c:v>
                </c:pt>
                <c:pt idx="2270">
                  <c:v>0.76947916666666671</c:v>
                </c:pt>
                <c:pt idx="2271">
                  <c:v>0.76947916666666671</c:v>
                </c:pt>
                <c:pt idx="2272">
                  <c:v>0.76949074074074075</c:v>
                </c:pt>
                <c:pt idx="2273">
                  <c:v>0.76950231481481479</c:v>
                </c:pt>
                <c:pt idx="2274">
                  <c:v>0.76950231481481479</c:v>
                </c:pt>
                <c:pt idx="2275">
                  <c:v>0.76951388888888894</c:v>
                </c:pt>
                <c:pt idx="2276">
                  <c:v>0.76951388888888894</c:v>
                </c:pt>
                <c:pt idx="2277">
                  <c:v>0.76952546296296298</c:v>
                </c:pt>
                <c:pt idx="2278">
                  <c:v>0.76952546296296298</c:v>
                </c:pt>
                <c:pt idx="2279">
                  <c:v>0.76953703703703702</c:v>
                </c:pt>
                <c:pt idx="2280">
                  <c:v>0.76953703703703702</c:v>
                </c:pt>
                <c:pt idx="2281">
                  <c:v>0.76954861111111106</c:v>
                </c:pt>
                <c:pt idx="2282">
                  <c:v>0.76954861111111106</c:v>
                </c:pt>
                <c:pt idx="2283">
                  <c:v>0.76956018518518521</c:v>
                </c:pt>
                <c:pt idx="2284">
                  <c:v>0.76956018518518521</c:v>
                </c:pt>
                <c:pt idx="2285">
                  <c:v>0.76957175925925925</c:v>
                </c:pt>
                <c:pt idx="2286">
                  <c:v>0.76957175925925925</c:v>
                </c:pt>
                <c:pt idx="2287">
                  <c:v>0.76958333333333329</c:v>
                </c:pt>
                <c:pt idx="2288">
                  <c:v>0.76959490740740744</c:v>
                </c:pt>
                <c:pt idx="2289">
                  <c:v>0.76959490740740744</c:v>
                </c:pt>
                <c:pt idx="2290">
                  <c:v>0.76960648148148147</c:v>
                </c:pt>
                <c:pt idx="2291">
                  <c:v>0.76960648148148147</c:v>
                </c:pt>
                <c:pt idx="2292">
                  <c:v>0.76961805555555551</c:v>
                </c:pt>
                <c:pt idx="2293">
                  <c:v>0.76961805555555551</c:v>
                </c:pt>
                <c:pt idx="2294">
                  <c:v>0.76962962962962966</c:v>
                </c:pt>
                <c:pt idx="2295">
                  <c:v>0.76962962962962966</c:v>
                </c:pt>
                <c:pt idx="2296">
                  <c:v>0.7696412037037037</c:v>
                </c:pt>
                <c:pt idx="2297">
                  <c:v>0.7696412037037037</c:v>
                </c:pt>
                <c:pt idx="2298">
                  <c:v>0.76965277777777774</c:v>
                </c:pt>
                <c:pt idx="2299">
                  <c:v>0.76965277777777774</c:v>
                </c:pt>
                <c:pt idx="2300">
                  <c:v>0.76966435185185189</c:v>
                </c:pt>
                <c:pt idx="2301">
                  <c:v>0.76966435185185189</c:v>
                </c:pt>
                <c:pt idx="2302">
                  <c:v>0.76967592592592593</c:v>
                </c:pt>
                <c:pt idx="2303">
                  <c:v>0.76967592592592593</c:v>
                </c:pt>
                <c:pt idx="2304">
                  <c:v>0.76968749999999997</c:v>
                </c:pt>
                <c:pt idx="2305">
                  <c:v>0.76969907407407412</c:v>
                </c:pt>
                <c:pt idx="2306">
                  <c:v>0.76969907407407412</c:v>
                </c:pt>
                <c:pt idx="2307">
                  <c:v>0.76971064814814816</c:v>
                </c:pt>
                <c:pt idx="2308">
                  <c:v>0.76971064814814816</c:v>
                </c:pt>
                <c:pt idx="2309">
                  <c:v>0.7697222222222222</c:v>
                </c:pt>
                <c:pt idx="2310">
                  <c:v>0.7697222222222222</c:v>
                </c:pt>
                <c:pt idx="2311">
                  <c:v>0.76973379629629635</c:v>
                </c:pt>
                <c:pt idx="2312">
                  <c:v>0.76973379629629635</c:v>
                </c:pt>
                <c:pt idx="2313">
                  <c:v>0.76974537037037039</c:v>
                </c:pt>
                <c:pt idx="2314">
                  <c:v>0.76974537037037039</c:v>
                </c:pt>
                <c:pt idx="2315">
                  <c:v>0.76975694444444442</c:v>
                </c:pt>
                <c:pt idx="2316">
                  <c:v>0.76975694444444442</c:v>
                </c:pt>
                <c:pt idx="2317">
                  <c:v>0.76976851851851846</c:v>
                </c:pt>
                <c:pt idx="2318">
                  <c:v>0.76976851851851846</c:v>
                </c:pt>
                <c:pt idx="2319">
                  <c:v>0.76978009259259261</c:v>
                </c:pt>
                <c:pt idx="2320">
                  <c:v>0.76978009259259261</c:v>
                </c:pt>
                <c:pt idx="2321">
                  <c:v>0.76979166666666665</c:v>
                </c:pt>
                <c:pt idx="2322">
                  <c:v>0.76980324074074069</c:v>
                </c:pt>
                <c:pt idx="2323">
                  <c:v>0.76980324074074069</c:v>
                </c:pt>
                <c:pt idx="2324">
                  <c:v>0.76981481481481484</c:v>
                </c:pt>
                <c:pt idx="2325">
                  <c:v>0.76981481481481484</c:v>
                </c:pt>
                <c:pt idx="2326">
                  <c:v>0.76982638888888888</c:v>
                </c:pt>
                <c:pt idx="2327">
                  <c:v>0.76982638888888888</c:v>
                </c:pt>
                <c:pt idx="2328">
                  <c:v>0.76983796296296292</c:v>
                </c:pt>
                <c:pt idx="2329">
                  <c:v>0.76983796296296292</c:v>
                </c:pt>
                <c:pt idx="2330">
                  <c:v>0.76984953703703707</c:v>
                </c:pt>
                <c:pt idx="2331">
                  <c:v>0.76984953703703707</c:v>
                </c:pt>
                <c:pt idx="2332">
                  <c:v>0.76986111111111111</c:v>
                </c:pt>
                <c:pt idx="2333">
                  <c:v>0.76986111111111111</c:v>
                </c:pt>
                <c:pt idx="2334">
                  <c:v>0.76987268518518515</c:v>
                </c:pt>
                <c:pt idx="2335">
                  <c:v>0.76987268518518515</c:v>
                </c:pt>
                <c:pt idx="2336">
                  <c:v>0.7698842592592593</c:v>
                </c:pt>
                <c:pt idx="2337">
                  <c:v>0.7698842592592593</c:v>
                </c:pt>
                <c:pt idx="2338">
                  <c:v>0.76989583333333333</c:v>
                </c:pt>
                <c:pt idx="2339">
                  <c:v>0.76990740740740737</c:v>
                </c:pt>
                <c:pt idx="2340">
                  <c:v>0.76990740740740737</c:v>
                </c:pt>
                <c:pt idx="2341">
                  <c:v>0.76991898148148152</c:v>
                </c:pt>
                <c:pt idx="2342">
                  <c:v>0.76991898148148152</c:v>
                </c:pt>
                <c:pt idx="2343">
                  <c:v>0.76993055555555556</c:v>
                </c:pt>
                <c:pt idx="2344">
                  <c:v>0.76993055555555556</c:v>
                </c:pt>
                <c:pt idx="2345">
                  <c:v>0.7699421296296296</c:v>
                </c:pt>
                <c:pt idx="2346">
                  <c:v>0.7699421296296296</c:v>
                </c:pt>
                <c:pt idx="2347">
                  <c:v>0.76995370370370375</c:v>
                </c:pt>
                <c:pt idx="2348">
                  <c:v>0.76995370370370375</c:v>
                </c:pt>
                <c:pt idx="2349">
                  <c:v>0.76996527777777779</c:v>
                </c:pt>
                <c:pt idx="2350">
                  <c:v>0.76996527777777779</c:v>
                </c:pt>
                <c:pt idx="2351">
                  <c:v>0.76997685185185183</c:v>
                </c:pt>
                <c:pt idx="2352">
                  <c:v>0.76997685185185183</c:v>
                </c:pt>
                <c:pt idx="2353">
                  <c:v>0.76998842592592598</c:v>
                </c:pt>
                <c:pt idx="2354">
                  <c:v>0.77</c:v>
                </c:pt>
                <c:pt idx="2355">
                  <c:v>0.77</c:v>
                </c:pt>
                <c:pt idx="2356">
                  <c:v>0.77001157407407406</c:v>
                </c:pt>
                <c:pt idx="2357">
                  <c:v>0.77001157407407406</c:v>
                </c:pt>
                <c:pt idx="2358">
                  <c:v>0.7700231481481481</c:v>
                </c:pt>
                <c:pt idx="2359">
                  <c:v>0.7700231481481481</c:v>
                </c:pt>
                <c:pt idx="2360">
                  <c:v>0.77003472222222225</c:v>
                </c:pt>
                <c:pt idx="2361">
                  <c:v>0.77003472222222225</c:v>
                </c:pt>
                <c:pt idx="2362">
                  <c:v>0.77004629629629628</c:v>
                </c:pt>
                <c:pt idx="2363">
                  <c:v>0.77004629629629628</c:v>
                </c:pt>
                <c:pt idx="2364">
                  <c:v>0.77005787037037032</c:v>
                </c:pt>
                <c:pt idx="2365">
                  <c:v>0.77005787037037032</c:v>
                </c:pt>
                <c:pt idx="2366">
                  <c:v>0.77006944444444447</c:v>
                </c:pt>
                <c:pt idx="2367">
                  <c:v>0.77006944444444447</c:v>
                </c:pt>
                <c:pt idx="2368">
                  <c:v>0.77008101851851851</c:v>
                </c:pt>
                <c:pt idx="2369">
                  <c:v>0.77009259259259255</c:v>
                </c:pt>
                <c:pt idx="2370">
                  <c:v>0.77009259259259255</c:v>
                </c:pt>
                <c:pt idx="2371">
                  <c:v>0.7701041666666667</c:v>
                </c:pt>
                <c:pt idx="2372">
                  <c:v>0.7701041666666667</c:v>
                </c:pt>
                <c:pt idx="2373">
                  <c:v>0.77011574074074074</c:v>
                </c:pt>
                <c:pt idx="2374">
                  <c:v>0.77011574074074074</c:v>
                </c:pt>
                <c:pt idx="2375">
                  <c:v>0.77012731481481478</c:v>
                </c:pt>
                <c:pt idx="2376">
                  <c:v>0.77012731481481478</c:v>
                </c:pt>
                <c:pt idx="2377">
                  <c:v>0.77013888888888893</c:v>
                </c:pt>
                <c:pt idx="2378">
                  <c:v>0.77013888888888893</c:v>
                </c:pt>
                <c:pt idx="2379">
                  <c:v>0.77015046296296297</c:v>
                </c:pt>
                <c:pt idx="2380">
                  <c:v>0.77015046296296297</c:v>
                </c:pt>
                <c:pt idx="2381">
                  <c:v>0.77016203703703701</c:v>
                </c:pt>
                <c:pt idx="2382">
                  <c:v>0.77016203703703701</c:v>
                </c:pt>
                <c:pt idx="2383">
                  <c:v>0.77017361111111116</c:v>
                </c:pt>
                <c:pt idx="2384">
                  <c:v>0.77017361111111116</c:v>
                </c:pt>
                <c:pt idx="2385">
                  <c:v>0.77018518518518519</c:v>
                </c:pt>
                <c:pt idx="2386">
                  <c:v>0.77018518518518519</c:v>
                </c:pt>
                <c:pt idx="2387">
                  <c:v>0.77019675925925923</c:v>
                </c:pt>
                <c:pt idx="2388">
                  <c:v>0.77020833333333338</c:v>
                </c:pt>
                <c:pt idx="2389">
                  <c:v>0.77020833333333338</c:v>
                </c:pt>
                <c:pt idx="2390">
                  <c:v>0.77021990740740742</c:v>
                </c:pt>
                <c:pt idx="2391">
                  <c:v>0.77021990740740742</c:v>
                </c:pt>
                <c:pt idx="2392">
                  <c:v>0.77023148148148146</c:v>
                </c:pt>
                <c:pt idx="2393">
                  <c:v>0.77023148148148146</c:v>
                </c:pt>
                <c:pt idx="2394">
                  <c:v>0.7702430555555555</c:v>
                </c:pt>
                <c:pt idx="2395">
                  <c:v>0.7702430555555555</c:v>
                </c:pt>
                <c:pt idx="2396">
                  <c:v>0.77025462962962965</c:v>
                </c:pt>
                <c:pt idx="2397">
                  <c:v>0.77025462962962965</c:v>
                </c:pt>
                <c:pt idx="2398">
                  <c:v>0.77026620370370369</c:v>
                </c:pt>
                <c:pt idx="2399">
                  <c:v>0.77026620370370369</c:v>
                </c:pt>
                <c:pt idx="2400">
                  <c:v>0.77027777777777773</c:v>
                </c:pt>
                <c:pt idx="2401">
                  <c:v>0.77027777777777773</c:v>
                </c:pt>
                <c:pt idx="2402">
                  <c:v>0.77028935185185188</c:v>
                </c:pt>
                <c:pt idx="2403">
                  <c:v>0.77030092592592592</c:v>
                </c:pt>
                <c:pt idx="2404">
                  <c:v>0.77030092592592592</c:v>
                </c:pt>
                <c:pt idx="2405">
                  <c:v>0.77031249999999996</c:v>
                </c:pt>
                <c:pt idx="2406">
                  <c:v>0.77031249999999996</c:v>
                </c:pt>
                <c:pt idx="2407">
                  <c:v>0.77032407407407411</c:v>
                </c:pt>
                <c:pt idx="2408">
                  <c:v>0.77032407407407411</c:v>
                </c:pt>
                <c:pt idx="2409">
                  <c:v>0.77033564814814814</c:v>
                </c:pt>
                <c:pt idx="2410">
                  <c:v>0.77033564814814814</c:v>
                </c:pt>
                <c:pt idx="2411">
                  <c:v>0.77034722222222218</c:v>
                </c:pt>
                <c:pt idx="2412">
                  <c:v>0.77034722222222218</c:v>
                </c:pt>
                <c:pt idx="2413">
                  <c:v>0.77035879629629633</c:v>
                </c:pt>
                <c:pt idx="2414">
                  <c:v>0.77035879629629633</c:v>
                </c:pt>
                <c:pt idx="2415">
                  <c:v>0.77037037037037037</c:v>
                </c:pt>
                <c:pt idx="2416">
                  <c:v>0.77037037037037037</c:v>
                </c:pt>
                <c:pt idx="2417">
                  <c:v>0.77038194444444441</c:v>
                </c:pt>
                <c:pt idx="2418">
                  <c:v>0.77038194444444441</c:v>
                </c:pt>
                <c:pt idx="2419">
                  <c:v>0.77039351851851856</c:v>
                </c:pt>
                <c:pt idx="2420">
                  <c:v>0.77039351851851856</c:v>
                </c:pt>
                <c:pt idx="2421">
                  <c:v>0.7704050925925926</c:v>
                </c:pt>
                <c:pt idx="2422">
                  <c:v>0.77041666666666664</c:v>
                </c:pt>
                <c:pt idx="2423">
                  <c:v>0.77041666666666664</c:v>
                </c:pt>
                <c:pt idx="2424">
                  <c:v>0.77042824074074079</c:v>
                </c:pt>
                <c:pt idx="2425">
                  <c:v>0.77042824074074079</c:v>
                </c:pt>
                <c:pt idx="2426">
                  <c:v>0.77043981481481483</c:v>
                </c:pt>
                <c:pt idx="2427">
                  <c:v>0.77043981481481483</c:v>
                </c:pt>
                <c:pt idx="2428">
                  <c:v>0.77045138888888887</c:v>
                </c:pt>
                <c:pt idx="2429">
                  <c:v>0.77045138888888887</c:v>
                </c:pt>
                <c:pt idx="2430">
                  <c:v>0.77046296296296302</c:v>
                </c:pt>
                <c:pt idx="2431">
                  <c:v>0.77046296296296302</c:v>
                </c:pt>
                <c:pt idx="2432">
                  <c:v>0.77047453703703705</c:v>
                </c:pt>
                <c:pt idx="2433">
                  <c:v>0.77047453703703705</c:v>
                </c:pt>
                <c:pt idx="2434">
                  <c:v>0.77048611111111109</c:v>
                </c:pt>
                <c:pt idx="2435">
                  <c:v>0.77048611111111109</c:v>
                </c:pt>
                <c:pt idx="2436">
                  <c:v>0.77049768518518513</c:v>
                </c:pt>
                <c:pt idx="2437">
                  <c:v>0.77049768518518513</c:v>
                </c:pt>
                <c:pt idx="2438">
                  <c:v>0.77050925925925928</c:v>
                </c:pt>
                <c:pt idx="2439">
                  <c:v>0.77050925925925928</c:v>
                </c:pt>
                <c:pt idx="2440">
                  <c:v>0.77052083333333332</c:v>
                </c:pt>
                <c:pt idx="2441">
                  <c:v>0.77053240740740736</c:v>
                </c:pt>
                <c:pt idx="2442">
                  <c:v>0.77053240740740736</c:v>
                </c:pt>
                <c:pt idx="2443">
                  <c:v>0.77054398148148151</c:v>
                </c:pt>
                <c:pt idx="2444">
                  <c:v>0.77054398148148151</c:v>
                </c:pt>
                <c:pt idx="2445">
                  <c:v>0.77055555555555555</c:v>
                </c:pt>
                <c:pt idx="2446">
                  <c:v>0.77055555555555555</c:v>
                </c:pt>
                <c:pt idx="2447">
                  <c:v>0.77056712962962959</c:v>
                </c:pt>
                <c:pt idx="2448">
                  <c:v>0.77056712962962959</c:v>
                </c:pt>
                <c:pt idx="2449">
                  <c:v>0.77057870370370374</c:v>
                </c:pt>
                <c:pt idx="2450">
                  <c:v>0.77057870370370374</c:v>
                </c:pt>
                <c:pt idx="2451">
                  <c:v>0.77059027777777778</c:v>
                </c:pt>
                <c:pt idx="2452">
                  <c:v>0.77059027777777778</c:v>
                </c:pt>
                <c:pt idx="2453">
                  <c:v>0.77060185185185182</c:v>
                </c:pt>
                <c:pt idx="2454">
                  <c:v>0.77060185185185182</c:v>
                </c:pt>
                <c:pt idx="2455">
                  <c:v>0.77061342592592597</c:v>
                </c:pt>
                <c:pt idx="2456">
                  <c:v>0.77061342592592597</c:v>
                </c:pt>
                <c:pt idx="2457">
                  <c:v>0.770625</c:v>
                </c:pt>
                <c:pt idx="2458">
                  <c:v>0.77063657407407404</c:v>
                </c:pt>
                <c:pt idx="2459">
                  <c:v>0.77063657407407404</c:v>
                </c:pt>
                <c:pt idx="2460">
                  <c:v>0.77064814814814819</c:v>
                </c:pt>
                <c:pt idx="2461">
                  <c:v>0.77064814814814819</c:v>
                </c:pt>
                <c:pt idx="2462">
                  <c:v>0.77065972222222223</c:v>
                </c:pt>
                <c:pt idx="2463">
                  <c:v>0.77065972222222223</c:v>
                </c:pt>
                <c:pt idx="2464">
                  <c:v>0.77067129629629627</c:v>
                </c:pt>
                <c:pt idx="2465">
                  <c:v>0.77067129629629627</c:v>
                </c:pt>
                <c:pt idx="2466">
                  <c:v>0.77068287037037042</c:v>
                </c:pt>
                <c:pt idx="2467">
                  <c:v>0.77068287037037042</c:v>
                </c:pt>
                <c:pt idx="2468">
                  <c:v>0.77069444444444446</c:v>
                </c:pt>
                <c:pt idx="2469">
                  <c:v>0.77069444444444446</c:v>
                </c:pt>
                <c:pt idx="2470">
                  <c:v>0.7707060185185185</c:v>
                </c:pt>
                <c:pt idx="2471">
                  <c:v>0.7707060185185185</c:v>
                </c:pt>
                <c:pt idx="2472">
                  <c:v>0.77071759259259254</c:v>
                </c:pt>
                <c:pt idx="2473">
                  <c:v>0.77072916666666669</c:v>
                </c:pt>
                <c:pt idx="2474">
                  <c:v>0.77072916666666669</c:v>
                </c:pt>
                <c:pt idx="2475">
                  <c:v>0.77074074074074073</c:v>
                </c:pt>
                <c:pt idx="2476">
                  <c:v>0.77074074074074073</c:v>
                </c:pt>
                <c:pt idx="2477">
                  <c:v>0.77075231481481477</c:v>
                </c:pt>
                <c:pt idx="2478">
                  <c:v>0.77075231481481477</c:v>
                </c:pt>
                <c:pt idx="2479">
                  <c:v>0.77076388888888892</c:v>
                </c:pt>
                <c:pt idx="2480">
                  <c:v>0.77076388888888892</c:v>
                </c:pt>
                <c:pt idx="2481">
                  <c:v>0.77077546296296295</c:v>
                </c:pt>
                <c:pt idx="2482">
                  <c:v>0.77077546296296295</c:v>
                </c:pt>
                <c:pt idx="2483">
                  <c:v>0.77078703703703699</c:v>
                </c:pt>
                <c:pt idx="2484">
                  <c:v>0.77078703703703699</c:v>
                </c:pt>
                <c:pt idx="2485">
                  <c:v>0.77079861111111114</c:v>
                </c:pt>
                <c:pt idx="2486">
                  <c:v>0.77079861111111114</c:v>
                </c:pt>
                <c:pt idx="2487">
                  <c:v>0.77081018518518518</c:v>
                </c:pt>
                <c:pt idx="2488">
                  <c:v>0.77082175925925922</c:v>
                </c:pt>
                <c:pt idx="2489">
                  <c:v>0.77082175925925922</c:v>
                </c:pt>
                <c:pt idx="2490">
                  <c:v>0.77083333333333337</c:v>
                </c:pt>
                <c:pt idx="2491">
                  <c:v>0.77083333333333337</c:v>
                </c:pt>
                <c:pt idx="2492">
                  <c:v>0.77084490740740741</c:v>
                </c:pt>
                <c:pt idx="2493">
                  <c:v>0.77084490740740741</c:v>
                </c:pt>
                <c:pt idx="2494">
                  <c:v>0.77085648148148145</c:v>
                </c:pt>
                <c:pt idx="2495">
                  <c:v>0.77085648148148145</c:v>
                </c:pt>
                <c:pt idx="2496">
                  <c:v>0.7708680555555556</c:v>
                </c:pt>
                <c:pt idx="2497">
                  <c:v>0.7708680555555556</c:v>
                </c:pt>
                <c:pt idx="2498">
                  <c:v>0.77087962962962964</c:v>
                </c:pt>
                <c:pt idx="2499">
                  <c:v>0.77087962962962964</c:v>
                </c:pt>
                <c:pt idx="2500">
                  <c:v>0.77089120370370368</c:v>
                </c:pt>
                <c:pt idx="2501">
                  <c:v>0.77089120370370368</c:v>
                </c:pt>
                <c:pt idx="2502">
                  <c:v>0.77090277777777783</c:v>
                </c:pt>
                <c:pt idx="2503">
                  <c:v>0.77090277777777783</c:v>
                </c:pt>
                <c:pt idx="2504">
                  <c:v>0.77091435185185186</c:v>
                </c:pt>
                <c:pt idx="2505">
                  <c:v>0.77091435185185186</c:v>
                </c:pt>
                <c:pt idx="2506">
                  <c:v>0.7709259259259259</c:v>
                </c:pt>
                <c:pt idx="2507">
                  <c:v>0.7709259259259259</c:v>
                </c:pt>
                <c:pt idx="2508">
                  <c:v>0.77093750000000005</c:v>
                </c:pt>
                <c:pt idx="2509">
                  <c:v>0.77094907407407409</c:v>
                </c:pt>
                <c:pt idx="2510">
                  <c:v>0.77094907407407409</c:v>
                </c:pt>
                <c:pt idx="2511">
                  <c:v>0.77096064814814813</c:v>
                </c:pt>
                <c:pt idx="2512">
                  <c:v>0.77096064814814813</c:v>
                </c:pt>
                <c:pt idx="2513">
                  <c:v>0.77097222222222217</c:v>
                </c:pt>
                <c:pt idx="2514">
                  <c:v>0.77097222222222217</c:v>
                </c:pt>
                <c:pt idx="2515">
                  <c:v>0.77098379629629632</c:v>
                </c:pt>
                <c:pt idx="2516">
                  <c:v>0.77098379629629632</c:v>
                </c:pt>
                <c:pt idx="2517">
                  <c:v>0.77099537037037036</c:v>
                </c:pt>
                <c:pt idx="2518">
                  <c:v>0.77099537037037036</c:v>
                </c:pt>
                <c:pt idx="2519">
                  <c:v>0.7710069444444444</c:v>
                </c:pt>
                <c:pt idx="2520">
                  <c:v>0.7710069444444444</c:v>
                </c:pt>
                <c:pt idx="2521">
                  <c:v>0.77101851851851855</c:v>
                </c:pt>
                <c:pt idx="2522">
                  <c:v>0.77101851851851855</c:v>
                </c:pt>
                <c:pt idx="2523">
                  <c:v>0.77103009259259259</c:v>
                </c:pt>
                <c:pt idx="2524">
                  <c:v>0.77103009259259259</c:v>
                </c:pt>
                <c:pt idx="2525">
                  <c:v>0.77104166666666663</c:v>
                </c:pt>
                <c:pt idx="2526">
                  <c:v>0.77104166666666663</c:v>
                </c:pt>
                <c:pt idx="2527">
                  <c:v>0.77105324074074078</c:v>
                </c:pt>
                <c:pt idx="2528">
                  <c:v>0.77106481481481481</c:v>
                </c:pt>
                <c:pt idx="2529">
                  <c:v>0.77106481481481481</c:v>
                </c:pt>
                <c:pt idx="2530">
                  <c:v>0.77107638888888885</c:v>
                </c:pt>
                <c:pt idx="2531">
                  <c:v>0.77107638888888885</c:v>
                </c:pt>
                <c:pt idx="2532">
                  <c:v>0.771087962962963</c:v>
                </c:pt>
                <c:pt idx="2533">
                  <c:v>0.771087962962963</c:v>
                </c:pt>
                <c:pt idx="2534">
                  <c:v>0.77109953703703704</c:v>
                </c:pt>
                <c:pt idx="2535">
                  <c:v>0.77109953703703704</c:v>
                </c:pt>
                <c:pt idx="2536">
                  <c:v>0.77111111111111108</c:v>
                </c:pt>
                <c:pt idx="2537">
                  <c:v>0.77111111111111108</c:v>
                </c:pt>
                <c:pt idx="2538">
                  <c:v>0.77112268518518523</c:v>
                </c:pt>
                <c:pt idx="2539">
                  <c:v>0.77112268518518523</c:v>
                </c:pt>
                <c:pt idx="2540">
                  <c:v>0.77113425925925927</c:v>
                </c:pt>
                <c:pt idx="2541">
                  <c:v>0.77113425925925927</c:v>
                </c:pt>
                <c:pt idx="2542">
                  <c:v>0.77114583333333331</c:v>
                </c:pt>
                <c:pt idx="2543">
                  <c:v>0.77114583333333331</c:v>
                </c:pt>
                <c:pt idx="2544">
                  <c:v>0.77115740740740746</c:v>
                </c:pt>
                <c:pt idx="2545">
                  <c:v>0.77115740740740746</c:v>
                </c:pt>
                <c:pt idx="2546">
                  <c:v>0.7711689814814815</c:v>
                </c:pt>
                <c:pt idx="2547">
                  <c:v>0.77118055555555554</c:v>
                </c:pt>
                <c:pt idx="2548">
                  <c:v>0.77118055555555554</c:v>
                </c:pt>
                <c:pt idx="2549">
                  <c:v>0.77119212962962957</c:v>
                </c:pt>
                <c:pt idx="2550">
                  <c:v>0.77119212962962957</c:v>
                </c:pt>
                <c:pt idx="2551">
                  <c:v>0.77120370370370372</c:v>
                </c:pt>
                <c:pt idx="2552">
                  <c:v>0.77120370370370372</c:v>
                </c:pt>
                <c:pt idx="2553">
                  <c:v>0.77121527777777776</c:v>
                </c:pt>
                <c:pt idx="2554">
                  <c:v>0.77121527777777776</c:v>
                </c:pt>
                <c:pt idx="2555">
                  <c:v>0.7712268518518518</c:v>
                </c:pt>
                <c:pt idx="2556">
                  <c:v>0.7712268518518518</c:v>
                </c:pt>
                <c:pt idx="2557">
                  <c:v>0.77123842592592595</c:v>
                </c:pt>
                <c:pt idx="2558">
                  <c:v>0.77123842592592595</c:v>
                </c:pt>
                <c:pt idx="2559">
                  <c:v>0.77124999999999999</c:v>
                </c:pt>
                <c:pt idx="2560">
                  <c:v>0.77124999999999999</c:v>
                </c:pt>
                <c:pt idx="2561">
                  <c:v>0.77126157407407403</c:v>
                </c:pt>
                <c:pt idx="2562">
                  <c:v>0.77126157407407403</c:v>
                </c:pt>
                <c:pt idx="2563">
                  <c:v>0.77127314814814818</c:v>
                </c:pt>
                <c:pt idx="2564">
                  <c:v>0.77127314814814818</c:v>
                </c:pt>
                <c:pt idx="2565">
                  <c:v>0.77128472222222222</c:v>
                </c:pt>
                <c:pt idx="2566">
                  <c:v>0.77129629629629626</c:v>
                </c:pt>
                <c:pt idx="2567">
                  <c:v>0.77129629629629626</c:v>
                </c:pt>
                <c:pt idx="2568">
                  <c:v>0.77130787037037041</c:v>
                </c:pt>
                <c:pt idx="2569">
                  <c:v>0.77130787037037041</c:v>
                </c:pt>
                <c:pt idx="2570">
                  <c:v>0.77131944444444445</c:v>
                </c:pt>
                <c:pt idx="2571">
                  <c:v>0.77131944444444445</c:v>
                </c:pt>
                <c:pt idx="2572">
                  <c:v>0.77133101851851849</c:v>
                </c:pt>
                <c:pt idx="2573">
                  <c:v>0.77133101851851849</c:v>
                </c:pt>
                <c:pt idx="2574">
                  <c:v>0.77134259259259264</c:v>
                </c:pt>
                <c:pt idx="2575">
                  <c:v>0.77134259259259264</c:v>
                </c:pt>
                <c:pt idx="2576">
                  <c:v>0.77135416666666667</c:v>
                </c:pt>
                <c:pt idx="2577">
                  <c:v>0.77135416666666667</c:v>
                </c:pt>
                <c:pt idx="2578">
                  <c:v>0.77136574074074071</c:v>
                </c:pt>
                <c:pt idx="2579">
                  <c:v>0.77136574074074071</c:v>
                </c:pt>
                <c:pt idx="2580">
                  <c:v>0.77137731481481486</c:v>
                </c:pt>
                <c:pt idx="2581">
                  <c:v>0.7713888888888889</c:v>
                </c:pt>
                <c:pt idx="2582">
                  <c:v>0.7713888888888889</c:v>
                </c:pt>
                <c:pt idx="2583">
                  <c:v>0.77140046296296294</c:v>
                </c:pt>
                <c:pt idx="2584">
                  <c:v>0.77140046296296294</c:v>
                </c:pt>
                <c:pt idx="2585">
                  <c:v>0.77141203703703709</c:v>
                </c:pt>
                <c:pt idx="2586">
                  <c:v>0.77141203703703709</c:v>
                </c:pt>
                <c:pt idx="2587">
                  <c:v>0.77142361111111113</c:v>
                </c:pt>
                <c:pt idx="2588">
                  <c:v>0.77142361111111113</c:v>
                </c:pt>
                <c:pt idx="2589">
                  <c:v>0.77143518518518517</c:v>
                </c:pt>
                <c:pt idx="2590">
                  <c:v>0.77143518518518517</c:v>
                </c:pt>
                <c:pt idx="2591">
                  <c:v>0.77144675925925921</c:v>
                </c:pt>
                <c:pt idx="2592">
                  <c:v>0.77144675925925921</c:v>
                </c:pt>
                <c:pt idx="2593">
                  <c:v>0.77145833333333336</c:v>
                </c:pt>
                <c:pt idx="2594">
                  <c:v>0.77145833333333336</c:v>
                </c:pt>
                <c:pt idx="2595">
                  <c:v>0.7714699074074074</c:v>
                </c:pt>
                <c:pt idx="2596">
                  <c:v>0.77148148148148143</c:v>
                </c:pt>
                <c:pt idx="2597">
                  <c:v>0.77148148148148143</c:v>
                </c:pt>
                <c:pt idx="2598">
                  <c:v>0.77149305555555558</c:v>
                </c:pt>
                <c:pt idx="2599">
                  <c:v>0.77149305555555558</c:v>
                </c:pt>
                <c:pt idx="2600">
                  <c:v>0.77150462962962962</c:v>
                </c:pt>
                <c:pt idx="2601">
                  <c:v>0.77150462962962962</c:v>
                </c:pt>
                <c:pt idx="2602">
                  <c:v>0.77151620370370366</c:v>
                </c:pt>
                <c:pt idx="2603">
                  <c:v>0.77151620370370366</c:v>
                </c:pt>
                <c:pt idx="2604">
                  <c:v>0.77152777777777781</c:v>
                </c:pt>
                <c:pt idx="2605">
                  <c:v>0.77152777777777781</c:v>
                </c:pt>
                <c:pt idx="2606">
                  <c:v>0.77153935185185185</c:v>
                </c:pt>
                <c:pt idx="2607">
                  <c:v>0.77153935185185185</c:v>
                </c:pt>
                <c:pt idx="2608">
                  <c:v>0.77155092592592589</c:v>
                </c:pt>
                <c:pt idx="2609">
                  <c:v>0.77155092592592589</c:v>
                </c:pt>
                <c:pt idx="2610">
                  <c:v>0.77156250000000004</c:v>
                </c:pt>
                <c:pt idx="2611">
                  <c:v>0.77156250000000004</c:v>
                </c:pt>
                <c:pt idx="2612">
                  <c:v>0.77157407407407408</c:v>
                </c:pt>
                <c:pt idx="2613">
                  <c:v>0.77157407407407408</c:v>
                </c:pt>
                <c:pt idx="2614">
                  <c:v>0.77158564814814812</c:v>
                </c:pt>
                <c:pt idx="2615">
                  <c:v>0.77159722222222227</c:v>
                </c:pt>
                <c:pt idx="2616">
                  <c:v>0.77159722222222227</c:v>
                </c:pt>
                <c:pt idx="2617">
                  <c:v>0.77160879629629631</c:v>
                </c:pt>
                <c:pt idx="2618">
                  <c:v>0.77160879629629631</c:v>
                </c:pt>
                <c:pt idx="2619">
                  <c:v>0.77162037037037035</c:v>
                </c:pt>
                <c:pt idx="2620">
                  <c:v>0.77162037037037035</c:v>
                </c:pt>
                <c:pt idx="2621">
                  <c:v>0.7716319444444445</c:v>
                </c:pt>
                <c:pt idx="2622">
                  <c:v>0.7716319444444445</c:v>
                </c:pt>
                <c:pt idx="2623">
                  <c:v>0.77164351851851853</c:v>
                </c:pt>
                <c:pt idx="2624">
                  <c:v>0.77164351851851853</c:v>
                </c:pt>
                <c:pt idx="2625">
                  <c:v>0.77165509259259257</c:v>
                </c:pt>
                <c:pt idx="2626">
                  <c:v>0.77165509259259257</c:v>
                </c:pt>
                <c:pt idx="2627">
                  <c:v>0.77166666666666661</c:v>
                </c:pt>
                <c:pt idx="2628">
                  <c:v>0.77166666666666661</c:v>
                </c:pt>
                <c:pt idx="2629">
                  <c:v>0.77167824074074076</c:v>
                </c:pt>
                <c:pt idx="2630">
                  <c:v>0.77167824074074076</c:v>
                </c:pt>
                <c:pt idx="2631">
                  <c:v>0.7716898148148148</c:v>
                </c:pt>
                <c:pt idx="2632">
                  <c:v>0.7716898148148148</c:v>
                </c:pt>
                <c:pt idx="2633">
                  <c:v>0.77170138888888884</c:v>
                </c:pt>
                <c:pt idx="2634">
                  <c:v>0.77171296296296299</c:v>
                </c:pt>
                <c:pt idx="2635">
                  <c:v>0.77171296296296299</c:v>
                </c:pt>
                <c:pt idx="2636">
                  <c:v>0.77172453703703703</c:v>
                </c:pt>
                <c:pt idx="2637">
                  <c:v>0.77172453703703703</c:v>
                </c:pt>
                <c:pt idx="2638">
                  <c:v>0.77173611111111107</c:v>
                </c:pt>
                <c:pt idx="2639">
                  <c:v>0.77173611111111107</c:v>
                </c:pt>
                <c:pt idx="2640">
                  <c:v>0.77174768518518522</c:v>
                </c:pt>
                <c:pt idx="2641">
                  <c:v>0.77174768518518522</c:v>
                </c:pt>
                <c:pt idx="2642">
                  <c:v>0.77175925925925926</c:v>
                </c:pt>
                <c:pt idx="2643">
                  <c:v>0.77175925925925926</c:v>
                </c:pt>
                <c:pt idx="2644">
                  <c:v>0.77177083333333329</c:v>
                </c:pt>
                <c:pt idx="2645">
                  <c:v>0.77177083333333329</c:v>
                </c:pt>
                <c:pt idx="2646">
                  <c:v>0.77178240740740744</c:v>
                </c:pt>
                <c:pt idx="2647">
                  <c:v>0.77178240740740744</c:v>
                </c:pt>
                <c:pt idx="2648">
                  <c:v>0.77179398148148148</c:v>
                </c:pt>
                <c:pt idx="2649">
                  <c:v>0.77179398148148148</c:v>
                </c:pt>
                <c:pt idx="2650">
                  <c:v>0.77180555555555552</c:v>
                </c:pt>
                <c:pt idx="2651">
                  <c:v>0.77180555555555552</c:v>
                </c:pt>
                <c:pt idx="2652">
                  <c:v>0.77181712962962967</c:v>
                </c:pt>
                <c:pt idx="2653">
                  <c:v>0.77182870370370371</c:v>
                </c:pt>
                <c:pt idx="2654">
                  <c:v>0.77182870370370371</c:v>
                </c:pt>
                <c:pt idx="2655">
                  <c:v>0.77184027777777775</c:v>
                </c:pt>
                <c:pt idx="2656">
                  <c:v>0.77184027777777775</c:v>
                </c:pt>
                <c:pt idx="2657">
                  <c:v>0.7718518518518519</c:v>
                </c:pt>
                <c:pt idx="2658">
                  <c:v>0.7718518518518519</c:v>
                </c:pt>
                <c:pt idx="2659">
                  <c:v>0.77186342592592594</c:v>
                </c:pt>
                <c:pt idx="2660">
                  <c:v>0.77186342592592594</c:v>
                </c:pt>
                <c:pt idx="2661">
                  <c:v>0.77187499999999998</c:v>
                </c:pt>
                <c:pt idx="2662">
                  <c:v>0.77187499999999998</c:v>
                </c:pt>
                <c:pt idx="2663">
                  <c:v>0.77188657407407413</c:v>
                </c:pt>
                <c:pt idx="2664">
                  <c:v>0.77188657407407413</c:v>
                </c:pt>
                <c:pt idx="2665">
                  <c:v>0.77189814814814817</c:v>
                </c:pt>
                <c:pt idx="2666">
                  <c:v>0.77189814814814817</c:v>
                </c:pt>
                <c:pt idx="2667">
                  <c:v>0.77190972222222221</c:v>
                </c:pt>
                <c:pt idx="2668">
                  <c:v>0.77190972222222221</c:v>
                </c:pt>
                <c:pt idx="2669">
                  <c:v>0.77192129629629624</c:v>
                </c:pt>
                <c:pt idx="2670">
                  <c:v>0.77193287037037039</c:v>
                </c:pt>
                <c:pt idx="2671">
                  <c:v>0.77193287037037039</c:v>
                </c:pt>
                <c:pt idx="2672">
                  <c:v>0.77194444444444443</c:v>
                </c:pt>
                <c:pt idx="2673">
                  <c:v>0.77194444444444443</c:v>
                </c:pt>
                <c:pt idx="2674">
                  <c:v>0.77195601851851847</c:v>
                </c:pt>
                <c:pt idx="2675">
                  <c:v>0.77195601851851847</c:v>
                </c:pt>
                <c:pt idx="2676">
                  <c:v>0.77196759259259262</c:v>
                </c:pt>
                <c:pt idx="2677">
                  <c:v>0.77196759259259262</c:v>
                </c:pt>
                <c:pt idx="2678">
                  <c:v>0.77197916666666666</c:v>
                </c:pt>
                <c:pt idx="2679">
                  <c:v>0.77197916666666666</c:v>
                </c:pt>
                <c:pt idx="2680">
                  <c:v>0.7719907407407407</c:v>
                </c:pt>
                <c:pt idx="2681">
                  <c:v>0.7719907407407407</c:v>
                </c:pt>
                <c:pt idx="2682">
                  <c:v>0.77200231481481485</c:v>
                </c:pt>
                <c:pt idx="2683">
                  <c:v>0.77200231481481485</c:v>
                </c:pt>
                <c:pt idx="2684">
                  <c:v>0.77201388888888889</c:v>
                </c:pt>
                <c:pt idx="2685">
                  <c:v>0.77201388888888889</c:v>
                </c:pt>
                <c:pt idx="2686">
                  <c:v>0.77202546296296293</c:v>
                </c:pt>
                <c:pt idx="2687">
                  <c:v>0.77203703703703708</c:v>
                </c:pt>
                <c:pt idx="2688">
                  <c:v>0.77203703703703708</c:v>
                </c:pt>
                <c:pt idx="2689">
                  <c:v>0.77204861111111112</c:v>
                </c:pt>
                <c:pt idx="2690">
                  <c:v>0.77204861111111112</c:v>
                </c:pt>
                <c:pt idx="2691">
                  <c:v>0.77206018518518515</c:v>
                </c:pt>
                <c:pt idx="2692">
                  <c:v>0.77206018518518515</c:v>
                </c:pt>
                <c:pt idx="2693">
                  <c:v>0.7720717592592593</c:v>
                </c:pt>
                <c:pt idx="2694">
                  <c:v>0.7720717592592593</c:v>
                </c:pt>
                <c:pt idx="2695">
                  <c:v>0.77208333333333334</c:v>
                </c:pt>
                <c:pt idx="2696">
                  <c:v>0.77208333333333334</c:v>
                </c:pt>
                <c:pt idx="2697">
                  <c:v>0.77209490740740738</c:v>
                </c:pt>
                <c:pt idx="2698">
                  <c:v>0.77209490740740738</c:v>
                </c:pt>
                <c:pt idx="2699">
                  <c:v>0.77210648148148153</c:v>
                </c:pt>
                <c:pt idx="2700">
                  <c:v>0.77210648148148153</c:v>
                </c:pt>
                <c:pt idx="2701">
                  <c:v>0.77211805555555557</c:v>
                </c:pt>
                <c:pt idx="2702">
                  <c:v>0.77211805555555557</c:v>
                </c:pt>
                <c:pt idx="2703">
                  <c:v>0.77212962962962961</c:v>
                </c:pt>
                <c:pt idx="2704">
                  <c:v>0.77212962962962961</c:v>
                </c:pt>
                <c:pt idx="2705">
                  <c:v>0.77214120370370365</c:v>
                </c:pt>
                <c:pt idx="2706">
                  <c:v>0.7721527777777778</c:v>
                </c:pt>
                <c:pt idx="2707">
                  <c:v>0.7721527777777778</c:v>
                </c:pt>
                <c:pt idx="2708">
                  <c:v>0.77216435185185184</c:v>
                </c:pt>
                <c:pt idx="2709">
                  <c:v>0.77216435185185184</c:v>
                </c:pt>
                <c:pt idx="2710">
                  <c:v>0.77217592592592588</c:v>
                </c:pt>
                <c:pt idx="2711">
                  <c:v>0.77217592592592588</c:v>
                </c:pt>
                <c:pt idx="2712">
                  <c:v>0.77218750000000003</c:v>
                </c:pt>
                <c:pt idx="2713">
                  <c:v>0.77218750000000003</c:v>
                </c:pt>
                <c:pt idx="2714">
                  <c:v>0.77219907407407407</c:v>
                </c:pt>
                <c:pt idx="2715">
                  <c:v>0.77219907407407407</c:v>
                </c:pt>
                <c:pt idx="2716">
                  <c:v>0.7722106481481481</c:v>
                </c:pt>
                <c:pt idx="2717">
                  <c:v>0.7722106481481481</c:v>
                </c:pt>
                <c:pt idx="2718">
                  <c:v>0.77222222222222225</c:v>
                </c:pt>
                <c:pt idx="2719">
                  <c:v>0.77222222222222225</c:v>
                </c:pt>
                <c:pt idx="2720">
                  <c:v>0.77223379629629629</c:v>
                </c:pt>
                <c:pt idx="2721">
                  <c:v>0.77224537037037033</c:v>
                </c:pt>
                <c:pt idx="2722">
                  <c:v>0.77224537037037033</c:v>
                </c:pt>
                <c:pt idx="2723">
                  <c:v>0.77225694444444448</c:v>
                </c:pt>
                <c:pt idx="2724">
                  <c:v>0.77225694444444448</c:v>
                </c:pt>
                <c:pt idx="2725">
                  <c:v>0.77226851851851852</c:v>
                </c:pt>
                <c:pt idx="2726">
                  <c:v>0.77226851851851852</c:v>
                </c:pt>
                <c:pt idx="2727">
                  <c:v>0.77228009259259256</c:v>
                </c:pt>
                <c:pt idx="2728">
                  <c:v>0.77228009259259256</c:v>
                </c:pt>
                <c:pt idx="2729">
                  <c:v>0.77229166666666671</c:v>
                </c:pt>
                <c:pt idx="2730">
                  <c:v>0.77229166666666671</c:v>
                </c:pt>
                <c:pt idx="2731">
                  <c:v>0.77230324074074075</c:v>
                </c:pt>
                <c:pt idx="2732">
                  <c:v>0.77230324074074075</c:v>
                </c:pt>
                <c:pt idx="2733">
                  <c:v>0.77231481481481479</c:v>
                </c:pt>
                <c:pt idx="2734">
                  <c:v>0.77231481481481479</c:v>
                </c:pt>
                <c:pt idx="2735">
                  <c:v>0.77232638888888894</c:v>
                </c:pt>
                <c:pt idx="2736">
                  <c:v>0.77232638888888894</c:v>
                </c:pt>
                <c:pt idx="2737">
                  <c:v>0.77233796296296298</c:v>
                </c:pt>
                <c:pt idx="2738">
                  <c:v>0.77233796296296298</c:v>
                </c:pt>
                <c:pt idx="2739">
                  <c:v>0.77234953703703701</c:v>
                </c:pt>
                <c:pt idx="2740">
                  <c:v>0.77236111111111116</c:v>
                </c:pt>
                <c:pt idx="2741">
                  <c:v>0.77236111111111116</c:v>
                </c:pt>
                <c:pt idx="2742">
                  <c:v>0.7723726851851852</c:v>
                </c:pt>
                <c:pt idx="2743">
                  <c:v>0.7723726851851852</c:v>
                </c:pt>
                <c:pt idx="2744">
                  <c:v>0.77238425925925924</c:v>
                </c:pt>
                <c:pt idx="2745">
                  <c:v>0.77238425925925924</c:v>
                </c:pt>
                <c:pt idx="2746">
                  <c:v>0.77239583333333328</c:v>
                </c:pt>
                <c:pt idx="2747">
                  <c:v>0.77239583333333328</c:v>
                </c:pt>
                <c:pt idx="2748">
                  <c:v>0.77240740740740743</c:v>
                </c:pt>
                <c:pt idx="2749">
                  <c:v>0.77240740740740743</c:v>
                </c:pt>
                <c:pt idx="2750">
                  <c:v>0.77241898148148147</c:v>
                </c:pt>
                <c:pt idx="2751">
                  <c:v>0.77241898148148147</c:v>
                </c:pt>
                <c:pt idx="2752">
                  <c:v>0.77243055555555551</c:v>
                </c:pt>
                <c:pt idx="2753">
                  <c:v>0.77243055555555551</c:v>
                </c:pt>
                <c:pt idx="2754">
                  <c:v>0.77244212962962966</c:v>
                </c:pt>
                <c:pt idx="2755">
                  <c:v>0.77244212962962966</c:v>
                </c:pt>
                <c:pt idx="2756">
                  <c:v>0.7724537037037037</c:v>
                </c:pt>
                <c:pt idx="2757">
                  <c:v>0.77246527777777774</c:v>
                </c:pt>
                <c:pt idx="2758">
                  <c:v>0.77246527777777774</c:v>
                </c:pt>
                <c:pt idx="2759">
                  <c:v>0.77247685185185189</c:v>
                </c:pt>
                <c:pt idx="2760">
                  <c:v>0.77247685185185189</c:v>
                </c:pt>
                <c:pt idx="2761">
                  <c:v>0.77248842592592593</c:v>
                </c:pt>
                <c:pt idx="2762">
                  <c:v>0.77248842592592593</c:v>
                </c:pt>
                <c:pt idx="2763">
                  <c:v>0.77249999999999996</c:v>
                </c:pt>
                <c:pt idx="2764">
                  <c:v>0.77249999999999996</c:v>
                </c:pt>
                <c:pt idx="2765">
                  <c:v>0.77251157407407411</c:v>
                </c:pt>
                <c:pt idx="2766">
                  <c:v>0.77251157407407411</c:v>
                </c:pt>
                <c:pt idx="2767">
                  <c:v>0.77252314814814815</c:v>
                </c:pt>
                <c:pt idx="2768">
                  <c:v>0.77252314814814815</c:v>
                </c:pt>
                <c:pt idx="2769">
                  <c:v>0.77253472222222219</c:v>
                </c:pt>
                <c:pt idx="2770">
                  <c:v>0.77253472222222219</c:v>
                </c:pt>
                <c:pt idx="2771">
                  <c:v>0.77254629629629634</c:v>
                </c:pt>
                <c:pt idx="2772">
                  <c:v>0.77254629629629634</c:v>
                </c:pt>
                <c:pt idx="2773">
                  <c:v>0.77255787037037038</c:v>
                </c:pt>
                <c:pt idx="2774">
                  <c:v>0.77256944444444442</c:v>
                </c:pt>
                <c:pt idx="2775">
                  <c:v>0.77256944444444442</c:v>
                </c:pt>
                <c:pt idx="2776">
                  <c:v>0.77258101851851857</c:v>
                </c:pt>
                <c:pt idx="2777">
                  <c:v>0.77258101851851857</c:v>
                </c:pt>
                <c:pt idx="2778">
                  <c:v>0.77259259259259261</c:v>
                </c:pt>
                <c:pt idx="2779">
                  <c:v>0.77259259259259261</c:v>
                </c:pt>
                <c:pt idx="2780">
                  <c:v>0.77260416666666665</c:v>
                </c:pt>
                <c:pt idx="2781">
                  <c:v>0.77260416666666665</c:v>
                </c:pt>
                <c:pt idx="2782">
                  <c:v>0.77261574074074069</c:v>
                </c:pt>
                <c:pt idx="2783">
                  <c:v>0.77261574074074069</c:v>
                </c:pt>
                <c:pt idx="2784">
                  <c:v>0.77262731481481484</c:v>
                </c:pt>
                <c:pt idx="2785">
                  <c:v>0.77262731481481484</c:v>
                </c:pt>
                <c:pt idx="2786">
                  <c:v>0.77263888888888888</c:v>
                </c:pt>
                <c:pt idx="2787">
                  <c:v>0.77263888888888888</c:v>
                </c:pt>
                <c:pt idx="2788">
                  <c:v>0.77265046296296291</c:v>
                </c:pt>
                <c:pt idx="2789">
                  <c:v>0.77265046296296291</c:v>
                </c:pt>
                <c:pt idx="2790">
                  <c:v>0.77266203703703706</c:v>
                </c:pt>
                <c:pt idx="2791">
                  <c:v>0.77266203703703706</c:v>
                </c:pt>
                <c:pt idx="2792">
                  <c:v>0.7726736111111111</c:v>
                </c:pt>
                <c:pt idx="2793">
                  <c:v>0.77268518518518514</c:v>
                </c:pt>
                <c:pt idx="2794">
                  <c:v>0.77268518518518514</c:v>
                </c:pt>
                <c:pt idx="2795">
                  <c:v>0.77269675925925929</c:v>
                </c:pt>
                <c:pt idx="2796">
                  <c:v>0.77269675925925929</c:v>
                </c:pt>
                <c:pt idx="2797">
                  <c:v>0.77270833333333333</c:v>
                </c:pt>
                <c:pt idx="2798">
                  <c:v>0.77270833333333333</c:v>
                </c:pt>
                <c:pt idx="2799">
                  <c:v>0.77271990740740737</c:v>
                </c:pt>
                <c:pt idx="2800">
                  <c:v>0.77271990740740737</c:v>
                </c:pt>
                <c:pt idx="2801">
                  <c:v>0.77273148148148152</c:v>
                </c:pt>
                <c:pt idx="2802">
                  <c:v>0.77273148148148152</c:v>
                </c:pt>
                <c:pt idx="2803">
                  <c:v>0.77274305555555556</c:v>
                </c:pt>
                <c:pt idx="2804">
                  <c:v>0.77274305555555556</c:v>
                </c:pt>
                <c:pt idx="2805">
                  <c:v>0.7727546296296296</c:v>
                </c:pt>
                <c:pt idx="2806">
                  <c:v>0.7727546296296296</c:v>
                </c:pt>
                <c:pt idx="2807">
                  <c:v>0.77276620370370375</c:v>
                </c:pt>
                <c:pt idx="2808">
                  <c:v>0.77277777777777779</c:v>
                </c:pt>
                <c:pt idx="2809">
                  <c:v>0.77277777777777779</c:v>
                </c:pt>
                <c:pt idx="2810">
                  <c:v>0.77278935185185182</c:v>
                </c:pt>
                <c:pt idx="2811">
                  <c:v>0.77278935185185182</c:v>
                </c:pt>
                <c:pt idx="2812">
                  <c:v>0.77280092592592597</c:v>
                </c:pt>
                <c:pt idx="2813">
                  <c:v>0.77280092592592597</c:v>
                </c:pt>
                <c:pt idx="2814">
                  <c:v>0.77281250000000001</c:v>
                </c:pt>
                <c:pt idx="2815">
                  <c:v>0.77281250000000001</c:v>
                </c:pt>
                <c:pt idx="2816">
                  <c:v>0.77282407407407405</c:v>
                </c:pt>
                <c:pt idx="2817">
                  <c:v>0.77282407407407405</c:v>
                </c:pt>
                <c:pt idx="2818">
                  <c:v>0.7728356481481482</c:v>
                </c:pt>
                <c:pt idx="2819">
                  <c:v>0.7728356481481482</c:v>
                </c:pt>
                <c:pt idx="2820">
                  <c:v>0.77284722222222224</c:v>
                </c:pt>
                <c:pt idx="2821">
                  <c:v>0.77284722222222224</c:v>
                </c:pt>
                <c:pt idx="2822">
                  <c:v>0.77285879629629628</c:v>
                </c:pt>
                <c:pt idx="2823">
                  <c:v>0.77287037037037032</c:v>
                </c:pt>
                <c:pt idx="2824">
                  <c:v>0.77287037037037032</c:v>
                </c:pt>
                <c:pt idx="2825">
                  <c:v>0.77288194444444447</c:v>
                </c:pt>
                <c:pt idx="2826">
                  <c:v>0.77288194444444447</c:v>
                </c:pt>
                <c:pt idx="2827">
                  <c:v>0.77289351851851851</c:v>
                </c:pt>
                <c:pt idx="2828">
                  <c:v>0.77289351851851851</c:v>
                </c:pt>
                <c:pt idx="2829">
                  <c:v>0.77290509259259255</c:v>
                </c:pt>
                <c:pt idx="2830">
                  <c:v>0.77290509259259255</c:v>
                </c:pt>
                <c:pt idx="2831">
                  <c:v>0.7729166666666667</c:v>
                </c:pt>
                <c:pt idx="2832">
                  <c:v>0.7729166666666667</c:v>
                </c:pt>
                <c:pt idx="2833">
                  <c:v>0.77292824074074074</c:v>
                </c:pt>
                <c:pt idx="2834">
                  <c:v>0.77292824074074074</c:v>
                </c:pt>
                <c:pt idx="2835">
                  <c:v>0.77293981481481477</c:v>
                </c:pt>
                <c:pt idx="2836">
                  <c:v>0.77293981481481477</c:v>
                </c:pt>
                <c:pt idx="2837">
                  <c:v>0.77295138888888892</c:v>
                </c:pt>
                <c:pt idx="2838">
                  <c:v>0.77296296296296296</c:v>
                </c:pt>
                <c:pt idx="2839">
                  <c:v>0.77296296296296296</c:v>
                </c:pt>
                <c:pt idx="2840">
                  <c:v>0.772974537037037</c:v>
                </c:pt>
                <c:pt idx="2841">
                  <c:v>0.772974537037037</c:v>
                </c:pt>
                <c:pt idx="2842">
                  <c:v>0.77298611111111115</c:v>
                </c:pt>
                <c:pt idx="2843">
                  <c:v>0.77298611111111115</c:v>
                </c:pt>
                <c:pt idx="2844">
                  <c:v>0.77299768518518519</c:v>
                </c:pt>
                <c:pt idx="2845">
                  <c:v>0.77299768518518519</c:v>
                </c:pt>
                <c:pt idx="2846">
                  <c:v>0.77300925925925923</c:v>
                </c:pt>
                <c:pt idx="2847">
                  <c:v>0.77300925925925923</c:v>
                </c:pt>
                <c:pt idx="2848">
                  <c:v>0.77302083333333338</c:v>
                </c:pt>
                <c:pt idx="2849">
                  <c:v>0.77302083333333338</c:v>
                </c:pt>
                <c:pt idx="2850">
                  <c:v>0.77303240740740742</c:v>
                </c:pt>
                <c:pt idx="2851">
                  <c:v>0.77303240740740742</c:v>
                </c:pt>
                <c:pt idx="2852">
                  <c:v>0.77304398148148146</c:v>
                </c:pt>
                <c:pt idx="2853">
                  <c:v>0.77304398148148146</c:v>
                </c:pt>
                <c:pt idx="2854">
                  <c:v>0.77305555555555561</c:v>
                </c:pt>
                <c:pt idx="2855">
                  <c:v>0.77306712962962965</c:v>
                </c:pt>
                <c:pt idx="2856">
                  <c:v>0.77306712962962965</c:v>
                </c:pt>
                <c:pt idx="2857">
                  <c:v>0.77307870370370368</c:v>
                </c:pt>
                <c:pt idx="2858">
                  <c:v>0.77307870370370368</c:v>
                </c:pt>
                <c:pt idx="2859">
                  <c:v>0.77309027777777772</c:v>
                </c:pt>
                <c:pt idx="2860">
                  <c:v>0.77309027777777772</c:v>
                </c:pt>
                <c:pt idx="2861">
                  <c:v>0.77310185185185187</c:v>
                </c:pt>
                <c:pt idx="2862">
                  <c:v>0.77310185185185187</c:v>
                </c:pt>
                <c:pt idx="2863">
                  <c:v>0.77311342592592591</c:v>
                </c:pt>
                <c:pt idx="2864">
                  <c:v>0.77311342592592591</c:v>
                </c:pt>
                <c:pt idx="2865">
                  <c:v>0.77312499999999995</c:v>
                </c:pt>
                <c:pt idx="2866">
                  <c:v>0.77312499999999995</c:v>
                </c:pt>
                <c:pt idx="2867">
                  <c:v>0.7731365740740741</c:v>
                </c:pt>
                <c:pt idx="2868">
                  <c:v>0.7731365740740741</c:v>
                </c:pt>
                <c:pt idx="2869">
                  <c:v>0.77314814814814814</c:v>
                </c:pt>
                <c:pt idx="2870">
                  <c:v>0.77315972222222218</c:v>
                </c:pt>
                <c:pt idx="2871">
                  <c:v>0.77315972222222218</c:v>
                </c:pt>
                <c:pt idx="2872">
                  <c:v>0.77317129629629633</c:v>
                </c:pt>
                <c:pt idx="2873">
                  <c:v>0.77317129629629633</c:v>
                </c:pt>
                <c:pt idx="2874">
                  <c:v>0.77318287037037037</c:v>
                </c:pt>
                <c:pt idx="2875">
                  <c:v>0.77318287037037037</c:v>
                </c:pt>
                <c:pt idx="2876">
                  <c:v>0.77319444444444441</c:v>
                </c:pt>
                <c:pt idx="2877">
                  <c:v>0.77319444444444441</c:v>
                </c:pt>
                <c:pt idx="2878">
                  <c:v>0.77320601851851856</c:v>
                </c:pt>
                <c:pt idx="2879">
                  <c:v>0.77320601851851856</c:v>
                </c:pt>
                <c:pt idx="2880">
                  <c:v>0.7732175925925926</c:v>
                </c:pt>
                <c:pt idx="2881">
                  <c:v>0.7732175925925926</c:v>
                </c:pt>
                <c:pt idx="2882">
                  <c:v>0.77322916666666663</c:v>
                </c:pt>
                <c:pt idx="2883">
                  <c:v>0.77322916666666663</c:v>
                </c:pt>
                <c:pt idx="2884">
                  <c:v>0.77324074074074078</c:v>
                </c:pt>
                <c:pt idx="2885">
                  <c:v>0.77324074074074078</c:v>
                </c:pt>
                <c:pt idx="2886">
                  <c:v>0.77325231481481482</c:v>
                </c:pt>
                <c:pt idx="2887">
                  <c:v>0.77326388888888886</c:v>
                </c:pt>
                <c:pt idx="2888">
                  <c:v>0.77326388888888886</c:v>
                </c:pt>
                <c:pt idx="2889">
                  <c:v>0.77327546296296301</c:v>
                </c:pt>
                <c:pt idx="2890">
                  <c:v>0.77327546296296301</c:v>
                </c:pt>
                <c:pt idx="2891">
                  <c:v>0.77328703703703705</c:v>
                </c:pt>
                <c:pt idx="2892">
                  <c:v>0.77328703703703705</c:v>
                </c:pt>
                <c:pt idx="2893">
                  <c:v>0.77329861111111109</c:v>
                </c:pt>
                <c:pt idx="2894">
                  <c:v>0.77329861111111109</c:v>
                </c:pt>
                <c:pt idx="2895">
                  <c:v>0.77331018518518524</c:v>
                </c:pt>
                <c:pt idx="2896">
                  <c:v>0.77331018518518524</c:v>
                </c:pt>
                <c:pt idx="2897">
                  <c:v>0.77332175925925928</c:v>
                </c:pt>
                <c:pt idx="2898">
                  <c:v>0.77332175925925928</c:v>
                </c:pt>
                <c:pt idx="2899">
                  <c:v>0.77333333333333332</c:v>
                </c:pt>
                <c:pt idx="2900">
                  <c:v>0.77333333333333332</c:v>
                </c:pt>
                <c:pt idx="2901">
                  <c:v>0.77334490740740736</c:v>
                </c:pt>
                <c:pt idx="2902">
                  <c:v>0.77334490740740736</c:v>
                </c:pt>
                <c:pt idx="2903">
                  <c:v>0.77335648148148151</c:v>
                </c:pt>
                <c:pt idx="2904">
                  <c:v>0.77336805555555554</c:v>
                </c:pt>
                <c:pt idx="2905">
                  <c:v>0.77336805555555554</c:v>
                </c:pt>
                <c:pt idx="2906">
                  <c:v>0.77337962962962958</c:v>
                </c:pt>
                <c:pt idx="2907">
                  <c:v>0.77337962962962958</c:v>
                </c:pt>
                <c:pt idx="2908">
                  <c:v>0.77339120370370373</c:v>
                </c:pt>
                <c:pt idx="2909">
                  <c:v>0.77339120370370373</c:v>
                </c:pt>
                <c:pt idx="2910">
                  <c:v>0.77340277777777777</c:v>
                </c:pt>
                <c:pt idx="2911">
                  <c:v>0.77340277777777777</c:v>
                </c:pt>
                <c:pt idx="2912">
                  <c:v>0.77341435185185181</c:v>
                </c:pt>
                <c:pt idx="2913">
                  <c:v>0.77341435185185181</c:v>
                </c:pt>
                <c:pt idx="2914">
                  <c:v>0.77342592592592596</c:v>
                </c:pt>
                <c:pt idx="2915">
                  <c:v>0.77342592592592596</c:v>
                </c:pt>
                <c:pt idx="2916">
                  <c:v>0.7734375</c:v>
                </c:pt>
                <c:pt idx="2917">
                  <c:v>0.7734375</c:v>
                </c:pt>
                <c:pt idx="2918">
                  <c:v>0.77344907407407404</c:v>
                </c:pt>
                <c:pt idx="2919">
                  <c:v>0.77344907407407404</c:v>
                </c:pt>
                <c:pt idx="2920">
                  <c:v>0.77346064814814819</c:v>
                </c:pt>
                <c:pt idx="2921">
                  <c:v>0.77347222222222223</c:v>
                </c:pt>
                <c:pt idx="2922">
                  <c:v>0.77347222222222223</c:v>
                </c:pt>
                <c:pt idx="2923">
                  <c:v>0.77348379629629627</c:v>
                </c:pt>
                <c:pt idx="2924">
                  <c:v>0.77348379629629627</c:v>
                </c:pt>
                <c:pt idx="2925">
                  <c:v>0.77349537037037042</c:v>
                </c:pt>
                <c:pt idx="2926">
                  <c:v>0.77349537037037042</c:v>
                </c:pt>
                <c:pt idx="2927">
                  <c:v>0.77350694444444446</c:v>
                </c:pt>
                <c:pt idx="2928">
                  <c:v>0.77350694444444446</c:v>
                </c:pt>
                <c:pt idx="2929">
                  <c:v>0.77351851851851849</c:v>
                </c:pt>
                <c:pt idx="2930">
                  <c:v>0.77351851851851849</c:v>
                </c:pt>
                <c:pt idx="2931">
                  <c:v>0.77353009259259264</c:v>
                </c:pt>
                <c:pt idx="2932">
                  <c:v>0.77353009259259264</c:v>
                </c:pt>
                <c:pt idx="2933">
                  <c:v>0.77354166666666668</c:v>
                </c:pt>
                <c:pt idx="2934">
                  <c:v>0.77354166666666668</c:v>
                </c:pt>
                <c:pt idx="2935">
                  <c:v>0.77355324074074072</c:v>
                </c:pt>
                <c:pt idx="2936">
                  <c:v>0.77355324074074072</c:v>
                </c:pt>
                <c:pt idx="2937">
                  <c:v>0.77356481481481476</c:v>
                </c:pt>
                <c:pt idx="2938">
                  <c:v>0.77356481481481476</c:v>
                </c:pt>
                <c:pt idx="2939">
                  <c:v>0.77357638888888891</c:v>
                </c:pt>
                <c:pt idx="2940">
                  <c:v>0.77358796296296295</c:v>
                </c:pt>
                <c:pt idx="2941">
                  <c:v>0.77358796296296295</c:v>
                </c:pt>
                <c:pt idx="2942">
                  <c:v>0.77359953703703699</c:v>
                </c:pt>
                <c:pt idx="2943">
                  <c:v>0.77359953703703699</c:v>
                </c:pt>
                <c:pt idx="2944">
                  <c:v>0.77361111111111114</c:v>
                </c:pt>
                <c:pt idx="2945">
                  <c:v>0.77361111111111114</c:v>
                </c:pt>
                <c:pt idx="2946">
                  <c:v>0.77362268518518518</c:v>
                </c:pt>
                <c:pt idx="2947">
                  <c:v>0.77362268518518518</c:v>
                </c:pt>
                <c:pt idx="2948">
                  <c:v>0.77363425925925922</c:v>
                </c:pt>
                <c:pt idx="2949">
                  <c:v>0.77363425925925922</c:v>
                </c:pt>
                <c:pt idx="2950">
                  <c:v>0.77364583333333337</c:v>
                </c:pt>
                <c:pt idx="2951">
                  <c:v>0.77364583333333337</c:v>
                </c:pt>
                <c:pt idx="2952">
                  <c:v>0.7736574074074074</c:v>
                </c:pt>
                <c:pt idx="2953">
                  <c:v>0.7736574074074074</c:v>
                </c:pt>
                <c:pt idx="2954">
                  <c:v>0.77366898148148144</c:v>
                </c:pt>
                <c:pt idx="2955">
                  <c:v>0.77366898148148144</c:v>
                </c:pt>
                <c:pt idx="2956">
                  <c:v>0.77368055555555559</c:v>
                </c:pt>
                <c:pt idx="2957">
                  <c:v>0.77369212962962963</c:v>
                </c:pt>
                <c:pt idx="2958">
                  <c:v>0.77369212962962963</c:v>
                </c:pt>
                <c:pt idx="2959">
                  <c:v>0.77370370370370367</c:v>
                </c:pt>
                <c:pt idx="2960">
                  <c:v>0.77370370370370367</c:v>
                </c:pt>
                <c:pt idx="2961">
                  <c:v>0.77371527777777782</c:v>
                </c:pt>
                <c:pt idx="2962">
                  <c:v>0.77371527777777782</c:v>
                </c:pt>
                <c:pt idx="2963">
                  <c:v>0.77372685185185186</c:v>
                </c:pt>
                <c:pt idx="2964">
                  <c:v>0.77372685185185186</c:v>
                </c:pt>
                <c:pt idx="2965">
                  <c:v>0.7737384259259259</c:v>
                </c:pt>
                <c:pt idx="2966">
                  <c:v>0.7737384259259259</c:v>
                </c:pt>
                <c:pt idx="2967">
                  <c:v>0.77375000000000005</c:v>
                </c:pt>
                <c:pt idx="2968">
                  <c:v>0.77375000000000005</c:v>
                </c:pt>
                <c:pt idx="2969">
                  <c:v>0.77376157407407409</c:v>
                </c:pt>
                <c:pt idx="2970">
                  <c:v>0.77376157407407409</c:v>
                </c:pt>
                <c:pt idx="2971">
                  <c:v>0.77377314814814813</c:v>
                </c:pt>
                <c:pt idx="2972">
                  <c:v>0.77377314814814813</c:v>
                </c:pt>
                <c:pt idx="2973">
                  <c:v>0.77378472222222228</c:v>
                </c:pt>
                <c:pt idx="2974">
                  <c:v>0.77379629629629632</c:v>
                </c:pt>
                <c:pt idx="2975">
                  <c:v>0.77379629629629632</c:v>
                </c:pt>
                <c:pt idx="2976">
                  <c:v>0.77380787037037035</c:v>
                </c:pt>
                <c:pt idx="2977">
                  <c:v>0.77380787037037035</c:v>
                </c:pt>
                <c:pt idx="2978">
                  <c:v>0.77381944444444439</c:v>
                </c:pt>
                <c:pt idx="2979">
                  <c:v>0.77381944444444439</c:v>
                </c:pt>
                <c:pt idx="2980">
                  <c:v>0.77383101851851854</c:v>
                </c:pt>
                <c:pt idx="2981">
                  <c:v>0.77383101851851854</c:v>
                </c:pt>
                <c:pt idx="2982">
                  <c:v>0.77384259259259258</c:v>
                </c:pt>
                <c:pt idx="2983">
                  <c:v>0.77384259259259258</c:v>
                </c:pt>
                <c:pt idx="2984">
                  <c:v>0.77385416666666662</c:v>
                </c:pt>
                <c:pt idx="2985">
                  <c:v>0.77385416666666662</c:v>
                </c:pt>
                <c:pt idx="2986">
                  <c:v>0.77386574074074077</c:v>
                </c:pt>
                <c:pt idx="2987">
                  <c:v>0.77386574074074077</c:v>
                </c:pt>
                <c:pt idx="2988">
                  <c:v>0.77387731481481481</c:v>
                </c:pt>
                <c:pt idx="2989">
                  <c:v>0.77387731481481481</c:v>
                </c:pt>
                <c:pt idx="2990">
                  <c:v>0.77388888888888885</c:v>
                </c:pt>
                <c:pt idx="2991">
                  <c:v>0.773900462962963</c:v>
                </c:pt>
                <c:pt idx="2992">
                  <c:v>0.773900462962963</c:v>
                </c:pt>
                <c:pt idx="2993">
                  <c:v>0.77391203703703704</c:v>
                </c:pt>
                <c:pt idx="2994">
                  <c:v>0.77391203703703704</c:v>
                </c:pt>
                <c:pt idx="2995">
                  <c:v>0.77392361111111108</c:v>
                </c:pt>
                <c:pt idx="2996">
                  <c:v>0.77392361111111108</c:v>
                </c:pt>
                <c:pt idx="2997">
                  <c:v>0.77393518518518523</c:v>
                </c:pt>
                <c:pt idx="2998">
                  <c:v>0.77393518518518523</c:v>
                </c:pt>
                <c:pt idx="2999">
                  <c:v>0.77394675925925926</c:v>
                </c:pt>
                <c:pt idx="3000">
                  <c:v>0.77394675925925926</c:v>
                </c:pt>
                <c:pt idx="3001">
                  <c:v>0.7739583333333333</c:v>
                </c:pt>
                <c:pt idx="3002">
                  <c:v>0.7739583333333333</c:v>
                </c:pt>
                <c:pt idx="3003">
                  <c:v>0.77396990740740745</c:v>
                </c:pt>
                <c:pt idx="3004">
                  <c:v>0.77398148148148149</c:v>
                </c:pt>
                <c:pt idx="3005">
                  <c:v>0.77398148148148149</c:v>
                </c:pt>
                <c:pt idx="3006">
                  <c:v>0.77399305555555553</c:v>
                </c:pt>
                <c:pt idx="3007">
                  <c:v>0.77399305555555553</c:v>
                </c:pt>
                <c:pt idx="3008">
                  <c:v>0.77400462962962968</c:v>
                </c:pt>
                <c:pt idx="3009">
                  <c:v>0.77400462962962968</c:v>
                </c:pt>
                <c:pt idx="3010">
                  <c:v>0.77401620370370372</c:v>
                </c:pt>
                <c:pt idx="3011">
                  <c:v>0.77401620370370372</c:v>
                </c:pt>
                <c:pt idx="3012">
                  <c:v>0.77402777777777776</c:v>
                </c:pt>
                <c:pt idx="3013">
                  <c:v>0.77402777777777776</c:v>
                </c:pt>
                <c:pt idx="3014">
                  <c:v>0.7740393518518518</c:v>
                </c:pt>
                <c:pt idx="3015">
                  <c:v>0.7740393518518518</c:v>
                </c:pt>
                <c:pt idx="3016">
                  <c:v>0.77405092592592595</c:v>
                </c:pt>
                <c:pt idx="3017">
                  <c:v>0.77405092592592595</c:v>
                </c:pt>
                <c:pt idx="3018">
                  <c:v>0.77406249999999999</c:v>
                </c:pt>
                <c:pt idx="3019">
                  <c:v>0.77406249999999999</c:v>
                </c:pt>
                <c:pt idx="3020">
                  <c:v>0.77407407407407403</c:v>
                </c:pt>
                <c:pt idx="3021">
                  <c:v>0.77408564814814818</c:v>
                </c:pt>
                <c:pt idx="3022">
                  <c:v>0.77408564814814818</c:v>
                </c:pt>
                <c:pt idx="3023">
                  <c:v>0.77409722222222221</c:v>
                </c:pt>
                <c:pt idx="3024">
                  <c:v>0.77409722222222221</c:v>
                </c:pt>
                <c:pt idx="3025">
                  <c:v>0.77410879629629625</c:v>
                </c:pt>
                <c:pt idx="3026">
                  <c:v>0.77410879629629625</c:v>
                </c:pt>
                <c:pt idx="3027">
                  <c:v>0.7741203703703704</c:v>
                </c:pt>
                <c:pt idx="3028">
                  <c:v>0.7741203703703704</c:v>
                </c:pt>
                <c:pt idx="3029">
                  <c:v>0.77413194444444444</c:v>
                </c:pt>
                <c:pt idx="3030">
                  <c:v>0.77413194444444444</c:v>
                </c:pt>
                <c:pt idx="3031">
                  <c:v>0.77414351851851848</c:v>
                </c:pt>
                <c:pt idx="3032">
                  <c:v>0.77414351851851848</c:v>
                </c:pt>
                <c:pt idx="3033">
                  <c:v>0.77415509259259263</c:v>
                </c:pt>
                <c:pt idx="3034">
                  <c:v>0.77415509259259263</c:v>
                </c:pt>
                <c:pt idx="3035">
                  <c:v>0.77416666666666667</c:v>
                </c:pt>
                <c:pt idx="3036">
                  <c:v>0.77416666666666667</c:v>
                </c:pt>
                <c:pt idx="3037">
                  <c:v>0.77417824074074071</c:v>
                </c:pt>
                <c:pt idx="3038">
                  <c:v>0.77417824074074071</c:v>
                </c:pt>
                <c:pt idx="3039">
                  <c:v>0.77418981481481486</c:v>
                </c:pt>
                <c:pt idx="3040">
                  <c:v>0.7742013888888889</c:v>
                </c:pt>
                <c:pt idx="3041">
                  <c:v>0.7742013888888889</c:v>
                </c:pt>
                <c:pt idx="3042">
                  <c:v>0.77421296296296294</c:v>
                </c:pt>
                <c:pt idx="3043">
                  <c:v>0.77421296296296294</c:v>
                </c:pt>
                <c:pt idx="3044">
                  <c:v>0.77422453703703709</c:v>
                </c:pt>
                <c:pt idx="3045">
                  <c:v>0.77422453703703709</c:v>
                </c:pt>
                <c:pt idx="3046">
                  <c:v>0.77423611111111112</c:v>
                </c:pt>
                <c:pt idx="3047">
                  <c:v>0.77423611111111112</c:v>
                </c:pt>
                <c:pt idx="3048">
                  <c:v>0.77424768518518516</c:v>
                </c:pt>
                <c:pt idx="3049">
                  <c:v>0.77424768518518516</c:v>
                </c:pt>
                <c:pt idx="3050">
                  <c:v>0.77425925925925931</c:v>
                </c:pt>
                <c:pt idx="3051">
                  <c:v>0.77425925925925931</c:v>
                </c:pt>
                <c:pt idx="3052">
                  <c:v>0.77427083333333335</c:v>
                </c:pt>
                <c:pt idx="3053">
                  <c:v>0.77427083333333335</c:v>
                </c:pt>
                <c:pt idx="3054">
                  <c:v>0.77428240740740739</c:v>
                </c:pt>
                <c:pt idx="3055">
                  <c:v>0.77428240740740739</c:v>
                </c:pt>
                <c:pt idx="3056">
                  <c:v>0.77429398148148143</c:v>
                </c:pt>
                <c:pt idx="3057">
                  <c:v>0.77429398148148143</c:v>
                </c:pt>
                <c:pt idx="3058">
                  <c:v>0.77430555555555558</c:v>
                </c:pt>
                <c:pt idx="3059">
                  <c:v>0.77431712962962962</c:v>
                </c:pt>
                <c:pt idx="3060">
                  <c:v>0.77431712962962962</c:v>
                </c:pt>
                <c:pt idx="3061">
                  <c:v>0.77432870370370366</c:v>
                </c:pt>
                <c:pt idx="3062">
                  <c:v>0.77432870370370366</c:v>
                </c:pt>
                <c:pt idx="3063">
                  <c:v>0.77434027777777781</c:v>
                </c:pt>
                <c:pt idx="3064">
                  <c:v>0.77434027777777781</c:v>
                </c:pt>
                <c:pt idx="3065">
                  <c:v>0.77435185185185185</c:v>
                </c:pt>
                <c:pt idx="3066">
                  <c:v>0.77435185185185185</c:v>
                </c:pt>
                <c:pt idx="3067">
                  <c:v>0.77436342592592589</c:v>
                </c:pt>
                <c:pt idx="3068">
                  <c:v>0.77436342592592589</c:v>
                </c:pt>
                <c:pt idx="3069">
                  <c:v>0.77437500000000004</c:v>
                </c:pt>
                <c:pt idx="3070">
                  <c:v>0.77437500000000004</c:v>
                </c:pt>
                <c:pt idx="3071">
                  <c:v>0.77438657407407407</c:v>
                </c:pt>
                <c:pt idx="3072">
                  <c:v>0.77438657407407407</c:v>
                </c:pt>
                <c:pt idx="3073">
                  <c:v>0.77439814814814811</c:v>
                </c:pt>
                <c:pt idx="3074">
                  <c:v>0.77439814814814811</c:v>
                </c:pt>
                <c:pt idx="3075">
                  <c:v>0.77440972222222226</c:v>
                </c:pt>
                <c:pt idx="3076">
                  <c:v>0.7744212962962963</c:v>
                </c:pt>
                <c:pt idx="3077">
                  <c:v>0.7744212962962963</c:v>
                </c:pt>
                <c:pt idx="3078">
                  <c:v>0.77443287037037034</c:v>
                </c:pt>
                <c:pt idx="3079">
                  <c:v>0.77443287037037034</c:v>
                </c:pt>
                <c:pt idx="3080">
                  <c:v>0.77444444444444449</c:v>
                </c:pt>
                <c:pt idx="3081">
                  <c:v>0.77444444444444449</c:v>
                </c:pt>
                <c:pt idx="3082">
                  <c:v>0.77445601851851853</c:v>
                </c:pt>
                <c:pt idx="3083">
                  <c:v>0.77445601851851853</c:v>
                </c:pt>
                <c:pt idx="3084">
                  <c:v>0.77446759259259257</c:v>
                </c:pt>
                <c:pt idx="3085">
                  <c:v>0.77446759259259257</c:v>
                </c:pt>
                <c:pt idx="3086">
                  <c:v>0.77447916666666672</c:v>
                </c:pt>
                <c:pt idx="3087">
                  <c:v>0.77447916666666672</c:v>
                </c:pt>
                <c:pt idx="3088">
                  <c:v>0.77449074074074076</c:v>
                </c:pt>
                <c:pt idx="3089">
                  <c:v>0.77449074074074076</c:v>
                </c:pt>
                <c:pt idx="3090">
                  <c:v>0.7745023148148148</c:v>
                </c:pt>
                <c:pt idx="3091">
                  <c:v>0.77451388888888884</c:v>
                </c:pt>
                <c:pt idx="3092">
                  <c:v>0.77451388888888884</c:v>
                </c:pt>
                <c:pt idx="3093">
                  <c:v>0.77452546296296299</c:v>
                </c:pt>
                <c:pt idx="3094">
                  <c:v>0.77452546296296299</c:v>
                </c:pt>
                <c:pt idx="3095">
                  <c:v>0.77453703703703702</c:v>
                </c:pt>
                <c:pt idx="3096">
                  <c:v>0.77453703703703702</c:v>
                </c:pt>
                <c:pt idx="3097">
                  <c:v>0.77454861111111106</c:v>
                </c:pt>
                <c:pt idx="3098">
                  <c:v>0.77454861111111106</c:v>
                </c:pt>
                <c:pt idx="3099">
                  <c:v>0.77456018518518521</c:v>
                </c:pt>
                <c:pt idx="3100">
                  <c:v>0.77456018518518521</c:v>
                </c:pt>
                <c:pt idx="3101">
                  <c:v>0.77457175925925925</c:v>
                </c:pt>
                <c:pt idx="3102">
                  <c:v>0.77457175925925925</c:v>
                </c:pt>
                <c:pt idx="3103">
                  <c:v>0.77458333333333329</c:v>
                </c:pt>
                <c:pt idx="3104">
                  <c:v>0.77458333333333329</c:v>
                </c:pt>
                <c:pt idx="3105">
                  <c:v>0.77459490740740744</c:v>
                </c:pt>
                <c:pt idx="3106">
                  <c:v>0.77459490740740744</c:v>
                </c:pt>
                <c:pt idx="3107">
                  <c:v>0.77460648148148148</c:v>
                </c:pt>
                <c:pt idx="3108">
                  <c:v>0.77461805555555552</c:v>
                </c:pt>
                <c:pt idx="3109">
                  <c:v>0.77461805555555552</c:v>
                </c:pt>
                <c:pt idx="3110">
                  <c:v>0.77462962962962967</c:v>
                </c:pt>
                <c:pt idx="3111">
                  <c:v>0.77462962962962967</c:v>
                </c:pt>
                <c:pt idx="3112">
                  <c:v>0.77464120370370371</c:v>
                </c:pt>
                <c:pt idx="3113">
                  <c:v>0.77464120370370371</c:v>
                </c:pt>
                <c:pt idx="3114">
                  <c:v>0.77465277777777775</c:v>
                </c:pt>
                <c:pt idx="3115">
                  <c:v>0.77465277777777775</c:v>
                </c:pt>
                <c:pt idx="3116">
                  <c:v>0.7746643518518519</c:v>
                </c:pt>
                <c:pt idx="3117">
                  <c:v>0.7746643518518519</c:v>
                </c:pt>
                <c:pt idx="3118">
                  <c:v>0.77467592592592593</c:v>
                </c:pt>
                <c:pt idx="3119">
                  <c:v>0.77467592592592593</c:v>
                </c:pt>
                <c:pt idx="3120">
                  <c:v>0.77468749999999997</c:v>
                </c:pt>
                <c:pt idx="3121">
                  <c:v>0.77468749999999997</c:v>
                </c:pt>
                <c:pt idx="3122">
                  <c:v>0.77469907407407412</c:v>
                </c:pt>
                <c:pt idx="3123">
                  <c:v>0.77469907407407412</c:v>
                </c:pt>
                <c:pt idx="3124">
                  <c:v>0.77471064814814816</c:v>
                </c:pt>
                <c:pt idx="3125">
                  <c:v>0.7747222222222222</c:v>
                </c:pt>
                <c:pt idx="3126">
                  <c:v>0.7747222222222222</c:v>
                </c:pt>
                <c:pt idx="3127">
                  <c:v>0.77473379629629635</c:v>
                </c:pt>
                <c:pt idx="3128">
                  <c:v>0.77473379629629635</c:v>
                </c:pt>
                <c:pt idx="3129">
                  <c:v>0.77474537037037039</c:v>
                </c:pt>
                <c:pt idx="3130">
                  <c:v>0.77474537037037039</c:v>
                </c:pt>
                <c:pt idx="3131">
                  <c:v>0.77475694444444443</c:v>
                </c:pt>
                <c:pt idx="3132">
                  <c:v>0.77475694444444443</c:v>
                </c:pt>
                <c:pt idx="3133">
                  <c:v>0.77476851851851847</c:v>
                </c:pt>
                <c:pt idx="3134">
                  <c:v>0.77476851851851847</c:v>
                </c:pt>
                <c:pt idx="3135">
                  <c:v>0.77478009259259262</c:v>
                </c:pt>
                <c:pt idx="3136">
                  <c:v>0.77478009259259262</c:v>
                </c:pt>
                <c:pt idx="3137">
                  <c:v>0.77479166666666666</c:v>
                </c:pt>
                <c:pt idx="3138">
                  <c:v>0.77479166666666666</c:v>
                </c:pt>
                <c:pt idx="3139">
                  <c:v>0.7748032407407407</c:v>
                </c:pt>
                <c:pt idx="3140">
                  <c:v>0.7748032407407407</c:v>
                </c:pt>
                <c:pt idx="3141">
                  <c:v>0.77481481481481485</c:v>
                </c:pt>
                <c:pt idx="3142">
                  <c:v>0.77481481481481485</c:v>
                </c:pt>
                <c:pt idx="3143">
                  <c:v>0.77482638888888888</c:v>
                </c:pt>
                <c:pt idx="3144">
                  <c:v>0.77483796296296292</c:v>
                </c:pt>
                <c:pt idx="3145">
                  <c:v>0.77483796296296292</c:v>
                </c:pt>
                <c:pt idx="3146">
                  <c:v>0.77484953703703707</c:v>
                </c:pt>
                <c:pt idx="3147">
                  <c:v>0.77484953703703707</c:v>
                </c:pt>
                <c:pt idx="3148">
                  <c:v>0.77486111111111111</c:v>
                </c:pt>
                <c:pt idx="3149">
                  <c:v>0.77486111111111111</c:v>
                </c:pt>
                <c:pt idx="3150">
                  <c:v>0.77487268518518515</c:v>
                </c:pt>
                <c:pt idx="3151">
                  <c:v>0.77487268518518515</c:v>
                </c:pt>
                <c:pt idx="3152">
                  <c:v>0.7748842592592593</c:v>
                </c:pt>
                <c:pt idx="3153">
                  <c:v>0.7748842592592593</c:v>
                </c:pt>
                <c:pt idx="3154">
                  <c:v>0.77489583333333334</c:v>
                </c:pt>
                <c:pt idx="3155">
                  <c:v>0.77489583333333334</c:v>
                </c:pt>
                <c:pt idx="3156">
                  <c:v>0.77490740740740738</c:v>
                </c:pt>
                <c:pt idx="3157">
                  <c:v>0.77490740740740738</c:v>
                </c:pt>
                <c:pt idx="3158">
                  <c:v>0.77491898148148153</c:v>
                </c:pt>
                <c:pt idx="3159">
                  <c:v>0.77491898148148153</c:v>
                </c:pt>
                <c:pt idx="3160">
                  <c:v>0.77493055555555557</c:v>
                </c:pt>
                <c:pt idx="3161">
                  <c:v>0.77494212962962961</c:v>
                </c:pt>
                <c:pt idx="3162">
                  <c:v>0.77494212962962961</c:v>
                </c:pt>
                <c:pt idx="3163">
                  <c:v>0.77495370370370376</c:v>
                </c:pt>
                <c:pt idx="3164">
                  <c:v>0.77495370370370376</c:v>
                </c:pt>
                <c:pt idx="3165">
                  <c:v>0.77496527777777779</c:v>
                </c:pt>
                <c:pt idx="3166">
                  <c:v>0.77496527777777779</c:v>
                </c:pt>
                <c:pt idx="3167">
                  <c:v>0.77497685185185183</c:v>
                </c:pt>
                <c:pt idx="3168">
                  <c:v>0.77497685185185183</c:v>
                </c:pt>
                <c:pt idx="3169">
                  <c:v>0.77498842592592587</c:v>
                </c:pt>
                <c:pt idx="3170">
                  <c:v>0.77498842592592587</c:v>
                </c:pt>
                <c:pt idx="3171">
                  <c:v>0.77500000000000002</c:v>
                </c:pt>
                <c:pt idx="3172">
                  <c:v>0.77500000000000002</c:v>
                </c:pt>
                <c:pt idx="3173">
                  <c:v>0.77501157407407406</c:v>
                </c:pt>
                <c:pt idx="3174">
                  <c:v>0.77501157407407406</c:v>
                </c:pt>
                <c:pt idx="3175">
                  <c:v>0.7750231481481481</c:v>
                </c:pt>
                <c:pt idx="3176">
                  <c:v>0.7750231481481481</c:v>
                </c:pt>
                <c:pt idx="3177">
                  <c:v>0.77503472222222225</c:v>
                </c:pt>
                <c:pt idx="3178">
                  <c:v>0.77503472222222225</c:v>
                </c:pt>
                <c:pt idx="3179">
                  <c:v>0.77504629629629629</c:v>
                </c:pt>
                <c:pt idx="3180">
                  <c:v>0.77505787037037033</c:v>
                </c:pt>
                <c:pt idx="3181">
                  <c:v>0.77505787037037033</c:v>
                </c:pt>
                <c:pt idx="3182">
                  <c:v>0.77506944444444448</c:v>
                </c:pt>
                <c:pt idx="3183">
                  <c:v>0.77506944444444448</c:v>
                </c:pt>
                <c:pt idx="3184">
                  <c:v>0.77508101851851852</c:v>
                </c:pt>
                <c:pt idx="3185">
                  <c:v>0.77508101851851852</c:v>
                </c:pt>
                <c:pt idx="3186">
                  <c:v>0.77509259259259256</c:v>
                </c:pt>
                <c:pt idx="3187">
                  <c:v>0.77509259259259256</c:v>
                </c:pt>
                <c:pt idx="3188">
                  <c:v>0.77510416666666671</c:v>
                </c:pt>
                <c:pt idx="3189">
                  <c:v>0.77510416666666671</c:v>
                </c:pt>
                <c:pt idx="3190">
                  <c:v>0.77511574074074074</c:v>
                </c:pt>
                <c:pt idx="3191">
                  <c:v>0.77511574074074074</c:v>
                </c:pt>
                <c:pt idx="3192">
                  <c:v>0.77512731481481478</c:v>
                </c:pt>
                <c:pt idx="3193">
                  <c:v>0.77512731481481478</c:v>
                </c:pt>
                <c:pt idx="3194">
                  <c:v>0.77513888888888893</c:v>
                </c:pt>
                <c:pt idx="3195">
                  <c:v>0.77513888888888893</c:v>
                </c:pt>
                <c:pt idx="3196">
                  <c:v>0.77515046296296297</c:v>
                </c:pt>
                <c:pt idx="3197">
                  <c:v>0.77515046296296297</c:v>
                </c:pt>
                <c:pt idx="3198">
                  <c:v>0.77516203703703701</c:v>
                </c:pt>
                <c:pt idx="3199">
                  <c:v>0.77517361111111116</c:v>
                </c:pt>
                <c:pt idx="3200">
                  <c:v>0.77517361111111116</c:v>
                </c:pt>
                <c:pt idx="3201">
                  <c:v>0.7751851851851852</c:v>
                </c:pt>
                <c:pt idx="3202">
                  <c:v>0.7751851851851852</c:v>
                </c:pt>
                <c:pt idx="3203">
                  <c:v>0.77519675925925924</c:v>
                </c:pt>
                <c:pt idx="3204">
                  <c:v>0.77519675925925924</c:v>
                </c:pt>
                <c:pt idx="3205">
                  <c:v>0.77520833333333339</c:v>
                </c:pt>
                <c:pt idx="3206">
                  <c:v>0.77520833333333339</c:v>
                </c:pt>
                <c:pt idx="3207">
                  <c:v>0.77521990740740743</c:v>
                </c:pt>
                <c:pt idx="3208">
                  <c:v>0.77521990740740743</c:v>
                </c:pt>
                <c:pt idx="3209">
                  <c:v>0.77523148148148147</c:v>
                </c:pt>
                <c:pt idx="3210">
                  <c:v>0.77523148148148147</c:v>
                </c:pt>
                <c:pt idx="3211">
                  <c:v>0.7752430555555555</c:v>
                </c:pt>
                <c:pt idx="3212">
                  <c:v>0.7752430555555555</c:v>
                </c:pt>
                <c:pt idx="3213">
                  <c:v>0.77525462962962965</c:v>
                </c:pt>
                <c:pt idx="3214">
                  <c:v>0.77526620370370369</c:v>
                </c:pt>
                <c:pt idx="3215">
                  <c:v>0.77526620370370369</c:v>
                </c:pt>
                <c:pt idx="3216">
                  <c:v>0.77527777777777773</c:v>
                </c:pt>
                <c:pt idx="3217">
                  <c:v>0.77527777777777773</c:v>
                </c:pt>
                <c:pt idx="3218">
                  <c:v>0.77528935185185188</c:v>
                </c:pt>
                <c:pt idx="3219">
                  <c:v>0.77528935185185188</c:v>
                </c:pt>
                <c:pt idx="3220">
                  <c:v>0.77530092592592592</c:v>
                </c:pt>
                <c:pt idx="3221">
                  <c:v>0.77530092592592592</c:v>
                </c:pt>
                <c:pt idx="3222">
                  <c:v>0.77531249999999996</c:v>
                </c:pt>
                <c:pt idx="3223">
                  <c:v>0.77531249999999996</c:v>
                </c:pt>
                <c:pt idx="3224">
                  <c:v>0.77532407407407411</c:v>
                </c:pt>
                <c:pt idx="3225">
                  <c:v>0.77532407407407411</c:v>
                </c:pt>
                <c:pt idx="3226">
                  <c:v>0.77533564814814815</c:v>
                </c:pt>
                <c:pt idx="3227">
                  <c:v>0.77533564814814815</c:v>
                </c:pt>
                <c:pt idx="3228">
                  <c:v>0.77534722222222219</c:v>
                </c:pt>
                <c:pt idx="3229">
                  <c:v>0.77534722222222219</c:v>
                </c:pt>
                <c:pt idx="3230">
                  <c:v>0.77535879629629634</c:v>
                </c:pt>
                <c:pt idx="3231">
                  <c:v>0.77537037037037038</c:v>
                </c:pt>
                <c:pt idx="3232">
                  <c:v>0.77537037037037038</c:v>
                </c:pt>
                <c:pt idx="3233">
                  <c:v>0.77538194444444442</c:v>
                </c:pt>
                <c:pt idx="3234">
                  <c:v>0.77538194444444442</c:v>
                </c:pt>
                <c:pt idx="3235">
                  <c:v>0.77539351851851857</c:v>
                </c:pt>
                <c:pt idx="3236">
                  <c:v>0.77539351851851857</c:v>
                </c:pt>
                <c:pt idx="3237">
                  <c:v>0.7754050925925926</c:v>
                </c:pt>
                <c:pt idx="3238">
                  <c:v>0.7754050925925926</c:v>
                </c:pt>
                <c:pt idx="3239">
                  <c:v>0.77541666666666664</c:v>
                </c:pt>
                <c:pt idx="3240">
                  <c:v>0.77541666666666664</c:v>
                </c:pt>
                <c:pt idx="3241">
                  <c:v>0.77542824074074079</c:v>
                </c:pt>
                <c:pt idx="3242">
                  <c:v>0.77542824074074079</c:v>
                </c:pt>
                <c:pt idx="3243">
                  <c:v>0.77543981481481483</c:v>
                </c:pt>
                <c:pt idx="3244">
                  <c:v>0.77543981481481483</c:v>
                </c:pt>
                <c:pt idx="3245">
                  <c:v>0.77545138888888887</c:v>
                </c:pt>
                <c:pt idx="3246">
                  <c:v>0.77545138888888887</c:v>
                </c:pt>
                <c:pt idx="3247">
                  <c:v>0.77546296296296291</c:v>
                </c:pt>
                <c:pt idx="3248">
                  <c:v>0.77547453703703706</c:v>
                </c:pt>
                <c:pt idx="3249">
                  <c:v>0.77547453703703706</c:v>
                </c:pt>
                <c:pt idx="3250">
                  <c:v>0.7754861111111111</c:v>
                </c:pt>
                <c:pt idx="3251">
                  <c:v>0.7754861111111111</c:v>
                </c:pt>
                <c:pt idx="3252">
                  <c:v>0.77549768518518514</c:v>
                </c:pt>
                <c:pt idx="3253">
                  <c:v>0.77549768518518514</c:v>
                </c:pt>
                <c:pt idx="3254">
                  <c:v>0.77550925925925929</c:v>
                </c:pt>
                <c:pt idx="3255">
                  <c:v>0.77550925925925929</c:v>
                </c:pt>
                <c:pt idx="3256">
                  <c:v>0.77552083333333333</c:v>
                </c:pt>
                <c:pt idx="3257">
                  <c:v>0.77552083333333333</c:v>
                </c:pt>
                <c:pt idx="3258">
                  <c:v>0.77553240740740736</c:v>
                </c:pt>
                <c:pt idx="3259">
                  <c:v>0.77553240740740736</c:v>
                </c:pt>
                <c:pt idx="3260">
                  <c:v>0.77554398148148151</c:v>
                </c:pt>
                <c:pt idx="3261">
                  <c:v>0.77554398148148151</c:v>
                </c:pt>
                <c:pt idx="3262">
                  <c:v>0.77555555555555555</c:v>
                </c:pt>
                <c:pt idx="3263">
                  <c:v>0.77555555555555555</c:v>
                </c:pt>
                <c:pt idx="3264">
                  <c:v>0.77556712962962959</c:v>
                </c:pt>
                <c:pt idx="3265">
                  <c:v>0.77557870370370374</c:v>
                </c:pt>
                <c:pt idx="3266">
                  <c:v>0.77557870370370374</c:v>
                </c:pt>
                <c:pt idx="3267">
                  <c:v>0.77559027777777778</c:v>
                </c:pt>
                <c:pt idx="3268">
                  <c:v>0.77559027777777778</c:v>
                </c:pt>
                <c:pt idx="3269">
                  <c:v>0.77560185185185182</c:v>
                </c:pt>
                <c:pt idx="3270">
                  <c:v>0.77560185185185182</c:v>
                </c:pt>
                <c:pt idx="3271">
                  <c:v>0.77561342592592597</c:v>
                </c:pt>
                <c:pt idx="3272">
                  <c:v>0.77561342592592597</c:v>
                </c:pt>
                <c:pt idx="3273">
                  <c:v>0.77562500000000001</c:v>
                </c:pt>
                <c:pt idx="3274">
                  <c:v>0.77562500000000001</c:v>
                </c:pt>
                <c:pt idx="3275">
                  <c:v>0.77563657407407405</c:v>
                </c:pt>
                <c:pt idx="3276">
                  <c:v>0.77563657407407405</c:v>
                </c:pt>
                <c:pt idx="3277">
                  <c:v>0.7756481481481482</c:v>
                </c:pt>
                <c:pt idx="3278">
                  <c:v>0.7756481481481482</c:v>
                </c:pt>
                <c:pt idx="3279">
                  <c:v>0.77565972222222224</c:v>
                </c:pt>
                <c:pt idx="3280">
                  <c:v>0.77567129629629628</c:v>
                </c:pt>
                <c:pt idx="3281">
                  <c:v>0.77567129629629628</c:v>
                </c:pt>
                <c:pt idx="3282">
                  <c:v>0.77568287037037043</c:v>
                </c:pt>
                <c:pt idx="3283">
                  <c:v>0.77568287037037043</c:v>
                </c:pt>
                <c:pt idx="3284">
                  <c:v>0.77569444444444446</c:v>
                </c:pt>
                <c:pt idx="3285">
                  <c:v>0.77569444444444446</c:v>
                </c:pt>
                <c:pt idx="3286">
                  <c:v>0.7757060185185185</c:v>
                </c:pt>
                <c:pt idx="3287">
                  <c:v>0.7757060185185185</c:v>
                </c:pt>
                <c:pt idx="3288">
                  <c:v>0.77571759259259254</c:v>
                </c:pt>
                <c:pt idx="3289">
                  <c:v>0.77571759259259254</c:v>
                </c:pt>
                <c:pt idx="3290">
                  <c:v>0.77572916666666669</c:v>
                </c:pt>
                <c:pt idx="3291">
                  <c:v>0.77572916666666669</c:v>
                </c:pt>
                <c:pt idx="3292">
                  <c:v>0.77574074074074073</c:v>
                </c:pt>
                <c:pt idx="3293">
                  <c:v>0.77574074074074073</c:v>
                </c:pt>
              </c:numCache>
            </c:numRef>
          </c:cat>
          <c:val>
            <c:numRef>
              <c:f>'Measurement5G - 22 May 2023 183'!$N$2:$N$3296</c:f>
              <c:numCache>
                <c:formatCode>General</c:formatCode>
                <c:ptCount val="3295"/>
                <c:pt idx="0">
                  <c:v>11.749000000000001</c:v>
                </c:pt>
                <c:pt idx="1">
                  <c:v>11.749000000000001</c:v>
                </c:pt>
                <c:pt idx="2">
                  <c:v>11.749000000000001</c:v>
                </c:pt>
                <c:pt idx="3">
                  <c:v>12.417</c:v>
                </c:pt>
                <c:pt idx="4">
                  <c:v>12.417</c:v>
                </c:pt>
                <c:pt idx="5">
                  <c:v>12.417</c:v>
                </c:pt>
                <c:pt idx="6">
                  <c:v>12.417</c:v>
                </c:pt>
                <c:pt idx="7">
                  <c:v>12.417</c:v>
                </c:pt>
                <c:pt idx="8">
                  <c:v>12.417</c:v>
                </c:pt>
                <c:pt idx="9">
                  <c:v>12.417</c:v>
                </c:pt>
                <c:pt idx="10">
                  <c:v>12.417</c:v>
                </c:pt>
                <c:pt idx="11">
                  <c:v>12.417</c:v>
                </c:pt>
                <c:pt idx="12">
                  <c:v>12.417</c:v>
                </c:pt>
                <c:pt idx="13">
                  <c:v>12.417</c:v>
                </c:pt>
                <c:pt idx="14">
                  <c:v>12.417</c:v>
                </c:pt>
                <c:pt idx="15">
                  <c:v>11.102</c:v>
                </c:pt>
                <c:pt idx="16">
                  <c:v>11.102</c:v>
                </c:pt>
                <c:pt idx="17">
                  <c:v>11.102</c:v>
                </c:pt>
                <c:pt idx="18">
                  <c:v>11.102</c:v>
                </c:pt>
                <c:pt idx="19">
                  <c:v>11.102</c:v>
                </c:pt>
                <c:pt idx="20">
                  <c:v>11.102</c:v>
                </c:pt>
                <c:pt idx="21">
                  <c:v>11.102</c:v>
                </c:pt>
                <c:pt idx="22">
                  <c:v>11.102</c:v>
                </c:pt>
                <c:pt idx="23">
                  <c:v>11.102</c:v>
                </c:pt>
                <c:pt idx="24">
                  <c:v>11.102</c:v>
                </c:pt>
                <c:pt idx="25">
                  <c:v>11.102</c:v>
                </c:pt>
                <c:pt idx="26">
                  <c:v>11.102</c:v>
                </c:pt>
                <c:pt idx="27">
                  <c:v>11.015000000000001</c:v>
                </c:pt>
                <c:pt idx="28">
                  <c:v>11.015000000000001</c:v>
                </c:pt>
                <c:pt idx="29">
                  <c:v>11.015000000000001</c:v>
                </c:pt>
                <c:pt idx="30">
                  <c:v>11.015000000000001</c:v>
                </c:pt>
                <c:pt idx="31">
                  <c:v>11.015000000000001</c:v>
                </c:pt>
                <c:pt idx="32">
                  <c:v>11.015000000000001</c:v>
                </c:pt>
                <c:pt idx="33">
                  <c:v>11.015000000000001</c:v>
                </c:pt>
                <c:pt idx="34">
                  <c:v>11.015000000000001</c:v>
                </c:pt>
                <c:pt idx="35">
                  <c:v>11.015000000000001</c:v>
                </c:pt>
                <c:pt idx="36">
                  <c:v>11.015000000000001</c:v>
                </c:pt>
                <c:pt idx="37">
                  <c:v>11.015000000000001</c:v>
                </c:pt>
                <c:pt idx="38">
                  <c:v>11.015000000000001</c:v>
                </c:pt>
                <c:pt idx="39">
                  <c:v>10.474</c:v>
                </c:pt>
                <c:pt idx="40">
                  <c:v>10.474</c:v>
                </c:pt>
                <c:pt idx="41">
                  <c:v>10.474</c:v>
                </c:pt>
                <c:pt idx="42">
                  <c:v>10.474</c:v>
                </c:pt>
                <c:pt idx="43">
                  <c:v>10.474</c:v>
                </c:pt>
                <c:pt idx="44">
                  <c:v>10.474</c:v>
                </c:pt>
                <c:pt idx="45">
                  <c:v>10.474</c:v>
                </c:pt>
                <c:pt idx="46">
                  <c:v>10.474</c:v>
                </c:pt>
                <c:pt idx="47">
                  <c:v>10.474</c:v>
                </c:pt>
                <c:pt idx="48">
                  <c:v>10.474</c:v>
                </c:pt>
                <c:pt idx="49">
                  <c:v>10.474</c:v>
                </c:pt>
                <c:pt idx="50">
                  <c:v>10.474</c:v>
                </c:pt>
                <c:pt idx="51">
                  <c:v>10.474</c:v>
                </c:pt>
                <c:pt idx="52">
                  <c:v>7.1429999999999998</c:v>
                </c:pt>
                <c:pt idx="53">
                  <c:v>7.1429999999999998</c:v>
                </c:pt>
                <c:pt idx="54">
                  <c:v>7.1429999999999998</c:v>
                </c:pt>
                <c:pt idx="55">
                  <c:v>7.1429999999999998</c:v>
                </c:pt>
                <c:pt idx="56">
                  <c:v>7.1429999999999998</c:v>
                </c:pt>
                <c:pt idx="57">
                  <c:v>7.1429999999999998</c:v>
                </c:pt>
                <c:pt idx="58">
                  <c:v>7.1429999999999998</c:v>
                </c:pt>
                <c:pt idx="59">
                  <c:v>7.1429999999999998</c:v>
                </c:pt>
                <c:pt idx="60">
                  <c:v>7.1429999999999998</c:v>
                </c:pt>
                <c:pt idx="61">
                  <c:v>7.1429999999999998</c:v>
                </c:pt>
                <c:pt idx="62">
                  <c:v>7.1429999999999998</c:v>
                </c:pt>
                <c:pt idx="63">
                  <c:v>7.1429999999999998</c:v>
                </c:pt>
                <c:pt idx="64">
                  <c:v>7.1429999999999998</c:v>
                </c:pt>
                <c:pt idx="65">
                  <c:v>7.1429999999999998</c:v>
                </c:pt>
                <c:pt idx="66">
                  <c:v>6.4829999999999997</c:v>
                </c:pt>
                <c:pt idx="67">
                  <c:v>6.4829999999999997</c:v>
                </c:pt>
                <c:pt idx="68">
                  <c:v>6.4829999999999997</c:v>
                </c:pt>
                <c:pt idx="69">
                  <c:v>6.4829999999999997</c:v>
                </c:pt>
                <c:pt idx="70">
                  <c:v>6.4829999999999997</c:v>
                </c:pt>
                <c:pt idx="71">
                  <c:v>6.4829999999999997</c:v>
                </c:pt>
                <c:pt idx="72">
                  <c:v>6.4829999999999997</c:v>
                </c:pt>
                <c:pt idx="73">
                  <c:v>6.4829999999999997</c:v>
                </c:pt>
                <c:pt idx="74">
                  <c:v>6.4829999999999997</c:v>
                </c:pt>
                <c:pt idx="75">
                  <c:v>6.4829999999999997</c:v>
                </c:pt>
                <c:pt idx="76">
                  <c:v>6.4829999999999997</c:v>
                </c:pt>
                <c:pt idx="77">
                  <c:v>6.4829999999999997</c:v>
                </c:pt>
                <c:pt idx="78">
                  <c:v>6.4829999999999997</c:v>
                </c:pt>
                <c:pt idx="79">
                  <c:v>8.2680000000000007</c:v>
                </c:pt>
                <c:pt idx="80">
                  <c:v>8.2680000000000007</c:v>
                </c:pt>
                <c:pt idx="81">
                  <c:v>8.2680000000000007</c:v>
                </c:pt>
                <c:pt idx="82">
                  <c:v>8.2680000000000007</c:v>
                </c:pt>
                <c:pt idx="83">
                  <c:v>8.2680000000000007</c:v>
                </c:pt>
                <c:pt idx="84">
                  <c:v>8.2680000000000007</c:v>
                </c:pt>
                <c:pt idx="85">
                  <c:v>8.2680000000000007</c:v>
                </c:pt>
                <c:pt idx="86">
                  <c:v>8.2680000000000007</c:v>
                </c:pt>
                <c:pt idx="87">
                  <c:v>8.2680000000000007</c:v>
                </c:pt>
                <c:pt idx="88">
                  <c:v>8.2680000000000007</c:v>
                </c:pt>
                <c:pt idx="89">
                  <c:v>8.2680000000000007</c:v>
                </c:pt>
                <c:pt idx="90">
                  <c:v>10.571999999999999</c:v>
                </c:pt>
                <c:pt idx="91">
                  <c:v>10.571999999999999</c:v>
                </c:pt>
                <c:pt idx="92">
                  <c:v>10.571999999999999</c:v>
                </c:pt>
                <c:pt idx="93">
                  <c:v>10.571999999999999</c:v>
                </c:pt>
                <c:pt idx="94">
                  <c:v>10.571999999999999</c:v>
                </c:pt>
                <c:pt idx="95">
                  <c:v>10.571999999999999</c:v>
                </c:pt>
                <c:pt idx="96">
                  <c:v>10.571999999999999</c:v>
                </c:pt>
                <c:pt idx="97">
                  <c:v>10.571999999999999</c:v>
                </c:pt>
                <c:pt idx="98">
                  <c:v>10.571999999999999</c:v>
                </c:pt>
                <c:pt idx="99">
                  <c:v>10.571999999999999</c:v>
                </c:pt>
                <c:pt idx="100">
                  <c:v>10.571999999999999</c:v>
                </c:pt>
                <c:pt idx="101">
                  <c:v>10.571999999999999</c:v>
                </c:pt>
                <c:pt idx="102">
                  <c:v>10.571999999999999</c:v>
                </c:pt>
                <c:pt idx="103">
                  <c:v>10.067</c:v>
                </c:pt>
                <c:pt idx="104">
                  <c:v>10.067</c:v>
                </c:pt>
                <c:pt idx="105">
                  <c:v>10.067</c:v>
                </c:pt>
                <c:pt idx="106">
                  <c:v>10.067</c:v>
                </c:pt>
                <c:pt idx="107">
                  <c:v>10.067</c:v>
                </c:pt>
                <c:pt idx="108">
                  <c:v>10.067</c:v>
                </c:pt>
                <c:pt idx="109">
                  <c:v>10.067</c:v>
                </c:pt>
                <c:pt idx="110">
                  <c:v>10.067</c:v>
                </c:pt>
                <c:pt idx="111">
                  <c:v>10.067</c:v>
                </c:pt>
                <c:pt idx="112">
                  <c:v>10.067</c:v>
                </c:pt>
                <c:pt idx="113">
                  <c:v>10.067</c:v>
                </c:pt>
                <c:pt idx="114">
                  <c:v>10.067</c:v>
                </c:pt>
                <c:pt idx="115">
                  <c:v>10.067</c:v>
                </c:pt>
                <c:pt idx="116">
                  <c:v>8.3130000000000006</c:v>
                </c:pt>
                <c:pt idx="117">
                  <c:v>8.3130000000000006</c:v>
                </c:pt>
                <c:pt idx="118">
                  <c:v>8.3130000000000006</c:v>
                </c:pt>
                <c:pt idx="119">
                  <c:v>8.3130000000000006</c:v>
                </c:pt>
                <c:pt idx="120">
                  <c:v>8.3130000000000006</c:v>
                </c:pt>
                <c:pt idx="121">
                  <c:v>8.3130000000000006</c:v>
                </c:pt>
                <c:pt idx="122">
                  <c:v>8.3130000000000006</c:v>
                </c:pt>
                <c:pt idx="123">
                  <c:v>8.3130000000000006</c:v>
                </c:pt>
                <c:pt idx="124">
                  <c:v>8.3130000000000006</c:v>
                </c:pt>
                <c:pt idx="125">
                  <c:v>8.3130000000000006</c:v>
                </c:pt>
                <c:pt idx="126">
                  <c:v>8.3130000000000006</c:v>
                </c:pt>
                <c:pt idx="127">
                  <c:v>8.3130000000000006</c:v>
                </c:pt>
                <c:pt idx="128">
                  <c:v>8.3610000000000007</c:v>
                </c:pt>
                <c:pt idx="129">
                  <c:v>8.3610000000000007</c:v>
                </c:pt>
                <c:pt idx="130">
                  <c:v>8.3610000000000007</c:v>
                </c:pt>
                <c:pt idx="131">
                  <c:v>8.3610000000000007</c:v>
                </c:pt>
                <c:pt idx="132">
                  <c:v>8.3610000000000007</c:v>
                </c:pt>
                <c:pt idx="133">
                  <c:v>8.3610000000000007</c:v>
                </c:pt>
                <c:pt idx="134">
                  <c:v>8.3610000000000007</c:v>
                </c:pt>
                <c:pt idx="135">
                  <c:v>8.3610000000000007</c:v>
                </c:pt>
                <c:pt idx="136">
                  <c:v>8.3610000000000007</c:v>
                </c:pt>
                <c:pt idx="137">
                  <c:v>8.3610000000000007</c:v>
                </c:pt>
                <c:pt idx="138">
                  <c:v>8.3610000000000007</c:v>
                </c:pt>
                <c:pt idx="139">
                  <c:v>8.3610000000000007</c:v>
                </c:pt>
                <c:pt idx="140">
                  <c:v>8.3610000000000007</c:v>
                </c:pt>
                <c:pt idx="141">
                  <c:v>8.3610000000000007</c:v>
                </c:pt>
                <c:pt idx="142">
                  <c:v>8.3610000000000007</c:v>
                </c:pt>
                <c:pt idx="143">
                  <c:v>8.3610000000000007</c:v>
                </c:pt>
                <c:pt idx="144">
                  <c:v>8.3610000000000007</c:v>
                </c:pt>
                <c:pt idx="145">
                  <c:v>8.3610000000000007</c:v>
                </c:pt>
                <c:pt idx="146">
                  <c:v>3.3010000000000002</c:v>
                </c:pt>
                <c:pt idx="147">
                  <c:v>3.3010000000000002</c:v>
                </c:pt>
                <c:pt idx="148">
                  <c:v>3.3010000000000002</c:v>
                </c:pt>
                <c:pt idx="149">
                  <c:v>3.3010000000000002</c:v>
                </c:pt>
                <c:pt idx="150">
                  <c:v>3.3010000000000002</c:v>
                </c:pt>
                <c:pt idx="151">
                  <c:v>3.3010000000000002</c:v>
                </c:pt>
                <c:pt idx="152">
                  <c:v>3.3010000000000002</c:v>
                </c:pt>
                <c:pt idx="153">
                  <c:v>3.3010000000000002</c:v>
                </c:pt>
                <c:pt idx="154">
                  <c:v>3.3010000000000002</c:v>
                </c:pt>
                <c:pt idx="155">
                  <c:v>3.3010000000000002</c:v>
                </c:pt>
                <c:pt idx="156">
                  <c:v>3.3010000000000002</c:v>
                </c:pt>
                <c:pt idx="157">
                  <c:v>3.3010000000000002</c:v>
                </c:pt>
                <c:pt idx="158">
                  <c:v>3.3010000000000002</c:v>
                </c:pt>
                <c:pt idx="159">
                  <c:v>3.3010000000000002</c:v>
                </c:pt>
                <c:pt idx="160">
                  <c:v>3.3010000000000002</c:v>
                </c:pt>
                <c:pt idx="161">
                  <c:v>3.3010000000000002</c:v>
                </c:pt>
                <c:pt idx="162">
                  <c:v>3.738</c:v>
                </c:pt>
                <c:pt idx="163">
                  <c:v>3.738</c:v>
                </c:pt>
                <c:pt idx="164">
                  <c:v>3.738</c:v>
                </c:pt>
                <c:pt idx="165">
                  <c:v>3.738</c:v>
                </c:pt>
                <c:pt idx="166">
                  <c:v>3.738</c:v>
                </c:pt>
                <c:pt idx="167">
                  <c:v>3.738</c:v>
                </c:pt>
                <c:pt idx="168">
                  <c:v>3.738</c:v>
                </c:pt>
                <c:pt idx="169">
                  <c:v>3.738</c:v>
                </c:pt>
                <c:pt idx="170">
                  <c:v>3.738</c:v>
                </c:pt>
                <c:pt idx="171">
                  <c:v>3.738</c:v>
                </c:pt>
                <c:pt idx="172">
                  <c:v>3.738</c:v>
                </c:pt>
                <c:pt idx="173">
                  <c:v>3.738</c:v>
                </c:pt>
                <c:pt idx="174">
                  <c:v>3.738</c:v>
                </c:pt>
                <c:pt idx="175">
                  <c:v>3.738</c:v>
                </c:pt>
                <c:pt idx="176">
                  <c:v>5.7750000000000004</c:v>
                </c:pt>
                <c:pt idx="177">
                  <c:v>5.7750000000000004</c:v>
                </c:pt>
                <c:pt idx="178">
                  <c:v>5.7750000000000004</c:v>
                </c:pt>
                <c:pt idx="179">
                  <c:v>5.7750000000000004</c:v>
                </c:pt>
                <c:pt idx="180">
                  <c:v>5.7750000000000004</c:v>
                </c:pt>
                <c:pt idx="181">
                  <c:v>5.7750000000000004</c:v>
                </c:pt>
                <c:pt idx="182">
                  <c:v>5.7750000000000004</c:v>
                </c:pt>
                <c:pt idx="183">
                  <c:v>5.7750000000000004</c:v>
                </c:pt>
                <c:pt idx="184">
                  <c:v>5.7750000000000004</c:v>
                </c:pt>
                <c:pt idx="185">
                  <c:v>5.7750000000000004</c:v>
                </c:pt>
                <c:pt idx="186">
                  <c:v>5.7750000000000004</c:v>
                </c:pt>
                <c:pt idx="187">
                  <c:v>5.7750000000000004</c:v>
                </c:pt>
                <c:pt idx="188">
                  <c:v>5.7750000000000004</c:v>
                </c:pt>
                <c:pt idx="189">
                  <c:v>5.7750000000000004</c:v>
                </c:pt>
                <c:pt idx="190">
                  <c:v>6.2489999999999997</c:v>
                </c:pt>
                <c:pt idx="191">
                  <c:v>6.2489999999999997</c:v>
                </c:pt>
                <c:pt idx="192">
                  <c:v>6.2489999999999997</c:v>
                </c:pt>
                <c:pt idx="193">
                  <c:v>6.2489999999999997</c:v>
                </c:pt>
                <c:pt idx="194">
                  <c:v>6.2489999999999997</c:v>
                </c:pt>
                <c:pt idx="195">
                  <c:v>6.2489999999999997</c:v>
                </c:pt>
                <c:pt idx="196">
                  <c:v>6.2489999999999997</c:v>
                </c:pt>
                <c:pt idx="197">
                  <c:v>6.2489999999999997</c:v>
                </c:pt>
                <c:pt idx="198">
                  <c:v>6.2489999999999997</c:v>
                </c:pt>
                <c:pt idx="199">
                  <c:v>6.2489999999999997</c:v>
                </c:pt>
                <c:pt idx="200">
                  <c:v>6.2489999999999997</c:v>
                </c:pt>
                <c:pt idx="201">
                  <c:v>6.2489999999999997</c:v>
                </c:pt>
                <c:pt idx="202">
                  <c:v>9.5419999999999998</c:v>
                </c:pt>
                <c:pt idx="203">
                  <c:v>9.5419999999999998</c:v>
                </c:pt>
                <c:pt idx="204">
                  <c:v>9.5419999999999998</c:v>
                </c:pt>
                <c:pt idx="205">
                  <c:v>9.5419999999999998</c:v>
                </c:pt>
                <c:pt idx="206">
                  <c:v>9.5419999999999998</c:v>
                </c:pt>
                <c:pt idx="207">
                  <c:v>9.5419999999999998</c:v>
                </c:pt>
                <c:pt idx="208">
                  <c:v>9.5419999999999998</c:v>
                </c:pt>
                <c:pt idx="209">
                  <c:v>9.5419999999999998</c:v>
                </c:pt>
                <c:pt idx="210">
                  <c:v>9.5419999999999998</c:v>
                </c:pt>
                <c:pt idx="211">
                  <c:v>9.5419999999999998</c:v>
                </c:pt>
                <c:pt idx="212">
                  <c:v>9.5419999999999998</c:v>
                </c:pt>
                <c:pt idx="213">
                  <c:v>9.5419999999999998</c:v>
                </c:pt>
                <c:pt idx="214">
                  <c:v>9.5419999999999998</c:v>
                </c:pt>
                <c:pt idx="215">
                  <c:v>9.5419999999999998</c:v>
                </c:pt>
                <c:pt idx="216">
                  <c:v>9.5419999999999998</c:v>
                </c:pt>
                <c:pt idx="217">
                  <c:v>9.5419999999999998</c:v>
                </c:pt>
                <c:pt idx="218">
                  <c:v>4.1109999999999998</c:v>
                </c:pt>
                <c:pt idx="219">
                  <c:v>4.1109999999999998</c:v>
                </c:pt>
                <c:pt idx="220">
                  <c:v>4.1109999999999998</c:v>
                </c:pt>
                <c:pt idx="221">
                  <c:v>4.1109999999999998</c:v>
                </c:pt>
                <c:pt idx="222">
                  <c:v>4.1109999999999998</c:v>
                </c:pt>
                <c:pt idx="223">
                  <c:v>4.1109999999999998</c:v>
                </c:pt>
                <c:pt idx="224">
                  <c:v>4.1109999999999998</c:v>
                </c:pt>
                <c:pt idx="225">
                  <c:v>4.1109999999999998</c:v>
                </c:pt>
                <c:pt idx="226">
                  <c:v>4.1109999999999998</c:v>
                </c:pt>
                <c:pt idx="227">
                  <c:v>4.1109999999999998</c:v>
                </c:pt>
                <c:pt idx="228">
                  <c:v>4.1109999999999998</c:v>
                </c:pt>
                <c:pt idx="229">
                  <c:v>4.1109999999999998</c:v>
                </c:pt>
                <c:pt idx="230">
                  <c:v>4.1109999999999998</c:v>
                </c:pt>
                <c:pt idx="231">
                  <c:v>8.3829999999999991</c:v>
                </c:pt>
                <c:pt idx="232">
                  <c:v>8.3829999999999991</c:v>
                </c:pt>
                <c:pt idx="233">
                  <c:v>8.3829999999999991</c:v>
                </c:pt>
                <c:pt idx="234">
                  <c:v>8.3829999999999991</c:v>
                </c:pt>
                <c:pt idx="235">
                  <c:v>8.3829999999999991</c:v>
                </c:pt>
                <c:pt idx="236">
                  <c:v>8.3829999999999991</c:v>
                </c:pt>
                <c:pt idx="237">
                  <c:v>8.3829999999999991</c:v>
                </c:pt>
                <c:pt idx="238">
                  <c:v>8.3829999999999991</c:v>
                </c:pt>
                <c:pt idx="239">
                  <c:v>8.3829999999999991</c:v>
                </c:pt>
                <c:pt idx="240">
                  <c:v>8.3829999999999991</c:v>
                </c:pt>
                <c:pt idx="241">
                  <c:v>8.3829999999999991</c:v>
                </c:pt>
                <c:pt idx="242">
                  <c:v>8.3829999999999991</c:v>
                </c:pt>
                <c:pt idx="243">
                  <c:v>8.1929999999999996</c:v>
                </c:pt>
                <c:pt idx="244">
                  <c:v>8.1929999999999996</c:v>
                </c:pt>
                <c:pt idx="245">
                  <c:v>8.1929999999999996</c:v>
                </c:pt>
                <c:pt idx="246">
                  <c:v>8.1929999999999996</c:v>
                </c:pt>
                <c:pt idx="247">
                  <c:v>8.1929999999999996</c:v>
                </c:pt>
                <c:pt idx="248">
                  <c:v>8.1929999999999996</c:v>
                </c:pt>
                <c:pt idx="249">
                  <c:v>8.1929999999999996</c:v>
                </c:pt>
                <c:pt idx="250">
                  <c:v>8.1929999999999996</c:v>
                </c:pt>
                <c:pt idx="251">
                  <c:v>8.1929999999999996</c:v>
                </c:pt>
                <c:pt idx="252">
                  <c:v>8.1929999999999996</c:v>
                </c:pt>
                <c:pt idx="253">
                  <c:v>8.1929999999999996</c:v>
                </c:pt>
                <c:pt idx="254">
                  <c:v>8.1929999999999996</c:v>
                </c:pt>
                <c:pt idx="255">
                  <c:v>8.1929999999999996</c:v>
                </c:pt>
                <c:pt idx="256">
                  <c:v>8.1929999999999996</c:v>
                </c:pt>
                <c:pt idx="257">
                  <c:v>6.5179999999999998</c:v>
                </c:pt>
                <c:pt idx="258">
                  <c:v>6.5179999999999998</c:v>
                </c:pt>
                <c:pt idx="259">
                  <c:v>6.5179999999999998</c:v>
                </c:pt>
                <c:pt idx="260">
                  <c:v>6.5179999999999998</c:v>
                </c:pt>
                <c:pt idx="261">
                  <c:v>6.5179999999999998</c:v>
                </c:pt>
                <c:pt idx="262">
                  <c:v>6.5179999999999998</c:v>
                </c:pt>
                <c:pt idx="263">
                  <c:v>6.5179999999999998</c:v>
                </c:pt>
                <c:pt idx="264">
                  <c:v>6.5179999999999998</c:v>
                </c:pt>
                <c:pt idx="265">
                  <c:v>6.5179999999999998</c:v>
                </c:pt>
                <c:pt idx="266">
                  <c:v>6.5179999999999998</c:v>
                </c:pt>
                <c:pt idx="267">
                  <c:v>6.5179999999999998</c:v>
                </c:pt>
                <c:pt idx="268">
                  <c:v>6.5179999999999998</c:v>
                </c:pt>
                <c:pt idx="269">
                  <c:v>8.798</c:v>
                </c:pt>
                <c:pt idx="270">
                  <c:v>8.798</c:v>
                </c:pt>
                <c:pt idx="271">
                  <c:v>8.798</c:v>
                </c:pt>
                <c:pt idx="272">
                  <c:v>8.798</c:v>
                </c:pt>
                <c:pt idx="273">
                  <c:v>8.798</c:v>
                </c:pt>
                <c:pt idx="274">
                  <c:v>8.798</c:v>
                </c:pt>
                <c:pt idx="275">
                  <c:v>8.798</c:v>
                </c:pt>
                <c:pt idx="276">
                  <c:v>8.798</c:v>
                </c:pt>
                <c:pt idx="277">
                  <c:v>8.798</c:v>
                </c:pt>
                <c:pt idx="278">
                  <c:v>8.798</c:v>
                </c:pt>
                <c:pt idx="279">
                  <c:v>8.798</c:v>
                </c:pt>
                <c:pt idx="280">
                  <c:v>8.798</c:v>
                </c:pt>
                <c:pt idx="281">
                  <c:v>12.27</c:v>
                </c:pt>
                <c:pt idx="282">
                  <c:v>12.27</c:v>
                </c:pt>
                <c:pt idx="283">
                  <c:v>12.27</c:v>
                </c:pt>
                <c:pt idx="284">
                  <c:v>12.27</c:v>
                </c:pt>
                <c:pt idx="285">
                  <c:v>12.27</c:v>
                </c:pt>
                <c:pt idx="286">
                  <c:v>12.27</c:v>
                </c:pt>
                <c:pt idx="287">
                  <c:v>12.27</c:v>
                </c:pt>
                <c:pt idx="288">
                  <c:v>12.27</c:v>
                </c:pt>
                <c:pt idx="289">
                  <c:v>12.27</c:v>
                </c:pt>
                <c:pt idx="290">
                  <c:v>12.27</c:v>
                </c:pt>
                <c:pt idx="291">
                  <c:v>12.27</c:v>
                </c:pt>
                <c:pt idx="292">
                  <c:v>12.27</c:v>
                </c:pt>
                <c:pt idx="293">
                  <c:v>12.27</c:v>
                </c:pt>
                <c:pt idx="294">
                  <c:v>12.27</c:v>
                </c:pt>
                <c:pt idx="295">
                  <c:v>6.194</c:v>
                </c:pt>
                <c:pt idx="296">
                  <c:v>6.194</c:v>
                </c:pt>
                <c:pt idx="297">
                  <c:v>6.194</c:v>
                </c:pt>
                <c:pt idx="298">
                  <c:v>6.194</c:v>
                </c:pt>
                <c:pt idx="299">
                  <c:v>6.194</c:v>
                </c:pt>
                <c:pt idx="300">
                  <c:v>6.194</c:v>
                </c:pt>
                <c:pt idx="301">
                  <c:v>6.194</c:v>
                </c:pt>
                <c:pt idx="302">
                  <c:v>6.194</c:v>
                </c:pt>
                <c:pt idx="303">
                  <c:v>6.194</c:v>
                </c:pt>
                <c:pt idx="304">
                  <c:v>6.194</c:v>
                </c:pt>
                <c:pt idx="305">
                  <c:v>6.194</c:v>
                </c:pt>
                <c:pt idx="306">
                  <c:v>6.194</c:v>
                </c:pt>
                <c:pt idx="307">
                  <c:v>9.3390000000000004</c:v>
                </c:pt>
                <c:pt idx="308">
                  <c:v>9.3390000000000004</c:v>
                </c:pt>
                <c:pt idx="309">
                  <c:v>9.3390000000000004</c:v>
                </c:pt>
                <c:pt idx="310">
                  <c:v>9.3390000000000004</c:v>
                </c:pt>
                <c:pt idx="311">
                  <c:v>9.3390000000000004</c:v>
                </c:pt>
                <c:pt idx="312">
                  <c:v>9.3390000000000004</c:v>
                </c:pt>
                <c:pt idx="313">
                  <c:v>9.3390000000000004</c:v>
                </c:pt>
                <c:pt idx="314">
                  <c:v>9.3390000000000004</c:v>
                </c:pt>
                <c:pt idx="315">
                  <c:v>9.3390000000000004</c:v>
                </c:pt>
                <c:pt idx="316">
                  <c:v>9.3390000000000004</c:v>
                </c:pt>
                <c:pt idx="317">
                  <c:v>9.3390000000000004</c:v>
                </c:pt>
                <c:pt idx="318">
                  <c:v>9.3390000000000004</c:v>
                </c:pt>
                <c:pt idx="319">
                  <c:v>11.332000000000001</c:v>
                </c:pt>
                <c:pt idx="320">
                  <c:v>11.332000000000001</c:v>
                </c:pt>
                <c:pt idx="321">
                  <c:v>11.332000000000001</c:v>
                </c:pt>
                <c:pt idx="322">
                  <c:v>11.332000000000001</c:v>
                </c:pt>
                <c:pt idx="323">
                  <c:v>11.332000000000001</c:v>
                </c:pt>
                <c:pt idx="324">
                  <c:v>11.332000000000001</c:v>
                </c:pt>
                <c:pt idx="325">
                  <c:v>11.332000000000001</c:v>
                </c:pt>
                <c:pt idx="326">
                  <c:v>11.332000000000001</c:v>
                </c:pt>
                <c:pt idx="327">
                  <c:v>11.332000000000001</c:v>
                </c:pt>
                <c:pt idx="328">
                  <c:v>11.332000000000001</c:v>
                </c:pt>
                <c:pt idx="329">
                  <c:v>11.332000000000001</c:v>
                </c:pt>
                <c:pt idx="330">
                  <c:v>11.332000000000001</c:v>
                </c:pt>
                <c:pt idx="331">
                  <c:v>9.8780000000000001</c:v>
                </c:pt>
                <c:pt idx="332">
                  <c:v>9.8780000000000001</c:v>
                </c:pt>
                <c:pt idx="333">
                  <c:v>9.8780000000000001</c:v>
                </c:pt>
                <c:pt idx="334">
                  <c:v>9.8780000000000001</c:v>
                </c:pt>
                <c:pt idx="335">
                  <c:v>9.8780000000000001</c:v>
                </c:pt>
                <c:pt idx="336">
                  <c:v>9.8780000000000001</c:v>
                </c:pt>
                <c:pt idx="337">
                  <c:v>9.8780000000000001</c:v>
                </c:pt>
                <c:pt idx="338">
                  <c:v>9.8780000000000001</c:v>
                </c:pt>
                <c:pt idx="339">
                  <c:v>9.8780000000000001</c:v>
                </c:pt>
                <c:pt idx="340">
                  <c:v>9.8780000000000001</c:v>
                </c:pt>
                <c:pt idx="341">
                  <c:v>9.8780000000000001</c:v>
                </c:pt>
                <c:pt idx="342">
                  <c:v>9.8780000000000001</c:v>
                </c:pt>
                <c:pt idx="343">
                  <c:v>9.8780000000000001</c:v>
                </c:pt>
                <c:pt idx="344">
                  <c:v>6.9809999999999999</c:v>
                </c:pt>
                <c:pt idx="345">
                  <c:v>6.9809999999999999</c:v>
                </c:pt>
                <c:pt idx="346">
                  <c:v>6.9809999999999999</c:v>
                </c:pt>
                <c:pt idx="347">
                  <c:v>6.9809999999999999</c:v>
                </c:pt>
                <c:pt idx="348">
                  <c:v>6.9809999999999999</c:v>
                </c:pt>
                <c:pt idx="349">
                  <c:v>6.9809999999999999</c:v>
                </c:pt>
                <c:pt idx="350">
                  <c:v>6.9809999999999999</c:v>
                </c:pt>
                <c:pt idx="351">
                  <c:v>6.9809999999999999</c:v>
                </c:pt>
                <c:pt idx="352">
                  <c:v>6.9809999999999999</c:v>
                </c:pt>
                <c:pt idx="353">
                  <c:v>6.9809999999999999</c:v>
                </c:pt>
                <c:pt idx="354">
                  <c:v>6.9809999999999999</c:v>
                </c:pt>
                <c:pt idx="355">
                  <c:v>12.875</c:v>
                </c:pt>
                <c:pt idx="356">
                  <c:v>12.875</c:v>
                </c:pt>
                <c:pt idx="357">
                  <c:v>12.875</c:v>
                </c:pt>
                <c:pt idx="358">
                  <c:v>12.875</c:v>
                </c:pt>
                <c:pt idx="359">
                  <c:v>12.875</c:v>
                </c:pt>
                <c:pt idx="360">
                  <c:v>12.875</c:v>
                </c:pt>
                <c:pt idx="361">
                  <c:v>12.875</c:v>
                </c:pt>
                <c:pt idx="362">
                  <c:v>12.875</c:v>
                </c:pt>
                <c:pt idx="363">
                  <c:v>12.875</c:v>
                </c:pt>
                <c:pt idx="364">
                  <c:v>12.875</c:v>
                </c:pt>
                <c:pt idx="365">
                  <c:v>12.875</c:v>
                </c:pt>
                <c:pt idx="366">
                  <c:v>15.276999999999999</c:v>
                </c:pt>
                <c:pt idx="367">
                  <c:v>15.276999999999999</c:v>
                </c:pt>
                <c:pt idx="368">
                  <c:v>15.276999999999999</c:v>
                </c:pt>
                <c:pt idx="369">
                  <c:v>15.276999999999999</c:v>
                </c:pt>
                <c:pt idx="370">
                  <c:v>15.276999999999999</c:v>
                </c:pt>
                <c:pt idx="371">
                  <c:v>15.276999999999999</c:v>
                </c:pt>
                <c:pt idx="372">
                  <c:v>15.276999999999999</c:v>
                </c:pt>
                <c:pt idx="373">
                  <c:v>15.276999999999999</c:v>
                </c:pt>
                <c:pt idx="374">
                  <c:v>15.276999999999999</c:v>
                </c:pt>
                <c:pt idx="375">
                  <c:v>15.276999999999999</c:v>
                </c:pt>
                <c:pt idx="376">
                  <c:v>15.276999999999999</c:v>
                </c:pt>
                <c:pt idx="377">
                  <c:v>15.276999999999999</c:v>
                </c:pt>
                <c:pt idx="378">
                  <c:v>11.38</c:v>
                </c:pt>
                <c:pt idx="379">
                  <c:v>11.38</c:v>
                </c:pt>
                <c:pt idx="380">
                  <c:v>11.38</c:v>
                </c:pt>
                <c:pt idx="381">
                  <c:v>11.38</c:v>
                </c:pt>
                <c:pt idx="382">
                  <c:v>11.38</c:v>
                </c:pt>
                <c:pt idx="383">
                  <c:v>11.38</c:v>
                </c:pt>
                <c:pt idx="384">
                  <c:v>11.38</c:v>
                </c:pt>
                <c:pt idx="385">
                  <c:v>11.38</c:v>
                </c:pt>
                <c:pt idx="386">
                  <c:v>11.38</c:v>
                </c:pt>
                <c:pt idx="387">
                  <c:v>11.38</c:v>
                </c:pt>
                <c:pt idx="388">
                  <c:v>11.38</c:v>
                </c:pt>
                <c:pt idx="389">
                  <c:v>14.731</c:v>
                </c:pt>
                <c:pt idx="390">
                  <c:v>14.731</c:v>
                </c:pt>
                <c:pt idx="391">
                  <c:v>14.731</c:v>
                </c:pt>
                <c:pt idx="392">
                  <c:v>14.731</c:v>
                </c:pt>
                <c:pt idx="393">
                  <c:v>14.731</c:v>
                </c:pt>
                <c:pt idx="394">
                  <c:v>14.731</c:v>
                </c:pt>
                <c:pt idx="395">
                  <c:v>14.731</c:v>
                </c:pt>
                <c:pt idx="396">
                  <c:v>14.731</c:v>
                </c:pt>
                <c:pt idx="397">
                  <c:v>14.731</c:v>
                </c:pt>
                <c:pt idx="398">
                  <c:v>14.731</c:v>
                </c:pt>
                <c:pt idx="399">
                  <c:v>14.731</c:v>
                </c:pt>
                <c:pt idx="400">
                  <c:v>14.315</c:v>
                </c:pt>
                <c:pt idx="401">
                  <c:v>14.315</c:v>
                </c:pt>
                <c:pt idx="402">
                  <c:v>14.315</c:v>
                </c:pt>
                <c:pt idx="403">
                  <c:v>14.315</c:v>
                </c:pt>
                <c:pt idx="404">
                  <c:v>14.315</c:v>
                </c:pt>
                <c:pt idx="405">
                  <c:v>14.315</c:v>
                </c:pt>
                <c:pt idx="406">
                  <c:v>14.315</c:v>
                </c:pt>
                <c:pt idx="407">
                  <c:v>14.315</c:v>
                </c:pt>
                <c:pt idx="408">
                  <c:v>14.315</c:v>
                </c:pt>
                <c:pt idx="409">
                  <c:v>14.315</c:v>
                </c:pt>
                <c:pt idx="410">
                  <c:v>14.315</c:v>
                </c:pt>
                <c:pt idx="411">
                  <c:v>14.315</c:v>
                </c:pt>
                <c:pt idx="412">
                  <c:v>13.843999999999999</c:v>
                </c:pt>
                <c:pt idx="413">
                  <c:v>13.843999999999999</c:v>
                </c:pt>
                <c:pt idx="414">
                  <c:v>13.843999999999999</c:v>
                </c:pt>
                <c:pt idx="415">
                  <c:v>13.843999999999999</c:v>
                </c:pt>
                <c:pt idx="416">
                  <c:v>13.843999999999999</c:v>
                </c:pt>
                <c:pt idx="417">
                  <c:v>13.843999999999999</c:v>
                </c:pt>
                <c:pt idx="418">
                  <c:v>13.843999999999999</c:v>
                </c:pt>
                <c:pt idx="419">
                  <c:v>13.843999999999999</c:v>
                </c:pt>
                <c:pt idx="420">
                  <c:v>13.843999999999999</c:v>
                </c:pt>
                <c:pt idx="421">
                  <c:v>13.843999999999999</c:v>
                </c:pt>
                <c:pt idx="422">
                  <c:v>13.843999999999999</c:v>
                </c:pt>
                <c:pt idx="423">
                  <c:v>13.843999999999999</c:v>
                </c:pt>
                <c:pt idx="424">
                  <c:v>9.65</c:v>
                </c:pt>
                <c:pt idx="425">
                  <c:v>9.65</c:v>
                </c:pt>
                <c:pt idx="426">
                  <c:v>9.65</c:v>
                </c:pt>
                <c:pt idx="427">
                  <c:v>9.65</c:v>
                </c:pt>
                <c:pt idx="428">
                  <c:v>9.65</c:v>
                </c:pt>
                <c:pt idx="429">
                  <c:v>9.65</c:v>
                </c:pt>
                <c:pt idx="430">
                  <c:v>9.65</c:v>
                </c:pt>
                <c:pt idx="431">
                  <c:v>9.65</c:v>
                </c:pt>
                <c:pt idx="432">
                  <c:v>9.65</c:v>
                </c:pt>
                <c:pt idx="433">
                  <c:v>9.65</c:v>
                </c:pt>
                <c:pt idx="434">
                  <c:v>9.65</c:v>
                </c:pt>
                <c:pt idx="435">
                  <c:v>16.706</c:v>
                </c:pt>
                <c:pt idx="436">
                  <c:v>16.706</c:v>
                </c:pt>
                <c:pt idx="437">
                  <c:v>16.706</c:v>
                </c:pt>
                <c:pt idx="438">
                  <c:v>16.706</c:v>
                </c:pt>
                <c:pt idx="439">
                  <c:v>16.706</c:v>
                </c:pt>
                <c:pt idx="440">
                  <c:v>16.706</c:v>
                </c:pt>
                <c:pt idx="441">
                  <c:v>16.706</c:v>
                </c:pt>
                <c:pt idx="442">
                  <c:v>16.706</c:v>
                </c:pt>
                <c:pt idx="443">
                  <c:v>16.706</c:v>
                </c:pt>
                <c:pt idx="444">
                  <c:v>16.706</c:v>
                </c:pt>
                <c:pt idx="445">
                  <c:v>16.706</c:v>
                </c:pt>
                <c:pt idx="446">
                  <c:v>13.737</c:v>
                </c:pt>
                <c:pt idx="447">
                  <c:v>13.737</c:v>
                </c:pt>
                <c:pt idx="448">
                  <c:v>13.737</c:v>
                </c:pt>
                <c:pt idx="449">
                  <c:v>13.737</c:v>
                </c:pt>
                <c:pt idx="450">
                  <c:v>13.737</c:v>
                </c:pt>
                <c:pt idx="451">
                  <c:v>13.737</c:v>
                </c:pt>
                <c:pt idx="452">
                  <c:v>13.737</c:v>
                </c:pt>
                <c:pt idx="453">
                  <c:v>13.737</c:v>
                </c:pt>
                <c:pt idx="454">
                  <c:v>13.737</c:v>
                </c:pt>
                <c:pt idx="455">
                  <c:v>13.737</c:v>
                </c:pt>
                <c:pt idx="456">
                  <c:v>13.737</c:v>
                </c:pt>
                <c:pt idx="457">
                  <c:v>13.737</c:v>
                </c:pt>
                <c:pt idx="458">
                  <c:v>13.737</c:v>
                </c:pt>
                <c:pt idx="459">
                  <c:v>8.6760000000000002</c:v>
                </c:pt>
                <c:pt idx="460">
                  <c:v>8.6760000000000002</c:v>
                </c:pt>
                <c:pt idx="461">
                  <c:v>8.6760000000000002</c:v>
                </c:pt>
                <c:pt idx="462">
                  <c:v>8.6760000000000002</c:v>
                </c:pt>
                <c:pt idx="463">
                  <c:v>8.6760000000000002</c:v>
                </c:pt>
                <c:pt idx="464">
                  <c:v>8.6760000000000002</c:v>
                </c:pt>
                <c:pt idx="465">
                  <c:v>8.6760000000000002</c:v>
                </c:pt>
                <c:pt idx="466">
                  <c:v>8.6760000000000002</c:v>
                </c:pt>
                <c:pt idx="467">
                  <c:v>8.6760000000000002</c:v>
                </c:pt>
                <c:pt idx="468">
                  <c:v>8.6760000000000002</c:v>
                </c:pt>
                <c:pt idx="469">
                  <c:v>8.6760000000000002</c:v>
                </c:pt>
                <c:pt idx="470">
                  <c:v>13.599</c:v>
                </c:pt>
                <c:pt idx="471">
                  <c:v>13.599</c:v>
                </c:pt>
                <c:pt idx="472">
                  <c:v>13.599</c:v>
                </c:pt>
                <c:pt idx="473">
                  <c:v>13.599</c:v>
                </c:pt>
                <c:pt idx="474">
                  <c:v>13.599</c:v>
                </c:pt>
                <c:pt idx="475">
                  <c:v>13.599</c:v>
                </c:pt>
                <c:pt idx="476">
                  <c:v>13.599</c:v>
                </c:pt>
                <c:pt idx="477">
                  <c:v>13.599</c:v>
                </c:pt>
                <c:pt idx="478">
                  <c:v>13.599</c:v>
                </c:pt>
                <c:pt idx="479">
                  <c:v>13.599</c:v>
                </c:pt>
                <c:pt idx="480">
                  <c:v>13.599</c:v>
                </c:pt>
                <c:pt idx="481">
                  <c:v>13.599</c:v>
                </c:pt>
                <c:pt idx="482">
                  <c:v>11.064</c:v>
                </c:pt>
                <c:pt idx="483">
                  <c:v>11.064</c:v>
                </c:pt>
                <c:pt idx="484">
                  <c:v>11.064</c:v>
                </c:pt>
                <c:pt idx="485">
                  <c:v>11.064</c:v>
                </c:pt>
                <c:pt idx="486">
                  <c:v>11.064</c:v>
                </c:pt>
                <c:pt idx="487">
                  <c:v>11.064</c:v>
                </c:pt>
                <c:pt idx="488">
                  <c:v>11.064</c:v>
                </c:pt>
                <c:pt idx="489">
                  <c:v>11.064</c:v>
                </c:pt>
                <c:pt idx="490">
                  <c:v>11.064</c:v>
                </c:pt>
                <c:pt idx="491">
                  <c:v>11.064</c:v>
                </c:pt>
                <c:pt idx="492">
                  <c:v>11.064</c:v>
                </c:pt>
                <c:pt idx="493">
                  <c:v>16.561</c:v>
                </c:pt>
                <c:pt idx="494">
                  <c:v>16.561</c:v>
                </c:pt>
                <c:pt idx="495">
                  <c:v>16.561</c:v>
                </c:pt>
                <c:pt idx="496">
                  <c:v>16.561</c:v>
                </c:pt>
                <c:pt idx="497">
                  <c:v>16.561</c:v>
                </c:pt>
                <c:pt idx="498">
                  <c:v>16.561</c:v>
                </c:pt>
                <c:pt idx="499">
                  <c:v>16.561</c:v>
                </c:pt>
                <c:pt idx="500">
                  <c:v>16.561</c:v>
                </c:pt>
                <c:pt idx="501">
                  <c:v>16.561</c:v>
                </c:pt>
                <c:pt idx="502">
                  <c:v>16.561</c:v>
                </c:pt>
                <c:pt idx="503">
                  <c:v>16.561</c:v>
                </c:pt>
                <c:pt idx="504">
                  <c:v>19.396000000000001</c:v>
                </c:pt>
                <c:pt idx="505">
                  <c:v>19.396000000000001</c:v>
                </c:pt>
                <c:pt idx="506">
                  <c:v>19.396000000000001</c:v>
                </c:pt>
                <c:pt idx="507">
                  <c:v>19.396000000000001</c:v>
                </c:pt>
                <c:pt idx="508">
                  <c:v>19.396000000000001</c:v>
                </c:pt>
                <c:pt idx="509">
                  <c:v>19.396000000000001</c:v>
                </c:pt>
                <c:pt idx="510">
                  <c:v>19.396000000000001</c:v>
                </c:pt>
                <c:pt idx="511">
                  <c:v>19.396000000000001</c:v>
                </c:pt>
                <c:pt idx="512">
                  <c:v>19.396000000000001</c:v>
                </c:pt>
                <c:pt idx="513">
                  <c:v>19.396000000000001</c:v>
                </c:pt>
                <c:pt idx="514">
                  <c:v>18.088000000000001</c:v>
                </c:pt>
                <c:pt idx="515">
                  <c:v>18.088000000000001</c:v>
                </c:pt>
                <c:pt idx="516">
                  <c:v>18.088000000000001</c:v>
                </c:pt>
                <c:pt idx="517">
                  <c:v>18.088000000000001</c:v>
                </c:pt>
                <c:pt idx="518">
                  <c:v>18.088000000000001</c:v>
                </c:pt>
                <c:pt idx="519">
                  <c:v>18.088000000000001</c:v>
                </c:pt>
                <c:pt idx="520">
                  <c:v>18.088000000000001</c:v>
                </c:pt>
                <c:pt idx="521">
                  <c:v>18.088000000000001</c:v>
                </c:pt>
                <c:pt idx="522">
                  <c:v>18.088000000000001</c:v>
                </c:pt>
                <c:pt idx="523">
                  <c:v>18.088000000000001</c:v>
                </c:pt>
                <c:pt idx="524">
                  <c:v>18.088000000000001</c:v>
                </c:pt>
                <c:pt idx="525">
                  <c:v>18.088000000000001</c:v>
                </c:pt>
                <c:pt idx="526">
                  <c:v>14.116</c:v>
                </c:pt>
                <c:pt idx="527">
                  <c:v>14.116</c:v>
                </c:pt>
                <c:pt idx="528">
                  <c:v>14.116</c:v>
                </c:pt>
                <c:pt idx="529">
                  <c:v>14.116</c:v>
                </c:pt>
                <c:pt idx="530">
                  <c:v>14.116</c:v>
                </c:pt>
                <c:pt idx="531">
                  <c:v>14.116</c:v>
                </c:pt>
                <c:pt idx="532">
                  <c:v>14.116</c:v>
                </c:pt>
                <c:pt idx="533">
                  <c:v>14.116</c:v>
                </c:pt>
                <c:pt idx="534">
                  <c:v>14.116</c:v>
                </c:pt>
                <c:pt idx="535">
                  <c:v>14.116</c:v>
                </c:pt>
                <c:pt idx="536">
                  <c:v>14.116</c:v>
                </c:pt>
                <c:pt idx="537">
                  <c:v>13.939</c:v>
                </c:pt>
                <c:pt idx="538">
                  <c:v>13.939</c:v>
                </c:pt>
                <c:pt idx="539">
                  <c:v>13.939</c:v>
                </c:pt>
                <c:pt idx="540">
                  <c:v>13.939</c:v>
                </c:pt>
                <c:pt idx="541">
                  <c:v>13.939</c:v>
                </c:pt>
                <c:pt idx="542">
                  <c:v>13.939</c:v>
                </c:pt>
                <c:pt idx="543">
                  <c:v>13.939</c:v>
                </c:pt>
                <c:pt idx="544">
                  <c:v>13.939</c:v>
                </c:pt>
                <c:pt idx="545">
                  <c:v>13.939</c:v>
                </c:pt>
                <c:pt idx="546">
                  <c:v>13.939</c:v>
                </c:pt>
                <c:pt idx="547">
                  <c:v>13.939</c:v>
                </c:pt>
                <c:pt idx="548">
                  <c:v>20.128</c:v>
                </c:pt>
                <c:pt idx="549">
                  <c:v>20.128</c:v>
                </c:pt>
                <c:pt idx="550">
                  <c:v>20.128</c:v>
                </c:pt>
                <c:pt idx="551">
                  <c:v>20.128</c:v>
                </c:pt>
                <c:pt idx="552">
                  <c:v>20.128</c:v>
                </c:pt>
                <c:pt idx="553">
                  <c:v>20.128</c:v>
                </c:pt>
                <c:pt idx="554">
                  <c:v>20.128</c:v>
                </c:pt>
                <c:pt idx="555">
                  <c:v>20.128</c:v>
                </c:pt>
                <c:pt idx="556">
                  <c:v>20.128</c:v>
                </c:pt>
                <c:pt idx="557">
                  <c:v>20.128</c:v>
                </c:pt>
                <c:pt idx="558">
                  <c:v>20.128</c:v>
                </c:pt>
                <c:pt idx="559">
                  <c:v>18.952999999999999</c:v>
                </c:pt>
                <c:pt idx="560">
                  <c:v>18.952999999999999</c:v>
                </c:pt>
                <c:pt idx="561">
                  <c:v>18.952999999999999</c:v>
                </c:pt>
                <c:pt idx="562">
                  <c:v>18.952999999999999</c:v>
                </c:pt>
                <c:pt idx="563">
                  <c:v>18.952999999999999</c:v>
                </c:pt>
                <c:pt idx="564">
                  <c:v>18.952999999999999</c:v>
                </c:pt>
                <c:pt idx="565">
                  <c:v>18.952999999999999</c:v>
                </c:pt>
                <c:pt idx="566">
                  <c:v>18.952999999999999</c:v>
                </c:pt>
                <c:pt idx="567">
                  <c:v>18.952999999999999</c:v>
                </c:pt>
                <c:pt idx="568">
                  <c:v>18.952999999999999</c:v>
                </c:pt>
                <c:pt idx="569">
                  <c:v>20.808</c:v>
                </c:pt>
                <c:pt idx="570">
                  <c:v>20.808</c:v>
                </c:pt>
                <c:pt idx="571">
                  <c:v>20.808</c:v>
                </c:pt>
                <c:pt idx="572">
                  <c:v>20.808</c:v>
                </c:pt>
                <c:pt idx="573">
                  <c:v>20.808</c:v>
                </c:pt>
                <c:pt idx="574">
                  <c:v>20.808</c:v>
                </c:pt>
                <c:pt idx="575">
                  <c:v>20.808</c:v>
                </c:pt>
                <c:pt idx="576">
                  <c:v>20.808</c:v>
                </c:pt>
                <c:pt idx="577">
                  <c:v>20.808</c:v>
                </c:pt>
                <c:pt idx="578">
                  <c:v>20.808</c:v>
                </c:pt>
                <c:pt idx="579">
                  <c:v>20.808</c:v>
                </c:pt>
                <c:pt idx="580">
                  <c:v>20.808</c:v>
                </c:pt>
                <c:pt idx="581">
                  <c:v>13.260999999999999</c:v>
                </c:pt>
                <c:pt idx="582">
                  <c:v>13.260999999999999</c:v>
                </c:pt>
                <c:pt idx="583">
                  <c:v>13.260999999999999</c:v>
                </c:pt>
                <c:pt idx="584">
                  <c:v>13.260999999999999</c:v>
                </c:pt>
                <c:pt idx="585">
                  <c:v>13.260999999999999</c:v>
                </c:pt>
                <c:pt idx="586">
                  <c:v>13.260999999999999</c:v>
                </c:pt>
                <c:pt idx="587">
                  <c:v>13.260999999999999</c:v>
                </c:pt>
                <c:pt idx="588">
                  <c:v>13.260999999999999</c:v>
                </c:pt>
                <c:pt idx="589">
                  <c:v>13.260999999999999</c:v>
                </c:pt>
                <c:pt idx="590">
                  <c:v>13.260999999999999</c:v>
                </c:pt>
                <c:pt idx="591">
                  <c:v>13.260999999999999</c:v>
                </c:pt>
                <c:pt idx="592">
                  <c:v>14.97</c:v>
                </c:pt>
                <c:pt idx="593">
                  <c:v>14.97</c:v>
                </c:pt>
                <c:pt idx="594">
                  <c:v>14.97</c:v>
                </c:pt>
                <c:pt idx="595">
                  <c:v>14.97</c:v>
                </c:pt>
                <c:pt idx="596">
                  <c:v>14.97</c:v>
                </c:pt>
                <c:pt idx="597">
                  <c:v>14.97</c:v>
                </c:pt>
                <c:pt idx="598">
                  <c:v>14.97</c:v>
                </c:pt>
                <c:pt idx="599">
                  <c:v>14.97</c:v>
                </c:pt>
                <c:pt idx="600">
                  <c:v>14.97</c:v>
                </c:pt>
                <c:pt idx="601">
                  <c:v>14.97</c:v>
                </c:pt>
                <c:pt idx="602">
                  <c:v>14.97</c:v>
                </c:pt>
                <c:pt idx="603">
                  <c:v>14.97</c:v>
                </c:pt>
                <c:pt idx="604">
                  <c:v>12.038</c:v>
                </c:pt>
                <c:pt idx="605">
                  <c:v>12.038</c:v>
                </c:pt>
                <c:pt idx="606">
                  <c:v>12.038</c:v>
                </c:pt>
                <c:pt idx="607">
                  <c:v>12.038</c:v>
                </c:pt>
                <c:pt idx="608">
                  <c:v>12.038</c:v>
                </c:pt>
                <c:pt idx="609">
                  <c:v>12.038</c:v>
                </c:pt>
                <c:pt idx="610">
                  <c:v>12.038</c:v>
                </c:pt>
                <c:pt idx="611">
                  <c:v>12.038</c:v>
                </c:pt>
                <c:pt idx="612">
                  <c:v>12.038</c:v>
                </c:pt>
                <c:pt idx="613">
                  <c:v>12.038</c:v>
                </c:pt>
                <c:pt idx="614">
                  <c:v>12.038</c:v>
                </c:pt>
                <c:pt idx="615">
                  <c:v>12.038</c:v>
                </c:pt>
                <c:pt idx="616">
                  <c:v>8.2279999999999998</c:v>
                </c:pt>
                <c:pt idx="617">
                  <c:v>8.2279999999999998</c:v>
                </c:pt>
                <c:pt idx="618">
                  <c:v>8.2279999999999998</c:v>
                </c:pt>
                <c:pt idx="619">
                  <c:v>8.2279999999999998</c:v>
                </c:pt>
                <c:pt idx="620">
                  <c:v>8.2279999999999998</c:v>
                </c:pt>
                <c:pt idx="621">
                  <c:v>8.2279999999999998</c:v>
                </c:pt>
                <c:pt idx="622">
                  <c:v>8.2279999999999998</c:v>
                </c:pt>
                <c:pt idx="623">
                  <c:v>8.2279999999999998</c:v>
                </c:pt>
                <c:pt idx="624">
                  <c:v>8.2279999999999998</c:v>
                </c:pt>
                <c:pt idx="625">
                  <c:v>8.2279999999999998</c:v>
                </c:pt>
                <c:pt idx="626">
                  <c:v>8.2279999999999998</c:v>
                </c:pt>
                <c:pt idx="627">
                  <c:v>8.2279999999999998</c:v>
                </c:pt>
                <c:pt idx="628">
                  <c:v>13.692</c:v>
                </c:pt>
                <c:pt idx="629">
                  <c:v>13.692</c:v>
                </c:pt>
                <c:pt idx="630">
                  <c:v>13.692</c:v>
                </c:pt>
                <c:pt idx="631">
                  <c:v>13.692</c:v>
                </c:pt>
                <c:pt idx="632">
                  <c:v>13.692</c:v>
                </c:pt>
                <c:pt idx="633">
                  <c:v>13.692</c:v>
                </c:pt>
                <c:pt idx="634">
                  <c:v>13.692</c:v>
                </c:pt>
                <c:pt idx="635">
                  <c:v>13.692</c:v>
                </c:pt>
                <c:pt idx="636">
                  <c:v>13.692</c:v>
                </c:pt>
                <c:pt idx="637">
                  <c:v>13.692</c:v>
                </c:pt>
                <c:pt idx="638">
                  <c:v>13.692</c:v>
                </c:pt>
                <c:pt idx="639">
                  <c:v>16.161000000000001</c:v>
                </c:pt>
                <c:pt idx="640">
                  <c:v>16.161000000000001</c:v>
                </c:pt>
                <c:pt idx="641">
                  <c:v>16.161000000000001</c:v>
                </c:pt>
                <c:pt idx="642">
                  <c:v>16.161000000000001</c:v>
                </c:pt>
                <c:pt idx="643">
                  <c:v>16.161000000000001</c:v>
                </c:pt>
                <c:pt idx="644">
                  <c:v>16.161000000000001</c:v>
                </c:pt>
                <c:pt idx="645">
                  <c:v>16.161000000000001</c:v>
                </c:pt>
                <c:pt idx="646">
                  <c:v>16.161000000000001</c:v>
                </c:pt>
                <c:pt idx="647">
                  <c:v>16.161000000000001</c:v>
                </c:pt>
                <c:pt idx="648">
                  <c:v>16.161000000000001</c:v>
                </c:pt>
                <c:pt idx="649">
                  <c:v>16.161000000000001</c:v>
                </c:pt>
                <c:pt idx="650">
                  <c:v>18.695</c:v>
                </c:pt>
                <c:pt idx="651">
                  <c:v>18.695</c:v>
                </c:pt>
                <c:pt idx="652">
                  <c:v>18.695</c:v>
                </c:pt>
                <c:pt idx="653">
                  <c:v>18.695</c:v>
                </c:pt>
                <c:pt idx="654">
                  <c:v>18.695</c:v>
                </c:pt>
                <c:pt idx="655">
                  <c:v>18.695</c:v>
                </c:pt>
                <c:pt idx="656">
                  <c:v>18.695</c:v>
                </c:pt>
                <c:pt idx="657">
                  <c:v>18.695</c:v>
                </c:pt>
                <c:pt idx="658">
                  <c:v>18.695</c:v>
                </c:pt>
                <c:pt idx="659">
                  <c:v>18.695</c:v>
                </c:pt>
                <c:pt idx="660">
                  <c:v>18.695</c:v>
                </c:pt>
                <c:pt idx="661">
                  <c:v>18.695</c:v>
                </c:pt>
                <c:pt idx="662">
                  <c:v>9.7140000000000004</c:v>
                </c:pt>
                <c:pt idx="663">
                  <c:v>9.7140000000000004</c:v>
                </c:pt>
                <c:pt idx="664">
                  <c:v>9.7140000000000004</c:v>
                </c:pt>
                <c:pt idx="665">
                  <c:v>9.7140000000000004</c:v>
                </c:pt>
                <c:pt idx="666">
                  <c:v>9.7140000000000004</c:v>
                </c:pt>
                <c:pt idx="667">
                  <c:v>9.7140000000000004</c:v>
                </c:pt>
                <c:pt idx="668">
                  <c:v>9.7140000000000004</c:v>
                </c:pt>
                <c:pt idx="669">
                  <c:v>9.7140000000000004</c:v>
                </c:pt>
                <c:pt idx="670">
                  <c:v>9.7140000000000004</c:v>
                </c:pt>
                <c:pt idx="671">
                  <c:v>9.7140000000000004</c:v>
                </c:pt>
                <c:pt idx="672">
                  <c:v>9.7140000000000004</c:v>
                </c:pt>
                <c:pt idx="673">
                  <c:v>9.7140000000000004</c:v>
                </c:pt>
                <c:pt idx="674">
                  <c:v>10.891</c:v>
                </c:pt>
                <c:pt idx="675">
                  <c:v>10.891</c:v>
                </c:pt>
                <c:pt idx="676">
                  <c:v>10.891</c:v>
                </c:pt>
                <c:pt idx="677">
                  <c:v>10.891</c:v>
                </c:pt>
                <c:pt idx="678">
                  <c:v>10.891</c:v>
                </c:pt>
                <c:pt idx="679">
                  <c:v>10.891</c:v>
                </c:pt>
                <c:pt idx="680">
                  <c:v>10.891</c:v>
                </c:pt>
                <c:pt idx="681">
                  <c:v>10.891</c:v>
                </c:pt>
                <c:pt idx="682">
                  <c:v>10.891</c:v>
                </c:pt>
                <c:pt idx="683">
                  <c:v>10.891</c:v>
                </c:pt>
                <c:pt idx="684">
                  <c:v>10.891</c:v>
                </c:pt>
                <c:pt idx="685">
                  <c:v>13.63</c:v>
                </c:pt>
                <c:pt idx="686">
                  <c:v>13.63</c:v>
                </c:pt>
                <c:pt idx="687">
                  <c:v>13.63</c:v>
                </c:pt>
                <c:pt idx="688">
                  <c:v>13.63</c:v>
                </c:pt>
                <c:pt idx="689">
                  <c:v>13.63</c:v>
                </c:pt>
                <c:pt idx="690">
                  <c:v>13.63</c:v>
                </c:pt>
                <c:pt idx="691">
                  <c:v>13.63</c:v>
                </c:pt>
                <c:pt idx="692">
                  <c:v>13.63</c:v>
                </c:pt>
                <c:pt idx="693">
                  <c:v>13.63</c:v>
                </c:pt>
                <c:pt idx="694">
                  <c:v>13.63</c:v>
                </c:pt>
                <c:pt idx="695">
                  <c:v>13.63</c:v>
                </c:pt>
                <c:pt idx="696">
                  <c:v>17.367999999999999</c:v>
                </c:pt>
                <c:pt idx="697">
                  <c:v>17.367999999999999</c:v>
                </c:pt>
                <c:pt idx="698">
                  <c:v>17.367999999999999</c:v>
                </c:pt>
                <c:pt idx="699">
                  <c:v>17.367999999999999</c:v>
                </c:pt>
                <c:pt idx="700">
                  <c:v>17.367999999999999</c:v>
                </c:pt>
                <c:pt idx="701">
                  <c:v>17.367999999999999</c:v>
                </c:pt>
                <c:pt idx="702">
                  <c:v>17.367999999999999</c:v>
                </c:pt>
                <c:pt idx="703">
                  <c:v>17.367999999999999</c:v>
                </c:pt>
                <c:pt idx="704">
                  <c:v>17.367999999999999</c:v>
                </c:pt>
                <c:pt idx="705">
                  <c:v>17.367999999999999</c:v>
                </c:pt>
                <c:pt idx="706">
                  <c:v>17.367999999999999</c:v>
                </c:pt>
                <c:pt idx="707">
                  <c:v>17.367999999999999</c:v>
                </c:pt>
                <c:pt idx="708">
                  <c:v>17.367999999999999</c:v>
                </c:pt>
                <c:pt idx="709">
                  <c:v>8.3450000000000006</c:v>
                </c:pt>
                <c:pt idx="710">
                  <c:v>8.3450000000000006</c:v>
                </c:pt>
                <c:pt idx="711">
                  <c:v>8.3450000000000006</c:v>
                </c:pt>
                <c:pt idx="712">
                  <c:v>8.3450000000000006</c:v>
                </c:pt>
                <c:pt idx="713">
                  <c:v>8.3450000000000006</c:v>
                </c:pt>
                <c:pt idx="714">
                  <c:v>8.3450000000000006</c:v>
                </c:pt>
                <c:pt idx="715">
                  <c:v>8.3450000000000006</c:v>
                </c:pt>
                <c:pt idx="716">
                  <c:v>8.3450000000000006</c:v>
                </c:pt>
                <c:pt idx="717">
                  <c:v>8.3450000000000006</c:v>
                </c:pt>
                <c:pt idx="718">
                  <c:v>8.3450000000000006</c:v>
                </c:pt>
                <c:pt idx="719">
                  <c:v>8.3450000000000006</c:v>
                </c:pt>
                <c:pt idx="720">
                  <c:v>8.3450000000000006</c:v>
                </c:pt>
                <c:pt idx="721">
                  <c:v>8.3450000000000006</c:v>
                </c:pt>
                <c:pt idx="722">
                  <c:v>7.1740000000000004</c:v>
                </c:pt>
                <c:pt idx="723">
                  <c:v>7.1740000000000004</c:v>
                </c:pt>
                <c:pt idx="724">
                  <c:v>7.1740000000000004</c:v>
                </c:pt>
                <c:pt idx="725">
                  <c:v>7.1740000000000004</c:v>
                </c:pt>
                <c:pt idx="726">
                  <c:v>7.1740000000000004</c:v>
                </c:pt>
                <c:pt idx="727">
                  <c:v>7.1740000000000004</c:v>
                </c:pt>
                <c:pt idx="728">
                  <c:v>7.1740000000000004</c:v>
                </c:pt>
                <c:pt idx="729">
                  <c:v>7.1740000000000004</c:v>
                </c:pt>
                <c:pt idx="730">
                  <c:v>7.1740000000000004</c:v>
                </c:pt>
                <c:pt idx="731">
                  <c:v>7.1740000000000004</c:v>
                </c:pt>
                <c:pt idx="732">
                  <c:v>7.1740000000000004</c:v>
                </c:pt>
                <c:pt idx="733">
                  <c:v>18.763000000000002</c:v>
                </c:pt>
                <c:pt idx="734">
                  <c:v>18.763000000000002</c:v>
                </c:pt>
                <c:pt idx="735">
                  <c:v>18.763000000000002</c:v>
                </c:pt>
                <c:pt idx="736">
                  <c:v>18.763000000000002</c:v>
                </c:pt>
                <c:pt idx="737">
                  <c:v>18.763000000000002</c:v>
                </c:pt>
                <c:pt idx="738">
                  <c:v>18.763000000000002</c:v>
                </c:pt>
                <c:pt idx="739">
                  <c:v>18.763000000000002</c:v>
                </c:pt>
                <c:pt idx="740">
                  <c:v>18.763000000000002</c:v>
                </c:pt>
                <c:pt idx="741">
                  <c:v>18.763000000000002</c:v>
                </c:pt>
                <c:pt idx="742">
                  <c:v>18.763000000000002</c:v>
                </c:pt>
                <c:pt idx="743">
                  <c:v>18.763000000000002</c:v>
                </c:pt>
                <c:pt idx="744">
                  <c:v>13.587</c:v>
                </c:pt>
                <c:pt idx="745">
                  <c:v>13.587</c:v>
                </c:pt>
                <c:pt idx="746">
                  <c:v>13.587</c:v>
                </c:pt>
                <c:pt idx="747">
                  <c:v>13.587</c:v>
                </c:pt>
                <c:pt idx="748">
                  <c:v>13.587</c:v>
                </c:pt>
                <c:pt idx="749">
                  <c:v>13.587</c:v>
                </c:pt>
                <c:pt idx="750">
                  <c:v>13.587</c:v>
                </c:pt>
                <c:pt idx="751">
                  <c:v>13.587</c:v>
                </c:pt>
                <c:pt idx="752">
                  <c:v>13.587</c:v>
                </c:pt>
                <c:pt idx="753">
                  <c:v>13.587</c:v>
                </c:pt>
                <c:pt idx="754">
                  <c:v>13.587</c:v>
                </c:pt>
                <c:pt idx="755">
                  <c:v>12.286</c:v>
                </c:pt>
                <c:pt idx="756">
                  <c:v>12.286</c:v>
                </c:pt>
                <c:pt idx="757">
                  <c:v>12.286</c:v>
                </c:pt>
                <c:pt idx="758">
                  <c:v>12.286</c:v>
                </c:pt>
                <c:pt idx="759">
                  <c:v>12.286</c:v>
                </c:pt>
                <c:pt idx="760">
                  <c:v>12.286</c:v>
                </c:pt>
                <c:pt idx="761">
                  <c:v>12.286</c:v>
                </c:pt>
                <c:pt idx="762">
                  <c:v>12.286</c:v>
                </c:pt>
                <c:pt idx="763">
                  <c:v>12.286</c:v>
                </c:pt>
                <c:pt idx="764">
                  <c:v>12.286</c:v>
                </c:pt>
                <c:pt idx="765">
                  <c:v>12.286</c:v>
                </c:pt>
                <c:pt idx="766">
                  <c:v>12.286</c:v>
                </c:pt>
                <c:pt idx="767">
                  <c:v>14.209</c:v>
                </c:pt>
                <c:pt idx="768">
                  <c:v>14.209</c:v>
                </c:pt>
                <c:pt idx="769">
                  <c:v>14.209</c:v>
                </c:pt>
                <c:pt idx="770">
                  <c:v>14.209</c:v>
                </c:pt>
                <c:pt idx="771">
                  <c:v>14.209</c:v>
                </c:pt>
                <c:pt idx="772">
                  <c:v>14.209</c:v>
                </c:pt>
                <c:pt idx="773">
                  <c:v>14.209</c:v>
                </c:pt>
                <c:pt idx="774">
                  <c:v>14.209</c:v>
                </c:pt>
                <c:pt idx="775">
                  <c:v>14.209</c:v>
                </c:pt>
                <c:pt idx="776">
                  <c:v>14.209</c:v>
                </c:pt>
                <c:pt idx="777">
                  <c:v>14.209</c:v>
                </c:pt>
                <c:pt idx="778">
                  <c:v>14.209</c:v>
                </c:pt>
                <c:pt idx="779">
                  <c:v>10.69</c:v>
                </c:pt>
                <c:pt idx="780">
                  <c:v>10.69</c:v>
                </c:pt>
                <c:pt idx="781">
                  <c:v>10.69</c:v>
                </c:pt>
                <c:pt idx="782">
                  <c:v>10.69</c:v>
                </c:pt>
                <c:pt idx="783">
                  <c:v>10.69</c:v>
                </c:pt>
                <c:pt idx="784">
                  <c:v>10.69</c:v>
                </c:pt>
                <c:pt idx="785">
                  <c:v>10.69</c:v>
                </c:pt>
                <c:pt idx="786">
                  <c:v>10.69</c:v>
                </c:pt>
                <c:pt idx="787">
                  <c:v>10.69</c:v>
                </c:pt>
                <c:pt idx="788">
                  <c:v>10.69</c:v>
                </c:pt>
                <c:pt idx="789">
                  <c:v>10.69</c:v>
                </c:pt>
                <c:pt idx="790">
                  <c:v>17.079000000000001</c:v>
                </c:pt>
                <c:pt idx="791">
                  <c:v>17.079000000000001</c:v>
                </c:pt>
                <c:pt idx="792">
                  <c:v>17.079000000000001</c:v>
                </c:pt>
                <c:pt idx="793">
                  <c:v>17.079000000000001</c:v>
                </c:pt>
                <c:pt idx="794">
                  <c:v>17.079000000000001</c:v>
                </c:pt>
                <c:pt idx="795">
                  <c:v>17.079000000000001</c:v>
                </c:pt>
                <c:pt idx="796">
                  <c:v>17.079000000000001</c:v>
                </c:pt>
                <c:pt idx="797">
                  <c:v>17.079000000000001</c:v>
                </c:pt>
                <c:pt idx="798">
                  <c:v>17.079000000000001</c:v>
                </c:pt>
                <c:pt idx="799">
                  <c:v>17.079000000000001</c:v>
                </c:pt>
                <c:pt idx="800">
                  <c:v>17.079000000000001</c:v>
                </c:pt>
                <c:pt idx="801">
                  <c:v>13.964</c:v>
                </c:pt>
                <c:pt idx="802">
                  <c:v>13.964</c:v>
                </c:pt>
                <c:pt idx="803">
                  <c:v>13.964</c:v>
                </c:pt>
                <c:pt idx="804">
                  <c:v>13.964</c:v>
                </c:pt>
                <c:pt idx="805">
                  <c:v>13.964</c:v>
                </c:pt>
                <c:pt idx="806">
                  <c:v>13.964</c:v>
                </c:pt>
                <c:pt idx="807">
                  <c:v>13.964</c:v>
                </c:pt>
                <c:pt idx="808">
                  <c:v>13.964</c:v>
                </c:pt>
                <c:pt idx="809">
                  <c:v>13.964</c:v>
                </c:pt>
                <c:pt idx="810">
                  <c:v>13.964</c:v>
                </c:pt>
                <c:pt idx="811">
                  <c:v>13.964</c:v>
                </c:pt>
                <c:pt idx="812">
                  <c:v>15.3</c:v>
                </c:pt>
                <c:pt idx="813">
                  <c:v>15.3</c:v>
                </c:pt>
                <c:pt idx="814">
                  <c:v>15.3</c:v>
                </c:pt>
                <c:pt idx="815">
                  <c:v>15.3</c:v>
                </c:pt>
                <c:pt idx="816">
                  <c:v>15.3</c:v>
                </c:pt>
                <c:pt idx="817">
                  <c:v>15.3</c:v>
                </c:pt>
                <c:pt idx="818">
                  <c:v>15.3</c:v>
                </c:pt>
                <c:pt idx="819">
                  <c:v>15.3</c:v>
                </c:pt>
                <c:pt idx="820">
                  <c:v>15.3</c:v>
                </c:pt>
                <c:pt idx="821">
                  <c:v>15.3</c:v>
                </c:pt>
                <c:pt idx="822">
                  <c:v>15.3</c:v>
                </c:pt>
                <c:pt idx="823">
                  <c:v>15.3</c:v>
                </c:pt>
                <c:pt idx="824">
                  <c:v>13.061</c:v>
                </c:pt>
                <c:pt idx="825">
                  <c:v>13.061</c:v>
                </c:pt>
                <c:pt idx="826">
                  <c:v>13.061</c:v>
                </c:pt>
                <c:pt idx="827">
                  <c:v>13.061</c:v>
                </c:pt>
                <c:pt idx="828">
                  <c:v>13.061</c:v>
                </c:pt>
                <c:pt idx="829">
                  <c:v>13.061</c:v>
                </c:pt>
                <c:pt idx="830">
                  <c:v>13.061</c:v>
                </c:pt>
                <c:pt idx="831">
                  <c:v>13.061</c:v>
                </c:pt>
                <c:pt idx="832">
                  <c:v>13.061</c:v>
                </c:pt>
                <c:pt idx="833">
                  <c:v>13.061</c:v>
                </c:pt>
                <c:pt idx="834">
                  <c:v>13.061</c:v>
                </c:pt>
                <c:pt idx="835">
                  <c:v>15.09</c:v>
                </c:pt>
                <c:pt idx="836">
                  <c:v>15.09</c:v>
                </c:pt>
                <c:pt idx="837">
                  <c:v>15.09</c:v>
                </c:pt>
                <c:pt idx="838">
                  <c:v>15.09</c:v>
                </c:pt>
                <c:pt idx="839">
                  <c:v>15.09</c:v>
                </c:pt>
                <c:pt idx="840">
                  <c:v>15.09</c:v>
                </c:pt>
                <c:pt idx="841">
                  <c:v>15.09</c:v>
                </c:pt>
                <c:pt idx="842">
                  <c:v>15.09</c:v>
                </c:pt>
                <c:pt idx="843">
                  <c:v>15.09</c:v>
                </c:pt>
                <c:pt idx="844">
                  <c:v>15.09</c:v>
                </c:pt>
                <c:pt idx="845">
                  <c:v>15.09</c:v>
                </c:pt>
                <c:pt idx="846">
                  <c:v>13.521000000000001</c:v>
                </c:pt>
                <c:pt idx="847">
                  <c:v>13.521000000000001</c:v>
                </c:pt>
                <c:pt idx="848">
                  <c:v>13.521000000000001</c:v>
                </c:pt>
                <c:pt idx="849">
                  <c:v>13.521000000000001</c:v>
                </c:pt>
                <c:pt idx="850">
                  <c:v>13.521000000000001</c:v>
                </c:pt>
                <c:pt idx="851">
                  <c:v>13.521000000000001</c:v>
                </c:pt>
                <c:pt idx="852">
                  <c:v>13.521000000000001</c:v>
                </c:pt>
                <c:pt idx="853">
                  <c:v>13.521000000000001</c:v>
                </c:pt>
                <c:pt idx="854">
                  <c:v>13.521000000000001</c:v>
                </c:pt>
                <c:pt idx="855">
                  <c:v>13.521000000000001</c:v>
                </c:pt>
                <c:pt idx="856">
                  <c:v>13.521000000000001</c:v>
                </c:pt>
                <c:pt idx="857">
                  <c:v>13.521000000000001</c:v>
                </c:pt>
                <c:pt idx="858">
                  <c:v>13.45</c:v>
                </c:pt>
                <c:pt idx="859">
                  <c:v>13.45</c:v>
                </c:pt>
                <c:pt idx="860">
                  <c:v>13.45</c:v>
                </c:pt>
                <c:pt idx="861">
                  <c:v>13.45</c:v>
                </c:pt>
                <c:pt idx="862">
                  <c:v>13.45</c:v>
                </c:pt>
                <c:pt idx="863">
                  <c:v>13.45</c:v>
                </c:pt>
                <c:pt idx="864">
                  <c:v>13.45</c:v>
                </c:pt>
                <c:pt idx="865">
                  <c:v>13.45</c:v>
                </c:pt>
                <c:pt idx="866">
                  <c:v>13.45</c:v>
                </c:pt>
                <c:pt idx="867">
                  <c:v>13.45</c:v>
                </c:pt>
                <c:pt idx="868">
                  <c:v>13.45</c:v>
                </c:pt>
                <c:pt idx="869">
                  <c:v>13.45</c:v>
                </c:pt>
                <c:pt idx="870">
                  <c:v>13.45</c:v>
                </c:pt>
                <c:pt idx="871">
                  <c:v>5.8819999999999997</c:v>
                </c:pt>
                <c:pt idx="872">
                  <c:v>5.8819999999999997</c:v>
                </c:pt>
                <c:pt idx="873">
                  <c:v>5.8819999999999997</c:v>
                </c:pt>
                <c:pt idx="874">
                  <c:v>5.8819999999999997</c:v>
                </c:pt>
                <c:pt idx="875">
                  <c:v>5.8819999999999997</c:v>
                </c:pt>
                <c:pt idx="876">
                  <c:v>5.8819999999999997</c:v>
                </c:pt>
                <c:pt idx="877">
                  <c:v>5.8819999999999997</c:v>
                </c:pt>
                <c:pt idx="878">
                  <c:v>5.8819999999999997</c:v>
                </c:pt>
                <c:pt idx="879">
                  <c:v>5.8819999999999997</c:v>
                </c:pt>
                <c:pt idx="880">
                  <c:v>5.8819999999999997</c:v>
                </c:pt>
                <c:pt idx="881">
                  <c:v>5.8819999999999997</c:v>
                </c:pt>
                <c:pt idx="882">
                  <c:v>5.8819999999999997</c:v>
                </c:pt>
                <c:pt idx="883">
                  <c:v>14.2</c:v>
                </c:pt>
                <c:pt idx="884">
                  <c:v>14.2</c:v>
                </c:pt>
                <c:pt idx="885">
                  <c:v>14.2</c:v>
                </c:pt>
                <c:pt idx="886">
                  <c:v>14.2</c:v>
                </c:pt>
                <c:pt idx="887">
                  <c:v>14.2</c:v>
                </c:pt>
                <c:pt idx="888">
                  <c:v>14.2</c:v>
                </c:pt>
                <c:pt idx="889">
                  <c:v>14.2</c:v>
                </c:pt>
                <c:pt idx="890">
                  <c:v>14.2</c:v>
                </c:pt>
                <c:pt idx="891">
                  <c:v>14.2</c:v>
                </c:pt>
                <c:pt idx="892">
                  <c:v>14.2</c:v>
                </c:pt>
                <c:pt idx="893">
                  <c:v>14.2</c:v>
                </c:pt>
                <c:pt idx="894">
                  <c:v>14.2</c:v>
                </c:pt>
                <c:pt idx="895">
                  <c:v>9.2569999999999997</c:v>
                </c:pt>
                <c:pt idx="896">
                  <c:v>9.2569999999999997</c:v>
                </c:pt>
                <c:pt idx="897">
                  <c:v>9.2569999999999997</c:v>
                </c:pt>
                <c:pt idx="898">
                  <c:v>9.2569999999999997</c:v>
                </c:pt>
                <c:pt idx="899">
                  <c:v>9.2569999999999997</c:v>
                </c:pt>
                <c:pt idx="900">
                  <c:v>9.2569999999999997</c:v>
                </c:pt>
                <c:pt idx="901">
                  <c:v>9.2569999999999997</c:v>
                </c:pt>
                <c:pt idx="902">
                  <c:v>9.2569999999999997</c:v>
                </c:pt>
                <c:pt idx="903">
                  <c:v>9.2569999999999997</c:v>
                </c:pt>
                <c:pt idx="904">
                  <c:v>9.2569999999999997</c:v>
                </c:pt>
                <c:pt idx="905">
                  <c:v>9.2569999999999997</c:v>
                </c:pt>
                <c:pt idx="906">
                  <c:v>9.2569999999999997</c:v>
                </c:pt>
                <c:pt idx="907">
                  <c:v>11.092000000000001</c:v>
                </c:pt>
                <c:pt idx="908">
                  <c:v>11.092000000000001</c:v>
                </c:pt>
                <c:pt idx="909">
                  <c:v>11.092000000000001</c:v>
                </c:pt>
                <c:pt idx="910">
                  <c:v>11.092000000000001</c:v>
                </c:pt>
                <c:pt idx="911">
                  <c:v>11.092000000000001</c:v>
                </c:pt>
                <c:pt idx="912">
                  <c:v>11.092000000000001</c:v>
                </c:pt>
                <c:pt idx="913">
                  <c:v>11.092000000000001</c:v>
                </c:pt>
                <c:pt idx="914">
                  <c:v>11.092000000000001</c:v>
                </c:pt>
                <c:pt idx="915">
                  <c:v>11.092000000000001</c:v>
                </c:pt>
                <c:pt idx="916">
                  <c:v>11.092000000000001</c:v>
                </c:pt>
                <c:pt idx="917">
                  <c:v>11.092000000000001</c:v>
                </c:pt>
                <c:pt idx="918">
                  <c:v>12.515000000000001</c:v>
                </c:pt>
                <c:pt idx="919">
                  <c:v>12.515000000000001</c:v>
                </c:pt>
                <c:pt idx="920">
                  <c:v>12.515000000000001</c:v>
                </c:pt>
                <c:pt idx="921">
                  <c:v>12.515000000000001</c:v>
                </c:pt>
                <c:pt idx="922">
                  <c:v>12.515000000000001</c:v>
                </c:pt>
                <c:pt idx="923">
                  <c:v>12.515000000000001</c:v>
                </c:pt>
                <c:pt idx="924">
                  <c:v>12.515000000000001</c:v>
                </c:pt>
                <c:pt idx="925">
                  <c:v>12.515000000000001</c:v>
                </c:pt>
                <c:pt idx="926">
                  <c:v>12.515000000000001</c:v>
                </c:pt>
                <c:pt idx="927">
                  <c:v>12.515000000000001</c:v>
                </c:pt>
                <c:pt idx="928">
                  <c:v>12.515000000000001</c:v>
                </c:pt>
                <c:pt idx="929">
                  <c:v>12.515000000000001</c:v>
                </c:pt>
                <c:pt idx="930">
                  <c:v>12.369</c:v>
                </c:pt>
                <c:pt idx="931">
                  <c:v>12.369</c:v>
                </c:pt>
                <c:pt idx="932">
                  <c:v>12.369</c:v>
                </c:pt>
                <c:pt idx="933">
                  <c:v>12.369</c:v>
                </c:pt>
                <c:pt idx="934">
                  <c:v>12.369</c:v>
                </c:pt>
                <c:pt idx="935">
                  <c:v>12.369</c:v>
                </c:pt>
                <c:pt idx="936">
                  <c:v>12.369</c:v>
                </c:pt>
                <c:pt idx="937">
                  <c:v>12.369</c:v>
                </c:pt>
                <c:pt idx="938">
                  <c:v>12.369</c:v>
                </c:pt>
                <c:pt idx="939">
                  <c:v>12.369</c:v>
                </c:pt>
                <c:pt idx="940">
                  <c:v>12.369</c:v>
                </c:pt>
                <c:pt idx="941">
                  <c:v>12.44</c:v>
                </c:pt>
                <c:pt idx="942">
                  <c:v>12.44</c:v>
                </c:pt>
                <c:pt idx="943">
                  <c:v>12.44</c:v>
                </c:pt>
                <c:pt idx="944">
                  <c:v>12.44</c:v>
                </c:pt>
                <c:pt idx="945">
                  <c:v>12.44</c:v>
                </c:pt>
                <c:pt idx="946">
                  <c:v>12.44</c:v>
                </c:pt>
                <c:pt idx="947">
                  <c:v>12.44</c:v>
                </c:pt>
                <c:pt idx="948">
                  <c:v>12.44</c:v>
                </c:pt>
                <c:pt idx="949">
                  <c:v>12.44</c:v>
                </c:pt>
                <c:pt idx="950">
                  <c:v>12.44</c:v>
                </c:pt>
                <c:pt idx="951">
                  <c:v>12.44</c:v>
                </c:pt>
                <c:pt idx="952">
                  <c:v>12.44</c:v>
                </c:pt>
                <c:pt idx="953">
                  <c:v>12.44</c:v>
                </c:pt>
                <c:pt idx="954">
                  <c:v>12.44</c:v>
                </c:pt>
                <c:pt idx="955">
                  <c:v>12.44</c:v>
                </c:pt>
                <c:pt idx="956">
                  <c:v>5.2</c:v>
                </c:pt>
                <c:pt idx="957">
                  <c:v>5.2</c:v>
                </c:pt>
                <c:pt idx="958">
                  <c:v>5.2</c:v>
                </c:pt>
                <c:pt idx="959">
                  <c:v>5.2</c:v>
                </c:pt>
                <c:pt idx="960">
                  <c:v>5.2</c:v>
                </c:pt>
                <c:pt idx="961">
                  <c:v>5.2</c:v>
                </c:pt>
                <c:pt idx="962">
                  <c:v>5.2</c:v>
                </c:pt>
                <c:pt idx="963">
                  <c:v>5.2</c:v>
                </c:pt>
                <c:pt idx="964">
                  <c:v>5.2</c:v>
                </c:pt>
                <c:pt idx="965">
                  <c:v>5.2</c:v>
                </c:pt>
                <c:pt idx="966">
                  <c:v>5.2</c:v>
                </c:pt>
                <c:pt idx="967">
                  <c:v>5.2</c:v>
                </c:pt>
                <c:pt idx="968">
                  <c:v>11.516999999999999</c:v>
                </c:pt>
                <c:pt idx="969">
                  <c:v>11.516999999999999</c:v>
                </c:pt>
                <c:pt idx="970">
                  <c:v>11.516999999999999</c:v>
                </c:pt>
                <c:pt idx="971">
                  <c:v>11.516999999999999</c:v>
                </c:pt>
                <c:pt idx="972">
                  <c:v>11.516999999999999</c:v>
                </c:pt>
                <c:pt idx="973">
                  <c:v>11.516999999999999</c:v>
                </c:pt>
                <c:pt idx="974">
                  <c:v>11.516999999999999</c:v>
                </c:pt>
                <c:pt idx="975">
                  <c:v>11.516999999999999</c:v>
                </c:pt>
                <c:pt idx="976">
                  <c:v>11.516999999999999</c:v>
                </c:pt>
                <c:pt idx="977">
                  <c:v>11.516999999999999</c:v>
                </c:pt>
                <c:pt idx="978">
                  <c:v>11.516999999999999</c:v>
                </c:pt>
                <c:pt idx="979">
                  <c:v>11.516999999999999</c:v>
                </c:pt>
                <c:pt idx="980">
                  <c:v>11.516999999999999</c:v>
                </c:pt>
                <c:pt idx="981">
                  <c:v>11.516999999999999</c:v>
                </c:pt>
                <c:pt idx="982">
                  <c:v>11.516999999999999</c:v>
                </c:pt>
                <c:pt idx="983">
                  <c:v>11.516999999999999</c:v>
                </c:pt>
                <c:pt idx="984">
                  <c:v>11.516999999999999</c:v>
                </c:pt>
                <c:pt idx="985">
                  <c:v>11.516999999999999</c:v>
                </c:pt>
                <c:pt idx="986">
                  <c:v>3.125</c:v>
                </c:pt>
                <c:pt idx="987">
                  <c:v>3.125</c:v>
                </c:pt>
                <c:pt idx="988">
                  <c:v>3.125</c:v>
                </c:pt>
                <c:pt idx="989">
                  <c:v>3.125</c:v>
                </c:pt>
                <c:pt idx="990">
                  <c:v>3.125</c:v>
                </c:pt>
                <c:pt idx="991">
                  <c:v>3.125</c:v>
                </c:pt>
                <c:pt idx="992">
                  <c:v>3.125</c:v>
                </c:pt>
                <c:pt idx="993">
                  <c:v>3.125</c:v>
                </c:pt>
                <c:pt idx="994">
                  <c:v>3.125</c:v>
                </c:pt>
                <c:pt idx="995">
                  <c:v>3.125</c:v>
                </c:pt>
                <c:pt idx="996">
                  <c:v>3.125</c:v>
                </c:pt>
                <c:pt idx="997">
                  <c:v>3.125</c:v>
                </c:pt>
                <c:pt idx="998">
                  <c:v>9.3659999999999997</c:v>
                </c:pt>
                <c:pt idx="999">
                  <c:v>9.3659999999999997</c:v>
                </c:pt>
                <c:pt idx="1000">
                  <c:v>9.3659999999999997</c:v>
                </c:pt>
                <c:pt idx="1001">
                  <c:v>9.3659999999999997</c:v>
                </c:pt>
                <c:pt idx="1002">
                  <c:v>9.3659999999999997</c:v>
                </c:pt>
                <c:pt idx="1003">
                  <c:v>9.3659999999999997</c:v>
                </c:pt>
                <c:pt idx="1004">
                  <c:v>9.3659999999999997</c:v>
                </c:pt>
                <c:pt idx="1005">
                  <c:v>9.3659999999999997</c:v>
                </c:pt>
                <c:pt idx="1006">
                  <c:v>9.3659999999999997</c:v>
                </c:pt>
                <c:pt idx="1007">
                  <c:v>9.3659999999999997</c:v>
                </c:pt>
                <c:pt idx="1008">
                  <c:v>9.3659999999999997</c:v>
                </c:pt>
                <c:pt idx="1009">
                  <c:v>9.3659999999999997</c:v>
                </c:pt>
                <c:pt idx="1010">
                  <c:v>9.3659999999999997</c:v>
                </c:pt>
                <c:pt idx="1011">
                  <c:v>6.6470000000000002</c:v>
                </c:pt>
                <c:pt idx="1012">
                  <c:v>6.6470000000000002</c:v>
                </c:pt>
                <c:pt idx="1013">
                  <c:v>6.6470000000000002</c:v>
                </c:pt>
                <c:pt idx="1014">
                  <c:v>6.6470000000000002</c:v>
                </c:pt>
                <c:pt idx="1015">
                  <c:v>6.6470000000000002</c:v>
                </c:pt>
                <c:pt idx="1016">
                  <c:v>6.6470000000000002</c:v>
                </c:pt>
                <c:pt idx="1017">
                  <c:v>6.6470000000000002</c:v>
                </c:pt>
                <c:pt idx="1018">
                  <c:v>6.6470000000000002</c:v>
                </c:pt>
                <c:pt idx="1019">
                  <c:v>6.6470000000000002</c:v>
                </c:pt>
                <c:pt idx="1020">
                  <c:v>6.6470000000000002</c:v>
                </c:pt>
                <c:pt idx="1021">
                  <c:v>6.6470000000000002</c:v>
                </c:pt>
                <c:pt idx="1022">
                  <c:v>6.6470000000000002</c:v>
                </c:pt>
                <c:pt idx="1023">
                  <c:v>6.6470000000000002</c:v>
                </c:pt>
                <c:pt idx="1024">
                  <c:v>8.3369999999999997</c:v>
                </c:pt>
                <c:pt idx="1025">
                  <c:v>8.3369999999999997</c:v>
                </c:pt>
                <c:pt idx="1026">
                  <c:v>8.3369999999999997</c:v>
                </c:pt>
                <c:pt idx="1027">
                  <c:v>8.3369999999999997</c:v>
                </c:pt>
                <c:pt idx="1028">
                  <c:v>8.3369999999999997</c:v>
                </c:pt>
                <c:pt idx="1029">
                  <c:v>8.3369999999999997</c:v>
                </c:pt>
                <c:pt idx="1030">
                  <c:v>8.3369999999999997</c:v>
                </c:pt>
                <c:pt idx="1031">
                  <c:v>8.3369999999999997</c:v>
                </c:pt>
                <c:pt idx="1032">
                  <c:v>8.3369999999999997</c:v>
                </c:pt>
                <c:pt idx="1033">
                  <c:v>8.3369999999999997</c:v>
                </c:pt>
                <c:pt idx="1034">
                  <c:v>8.3369999999999997</c:v>
                </c:pt>
                <c:pt idx="1035">
                  <c:v>8.3369999999999997</c:v>
                </c:pt>
                <c:pt idx="1036">
                  <c:v>8.3369999999999997</c:v>
                </c:pt>
                <c:pt idx="1037">
                  <c:v>8.3369999999999997</c:v>
                </c:pt>
                <c:pt idx="1038">
                  <c:v>5.5469999999999997</c:v>
                </c:pt>
                <c:pt idx="1039">
                  <c:v>5.5469999999999997</c:v>
                </c:pt>
                <c:pt idx="1040">
                  <c:v>5.5469999999999997</c:v>
                </c:pt>
                <c:pt idx="1041">
                  <c:v>5.5469999999999997</c:v>
                </c:pt>
                <c:pt idx="1042">
                  <c:v>5.5469999999999997</c:v>
                </c:pt>
                <c:pt idx="1043">
                  <c:v>5.5469999999999997</c:v>
                </c:pt>
                <c:pt idx="1044">
                  <c:v>5.5469999999999997</c:v>
                </c:pt>
                <c:pt idx="1045">
                  <c:v>5.5469999999999997</c:v>
                </c:pt>
                <c:pt idx="1046">
                  <c:v>5.5469999999999997</c:v>
                </c:pt>
                <c:pt idx="1047">
                  <c:v>5.5469999999999997</c:v>
                </c:pt>
                <c:pt idx="1048">
                  <c:v>5.5469999999999997</c:v>
                </c:pt>
                <c:pt idx="1049">
                  <c:v>5.5469999999999997</c:v>
                </c:pt>
                <c:pt idx="1050">
                  <c:v>9.2379999999999995</c:v>
                </c:pt>
                <c:pt idx="1051">
                  <c:v>9.2379999999999995</c:v>
                </c:pt>
                <c:pt idx="1052">
                  <c:v>9.2379999999999995</c:v>
                </c:pt>
                <c:pt idx="1053">
                  <c:v>9.2379999999999995</c:v>
                </c:pt>
                <c:pt idx="1054">
                  <c:v>9.2379999999999995</c:v>
                </c:pt>
                <c:pt idx="1055">
                  <c:v>9.2379999999999995</c:v>
                </c:pt>
                <c:pt idx="1056">
                  <c:v>9.2379999999999995</c:v>
                </c:pt>
                <c:pt idx="1057">
                  <c:v>9.2379999999999995</c:v>
                </c:pt>
                <c:pt idx="1058">
                  <c:v>9.2379999999999995</c:v>
                </c:pt>
                <c:pt idx="1059">
                  <c:v>9.2379999999999995</c:v>
                </c:pt>
                <c:pt idx="1060">
                  <c:v>9.2379999999999995</c:v>
                </c:pt>
                <c:pt idx="1061">
                  <c:v>9.2379999999999995</c:v>
                </c:pt>
                <c:pt idx="1062">
                  <c:v>9.2379999999999995</c:v>
                </c:pt>
                <c:pt idx="1063">
                  <c:v>8.3979999999999997</c:v>
                </c:pt>
                <c:pt idx="1064">
                  <c:v>8.3979999999999997</c:v>
                </c:pt>
                <c:pt idx="1065">
                  <c:v>8.3979999999999997</c:v>
                </c:pt>
                <c:pt idx="1066">
                  <c:v>8.3979999999999997</c:v>
                </c:pt>
                <c:pt idx="1067">
                  <c:v>8.3979999999999997</c:v>
                </c:pt>
                <c:pt idx="1068">
                  <c:v>8.3979999999999997</c:v>
                </c:pt>
                <c:pt idx="1069">
                  <c:v>8.3979999999999997</c:v>
                </c:pt>
                <c:pt idx="1070">
                  <c:v>8.3979999999999997</c:v>
                </c:pt>
                <c:pt idx="1071">
                  <c:v>8.3979999999999997</c:v>
                </c:pt>
                <c:pt idx="1072">
                  <c:v>8.3979999999999997</c:v>
                </c:pt>
                <c:pt idx="1073">
                  <c:v>8.3979999999999997</c:v>
                </c:pt>
                <c:pt idx="1074">
                  <c:v>8.3979999999999997</c:v>
                </c:pt>
                <c:pt idx="1075">
                  <c:v>8.3979999999999997</c:v>
                </c:pt>
                <c:pt idx="1076">
                  <c:v>7.7119999999999997</c:v>
                </c:pt>
                <c:pt idx="1077">
                  <c:v>7.7119999999999997</c:v>
                </c:pt>
                <c:pt idx="1078">
                  <c:v>7.7119999999999997</c:v>
                </c:pt>
                <c:pt idx="1079">
                  <c:v>7.7119999999999997</c:v>
                </c:pt>
                <c:pt idx="1080">
                  <c:v>7.7119999999999997</c:v>
                </c:pt>
                <c:pt idx="1081">
                  <c:v>7.7119999999999997</c:v>
                </c:pt>
                <c:pt idx="1082">
                  <c:v>7.7119999999999997</c:v>
                </c:pt>
                <c:pt idx="1083">
                  <c:v>7.7119999999999997</c:v>
                </c:pt>
                <c:pt idx="1084">
                  <c:v>7.7119999999999997</c:v>
                </c:pt>
                <c:pt idx="1085">
                  <c:v>7.7119999999999997</c:v>
                </c:pt>
                <c:pt idx="1086">
                  <c:v>7.7119999999999997</c:v>
                </c:pt>
                <c:pt idx="1087">
                  <c:v>7.7119999999999997</c:v>
                </c:pt>
                <c:pt idx="1088">
                  <c:v>7.7119999999999997</c:v>
                </c:pt>
                <c:pt idx="1089">
                  <c:v>7.484</c:v>
                </c:pt>
                <c:pt idx="1090">
                  <c:v>7.484</c:v>
                </c:pt>
                <c:pt idx="1091">
                  <c:v>7.484</c:v>
                </c:pt>
                <c:pt idx="1092">
                  <c:v>7.484</c:v>
                </c:pt>
                <c:pt idx="1093">
                  <c:v>7.484</c:v>
                </c:pt>
                <c:pt idx="1094">
                  <c:v>7.484</c:v>
                </c:pt>
                <c:pt idx="1095">
                  <c:v>7.484</c:v>
                </c:pt>
                <c:pt idx="1096">
                  <c:v>7.484</c:v>
                </c:pt>
                <c:pt idx="1097">
                  <c:v>7.484</c:v>
                </c:pt>
                <c:pt idx="1098">
                  <c:v>7.484</c:v>
                </c:pt>
                <c:pt idx="1099">
                  <c:v>7.484</c:v>
                </c:pt>
                <c:pt idx="1100">
                  <c:v>7.484</c:v>
                </c:pt>
                <c:pt idx="1101">
                  <c:v>7.484</c:v>
                </c:pt>
                <c:pt idx="1102">
                  <c:v>7.484</c:v>
                </c:pt>
                <c:pt idx="1103">
                  <c:v>7.484</c:v>
                </c:pt>
                <c:pt idx="1104">
                  <c:v>7.484</c:v>
                </c:pt>
                <c:pt idx="1105">
                  <c:v>7.484</c:v>
                </c:pt>
                <c:pt idx="1106">
                  <c:v>7.484</c:v>
                </c:pt>
                <c:pt idx="1107">
                  <c:v>7.484</c:v>
                </c:pt>
                <c:pt idx="1108">
                  <c:v>7.484</c:v>
                </c:pt>
                <c:pt idx="1109">
                  <c:v>7.484</c:v>
                </c:pt>
                <c:pt idx="1110">
                  <c:v>7.484</c:v>
                </c:pt>
                <c:pt idx="1111">
                  <c:v>1.9059999999999999</c:v>
                </c:pt>
                <c:pt idx="1112">
                  <c:v>1.9059999999999999</c:v>
                </c:pt>
                <c:pt idx="1113">
                  <c:v>1.9059999999999999</c:v>
                </c:pt>
                <c:pt idx="1114">
                  <c:v>1.9059999999999999</c:v>
                </c:pt>
                <c:pt idx="1115">
                  <c:v>1.9059999999999999</c:v>
                </c:pt>
                <c:pt idx="1116">
                  <c:v>1.9059999999999999</c:v>
                </c:pt>
                <c:pt idx="1117">
                  <c:v>1.9059999999999999</c:v>
                </c:pt>
                <c:pt idx="1118">
                  <c:v>1.9059999999999999</c:v>
                </c:pt>
                <c:pt idx="1119">
                  <c:v>1.9059999999999999</c:v>
                </c:pt>
                <c:pt idx="1120">
                  <c:v>1.9059999999999999</c:v>
                </c:pt>
                <c:pt idx="1121">
                  <c:v>1.9059999999999999</c:v>
                </c:pt>
                <c:pt idx="1122">
                  <c:v>1.9059999999999999</c:v>
                </c:pt>
                <c:pt idx="1123">
                  <c:v>1.9059999999999999</c:v>
                </c:pt>
                <c:pt idx="1124">
                  <c:v>1.9059999999999999</c:v>
                </c:pt>
                <c:pt idx="1125">
                  <c:v>1.9059999999999999</c:v>
                </c:pt>
                <c:pt idx="1126">
                  <c:v>5.109</c:v>
                </c:pt>
                <c:pt idx="1127">
                  <c:v>5.109</c:v>
                </c:pt>
                <c:pt idx="1128">
                  <c:v>5.109</c:v>
                </c:pt>
                <c:pt idx="1129">
                  <c:v>5.109</c:v>
                </c:pt>
                <c:pt idx="1130">
                  <c:v>5.109</c:v>
                </c:pt>
                <c:pt idx="1131">
                  <c:v>5.109</c:v>
                </c:pt>
                <c:pt idx="1132">
                  <c:v>5.109</c:v>
                </c:pt>
                <c:pt idx="1133">
                  <c:v>5.109</c:v>
                </c:pt>
                <c:pt idx="1134">
                  <c:v>5.109</c:v>
                </c:pt>
                <c:pt idx="1135">
                  <c:v>5.109</c:v>
                </c:pt>
                <c:pt idx="1136">
                  <c:v>5.109</c:v>
                </c:pt>
                <c:pt idx="1137">
                  <c:v>5.109</c:v>
                </c:pt>
                <c:pt idx="1138">
                  <c:v>5.109</c:v>
                </c:pt>
                <c:pt idx="1139">
                  <c:v>5.109</c:v>
                </c:pt>
                <c:pt idx="1140">
                  <c:v>5.109</c:v>
                </c:pt>
                <c:pt idx="1141">
                  <c:v>5.048</c:v>
                </c:pt>
                <c:pt idx="1142">
                  <c:v>5.048</c:v>
                </c:pt>
                <c:pt idx="1143">
                  <c:v>5.048</c:v>
                </c:pt>
                <c:pt idx="1144">
                  <c:v>5.048</c:v>
                </c:pt>
                <c:pt idx="1145">
                  <c:v>5.048</c:v>
                </c:pt>
                <c:pt idx="1146">
                  <c:v>5.048</c:v>
                </c:pt>
                <c:pt idx="1147">
                  <c:v>5.048</c:v>
                </c:pt>
                <c:pt idx="1148">
                  <c:v>5.048</c:v>
                </c:pt>
                <c:pt idx="1149">
                  <c:v>5.048</c:v>
                </c:pt>
                <c:pt idx="1150">
                  <c:v>5.048</c:v>
                </c:pt>
                <c:pt idx="1151">
                  <c:v>5.048</c:v>
                </c:pt>
                <c:pt idx="1152">
                  <c:v>5.048</c:v>
                </c:pt>
                <c:pt idx="1153">
                  <c:v>5.048</c:v>
                </c:pt>
                <c:pt idx="1154">
                  <c:v>5.048</c:v>
                </c:pt>
                <c:pt idx="1155">
                  <c:v>5.8339999999999996</c:v>
                </c:pt>
                <c:pt idx="1156">
                  <c:v>5.8339999999999996</c:v>
                </c:pt>
                <c:pt idx="1157">
                  <c:v>5.8339999999999996</c:v>
                </c:pt>
                <c:pt idx="1158">
                  <c:v>5.8339999999999996</c:v>
                </c:pt>
                <c:pt idx="1159">
                  <c:v>5.8339999999999996</c:v>
                </c:pt>
                <c:pt idx="1160">
                  <c:v>5.8339999999999996</c:v>
                </c:pt>
                <c:pt idx="1161">
                  <c:v>5.8339999999999996</c:v>
                </c:pt>
                <c:pt idx="1162">
                  <c:v>5.8339999999999996</c:v>
                </c:pt>
                <c:pt idx="1163">
                  <c:v>5.8339999999999996</c:v>
                </c:pt>
                <c:pt idx="1164">
                  <c:v>5.8339999999999996</c:v>
                </c:pt>
                <c:pt idx="1165">
                  <c:v>5.8339999999999996</c:v>
                </c:pt>
                <c:pt idx="1166">
                  <c:v>5.8339999999999996</c:v>
                </c:pt>
                <c:pt idx="1167">
                  <c:v>5.8339999999999996</c:v>
                </c:pt>
                <c:pt idx="1168">
                  <c:v>5.8339999999999996</c:v>
                </c:pt>
                <c:pt idx="1169">
                  <c:v>5.8339999999999996</c:v>
                </c:pt>
                <c:pt idx="1170">
                  <c:v>5.8339999999999996</c:v>
                </c:pt>
                <c:pt idx="1171">
                  <c:v>5.8339999999999996</c:v>
                </c:pt>
                <c:pt idx="1172">
                  <c:v>3.5110000000000001</c:v>
                </c:pt>
                <c:pt idx="1173">
                  <c:v>3.5110000000000001</c:v>
                </c:pt>
                <c:pt idx="1174">
                  <c:v>3.5110000000000001</c:v>
                </c:pt>
                <c:pt idx="1175">
                  <c:v>3.5110000000000001</c:v>
                </c:pt>
                <c:pt idx="1176">
                  <c:v>3.5110000000000001</c:v>
                </c:pt>
                <c:pt idx="1177">
                  <c:v>3.5110000000000001</c:v>
                </c:pt>
                <c:pt idx="1178">
                  <c:v>3.5110000000000001</c:v>
                </c:pt>
                <c:pt idx="1179">
                  <c:v>3.5110000000000001</c:v>
                </c:pt>
                <c:pt idx="1180">
                  <c:v>3.5110000000000001</c:v>
                </c:pt>
                <c:pt idx="1181">
                  <c:v>3.5110000000000001</c:v>
                </c:pt>
                <c:pt idx="1182">
                  <c:v>3.5110000000000001</c:v>
                </c:pt>
                <c:pt idx="1183">
                  <c:v>3.5110000000000001</c:v>
                </c:pt>
                <c:pt idx="1184">
                  <c:v>3.5110000000000001</c:v>
                </c:pt>
                <c:pt idx="1185">
                  <c:v>3.5110000000000001</c:v>
                </c:pt>
                <c:pt idx="1186">
                  <c:v>3.5110000000000001</c:v>
                </c:pt>
                <c:pt idx="1187">
                  <c:v>3.5110000000000001</c:v>
                </c:pt>
                <c:pt idx="1188">
                  <c:v>3.5110000000000001</c:v>
                </c:pt>
                <c:pt idx="1189">
                  <c:v>3.4129999999999998</c:v>
                </c:pt>
                <c:pt idx="1190">
                  <c:v>3.4129999999999998</c:v>
                </c:pt>
                <c:pt idx="1191">
                  <c:v>3.4129999999999998</c:v>
                </c:pt>
                <c:pt idx="1192">
                  <c:v>3.4129999999999998</c:v>
                </c:pt>
                <c:pt idx="1193">
                  <c:v>3.4129999999999998</c:v>
                </c:pt>
                <c:pt idx="1194">
                  <c:v>3.4129999999999998</c:v>
                </c:pt>
                <c:pt idx="1195">
                  <c:v>3.4129999999999998</c:v>
                </c:pt>
                <c:pt idx="1196">
                  <c:v>3.4129999999999998</c:v>
                </c:pt>
                <c:pt idx="1197">
                  <c:v>3.4129999999999998</c:v>
                </c:pt>
                <c:pt idx="1198">
                  <c:v>3.4129999999999998</c:v>
                </c:pt>
                <c:pt idx="1199">
                  <c:v>3.4129999999999998</c:v>
                </c:pt>
                <c:pt idx="1200">
                  <c:v>3.4129999999999998</c:v>
                </c:pt>
                <c:pt idx="1201">
                  <c:v>3.4129999999999998</c:v>
                </c:pt>
                <c:pt idx="1202">
                  <c:v>3.4129999999999998</c:v>
                </c:pt>
                <c:pt idx="1203">
                  <c:v>3.4129999999999998</c:v>
                </c:pt>
                <c:pt idx="1204">
                  <c:v>3.4129999999999998</c:v>
                </c:pt>
                <c:pt idx="1205">
                  <c:v>3.4129999999999998</c:v>
                </c:pt>
                <c:pt idx="1206">
                  <c:v>3.4129999999999998</c:v>
                </c:pt>
                <c:pt idx="1207">
                  <c:v>3.081</c:v>
                </c:pt>
                <c:pt idx="1208">
                  <c:v>3.081</c:v>
                </c:pt>
                <c:pt idx="1209">
                  <c:v>3.081</c:v>
                </c:pt>
                <c:pt idx="1210">
                  <c:v>3.081</c:v>
                </c:pt>
                <c:pt idx="1211">
                  <c:v>3.081</c:v>
                </c:pt>
                <c:pt idx="1212">
                  <c:v>3.081</c:v>
                </c:pt>
                <c:pt idx="1213">
                  <c:v>3.081</c:v>
                </c:pt>
                <c:pt idx="1214">
                  <c:v>3.081</c:v>
                </c:pt>
                <c:pt idx="1215">
                  <c:v>3.081</c:v>
                </c:pt>
                <c:pt idx="1216">
                  <c:v>3.081</c:v>
                </c:pt>
                <c:pt idx="1217">
                  <c:v>3.081</c:v>
                </c:pt>
                <c:pt idx="1218">
                  <c:v>3.081</c:v>
                </c:pt>
                <c:pt idx="1219">
                  <c:v>3.081</c:v>
                </c:pt>
                <c:pt idx="1220">
                  <c:v>3.081</c:v>
                </c:pt>
                <c:pt idx="1221">
                  <c:v>3.081</c:v>
                </c:pt>
                <c:pt idx="1222">
                  <c:v>3.081</c:v>
                </c:pt>
                <c:pt idx="1223">
                  <c:v>3.081</c:v>
                </c:pt>
                <c:pt idx="1224">
                  <c:v>3.081</c:v>
                </c:pt>
                <c:pt idx="1225">
                  <c:v>3.081</c:v>
                </c:pt>
                <c:pt idx="1226">
                  <c:v>3.081</c:v>
                </c:pt>
                <c:pt idx="1227">
                  <c:v>2.4180000000000001</c:v>
                </c:pt>
                <c:pt idx="1228">
                  <c:v>2.4180000000000001</c:v>
                </c:pt>
                <c:pt idx="1229">
                  <c:v>2.4180000000000001</c:v>
                </c:pt>
                <c:pt idx="1230">
                  <c:v>2.4180000000000001</c:v>
                </c:pt>
                <c:pt idx="1231">
                  <c:v>2.4180000000000001</c:v>
                </c:pt>
                <c:pt idx="1232">
                  <c:v>2.4180000000000001</c:v>
                </c:pt>
                <c:pt idx="1233">
                  <c:v>2.4180000000000001</c:v>
                </c:pt>
                <c:pt idx="1234">
                  <c:v>2.4180000000000001</c:v>
                </c:pt>
                <c:pt idx="1235">
                  <c:v>2.4180000000000001</c:v>
                </c:pt>
                <c:pt idx="1236">
                  <c:v>2.4180000000000001</c:v>
                </c:pt>
                <c:pt idx="1237">
                  <c:v>2.4180000000000001</c:v>
                </c:pt>
                <c:pt idx="1238">
                  <c:v>21.965</c:v>
                </c:pt>
                <c:pt idx="1239">
                  <c:v>21.965</c:v>
                </c:pt>
                <c:pt idx="1240">
                  <c:v>21.965</c:v>
                </c:pt>
                <c:pt idx="1241">
                  <c:v>21.965</c:v>
                </c:pt>
                <c:pt idx="1242">
                  <c:v>21.965</c:v>
                </c:pt>
                <c:pt idx="1243">
                  <c:v>21.965</c:v>
                </c:pt>
                <c:pt idx="1244">
                  <c:v>21.965</c:v>
                </c:pt>
                <c:pt idx="1245">
                  <c:v>21.965</c:v>
                </c:pt>
                <c:pt idx="1246">
                  <c:v>21.965</c:v>
                </c:pt>
                <c:pt idx="1247">
                  <c:v>21.965</c:v>
                </c:pt>
                <c:pt idx="1248">
                  <c:v>21.965</c:v>
                </c:pt>
                <c:pt idx="1249">
                  <c:v>15.797000000000001</c:v>
                </c:pt>
                <c:pt idx="1250">
                  <c:v>15.797000000000001</c:v>
                </c:pt>
                <c:pt idx="1251">
                  <c:v>15.797000000000001</c:v>
                </c:pt>
                <c:pt idx="1252">
                  <c:v>15.797000000000001</c:v>
                </c:pt>
                <c:pt idx="1253">
                  <c:v>15.797000000000001</c:v>
                </c:pt>
                <c:pt idx="1254">
                  <c:v>15.797000000000001</c:v>
                </c:pt>
                <c:pt idx="1255">
                  <c:v>15.797000000000001</c:v>
                </c:pt>
                <c:pt idx="1256">
                  <c:v>15.797000000000001</c:v>
                </c:pt>
                <c:pt idx="1257">
                  <c:v>15.797000000000001</c:v>
                </c:pt>
                <c:pt idx="1258">
                  <c:v>15.797000000000001</c:v>
                </c:pt>
                <c:pt idx="1259">
                  <c:v>24.215</c:v>
                </c:pt>
                <c:pt idx="1260">
                  <c:v>24.215</c:v>
                </c:pt>
                <c:pt idx="1261">
                  <c:v>24.215</c:v>
                </c:pt>
                <c:pt idx="1262">
                  <c:v>24.215</c:v>
                </c:pt>
                <c:pt idx="1263">
                  <c:v>24.215</c:v>
                </c:pt>
                <c:pt idx="1264">
                  <c:v>24.215</c:v>
                </c:pt>
                <c:pt idx="1265">
                  <c:v>24.215</c:v>
                </c:pt>
                <c:pt idx="1266">
                  <c:v>24.215</c:v>
                </c:pt>
                <c:pt idx="1267">
                  <c:v>24.215</c:v>
                </c:pt>
                <c:pt idx="1268">
                  <c:v>24.215</c:v>
                </c:pt>
                <c:pt idx="1269">
                  <c:v>24.215</c:v>
                </c:pt>
                <c:pt idx="1270">
                  <c:v>23.448</c:v>
                </c:pt>
                <c:pt idx="1271">
                  <c:v>23.448</c:v>
                </c:pt>
                <c:pt idx="1272">
                  <c:v>23.448</c:v>
                </c:pt>
                <c:pt idx="1273">
                  <c:v>23.448</c:v>
                </c:pt>
                <c:pt idx="1274">
                  <c:v>23.448</c:v>
                </c:pt>
                <c:pt idx="1275">
                  <c:v>23.448</c:v>
                </c:pt>
                <c:pt idx="1276">
                  <c:v>23.448</c:v>
                </c:pt>
                <c:pt idx="1277">
                  <c:v>23.448</c:v>
                </c:pt>
                <c:pt idx="1278">
                  <c:v>23.448</c:v>
                </c:pt>
                <c:pt idx="1279">
                  <c:v>23.448</c:v>
                </c:pt>
                <c:pt idx="1280">
                  <c:v>23.702000000000002</c:v>
                </c:pt>
                <c:pt idx="1281">
                  <c:v>23.702000000000002</c:v>
                </c:pt>
                <c:pt idx="1282">
                  <c:v>23.702000000000002</c:v>
                </c:pt>
                <c:pt idx="1283">
                  <c:v>23.702000000000002</c:v>
                </c:pt>
                <c:pt idx="1284">
                  <c:v>23.702000000000002</c:v>
                </c:pt>
                <c:pt idx="1285">
                  <c:v>23.702000000000002</c:v>
                </c:pt>
                <c:pt idx="1286">
                  <c:v>23.702000000000002</c:v>
                </c:pt>
                <c:pt idx="1287">
                  <c:v>23.702000000000002</c:v>
                </c:pt>
                <c:pt idx="1288">
                  <c:v>23.702000000000002</c:v>
                </c:pt>
                <c:pt idx="1289">
                  <c:v>23.702000000000002</c:v>
                </c:pt>
                <c:pt idx="1290">
                  <c:v>23.702000000000002</c:v>
                </c:pt>
                <c:pt idx="1291">
                  <c:v>23.614999999999998</c:v>
                </c:pt>
                <c:pt idx="1292">
                  <c:v>23.614999999999998</c:v>
                </c:pt>
                <c:pt idx="1293">
                  <c:v>23.614999999999998</c:v>
                </c:pt>
                <c:pt idx="1294">
                  <c:v>23.614999999999998</c:v>
                </c:pt>
                <c:pt idx="1295">
                  <c:v>23.614999999999998</c:v>
                </c:pt>
                <c:pt idx="1296">
                  <c:v>23.614999999999998</c:v>
                </c:pt>
                <c:pt idx="1297">
                  <c:v>23.614999999999998</c:v>
                </c:pt>
                <c:pt idx="1298">
                  <c:v>23.614999999999998</c:v>
                </c:pt>
                <c:pt idx="1299">
                  <c:v>23.614999999999998</c:v>
                </c:pt>
                <c:pt idx="1300">
                  <c:v>23.614999999999998</c:v>
                </c:pt>
                <c:pt idx="1301">
                  <c:v>23.448</c:v>
                </c:pt>
                <c:pt idx="1302">
                  <c:v>23.448</c:v>
                </c:pt>
                <c:pt idx="1303">
                  <c:v>23.448</c:v>
                </c:pt>
                <c:pt idx="1304">
                  <c:v>23.448</c:v>
                </c:pt>
                <c:pt idx="1305">
                  <c:v>23.448</c:v>
                </c:pt>
                <c:pt idx="1306">
                  <c:v>23.448</c:v>
                </c:pt>
                <c:pt idx="1307">
                  <c:v>23.448</c:v>
                </c:pt>
                <c:pt idx="1308">
                  <c:v>23.448</c:v>
                </c:pt>
                <c:pt idx="1309">
                  <c:v>23.448</c:v>
                </c:pt>
                <c:pt idx="1310">
                  <c:v>23.448</c:v>
                </c:pt>
                <c:pt idx="1311">
                  <c:v>23.448</c:v>
                </c:pt>
                <c:pt idx="1312">
                  <c:v>18.41</c:v>
                </c:pt>
                <c:pt idx="1313">
                  <c:v>18.41</c:v>
                </c:pt>
                <c:pt idx="1314">
                  <c:v>18.41</c:v>
                </c:pt>
                <c:pt idx="1315">
                  <c:v>18.41</c:v>
                </c:pt>
                <c:pt idx="1316">
                  <c:v>18.41</c:v>
                </c:pt>
                <c:pt idx="1317">
                  <c:v>18.41</c:v>
                </c:pt>
                <c:pt idx="1318">
                  <c:v>18.41</c:v>
                </c:pt>
                <c:pt idx="1319">
                  <c:v>18.41</c:v>
                </c:pt>
                <c:pt idx="1320">
                  <c:v>18.41</c:v>
                </c:pt>
                <c:pt idx="1321">
                  <c:v>18.41</c:v>
                </c:pt>
                <c:pt idx="1322">
                  <c:v>22.940999999999999</c:v>
                </c:pt>
                <c:pt idx="1323">
                  <c:v>22.940999999999999</c:v>
                </c:pt>
                <c:pt idx="1324">
                  <c:v>22.940999999999999</c:v>
                </c:pt>
                <c:pt idx="1325">
                  <c:v>22.940999999999999</c:v>
                </c:pt>
                <c:pt idx="1326">
                  <c:v>22.940999999999999</c:v>
                </c:pt>
                <c:pt idx="1327">
                  <c:v>22.940999999999999</c:v>
                </c:pt>
                <c:pt idx="1328">
                  <c:v>22.940999999999999</c:v>
                </c:pt>
                <c:pt idx="1329">
                  <c:v>22.940999999999999</c:v>
                </c:pt>
                <c:pt idx="1330">
                  <c:v>22.940999999999999</c:v>
                </c:pt>
                <c:pt idx="1331">
                  <c:v>22.940999999999999</c:v>
                </c:pt>
                <c:pt idx="1332">
                  <c:v>22.940999999999999</c:v>
                </c:pt>
                <c:pt idx="1333">
                  <c:v>21.951000000000001</c:v>
                </c:pt>
                <c:pt idx="1334">
                  <c:v>21.951000000000001</c:v>
                </c:pt>
                <c:pt idx="1335">
                  <c:v>21.951000000000001</c:v>
                </c:pt>
                <c:pt idx="1336">
                  <c:v>21.951000000000001</c:v>
                </c:pt>
                <c:pt idx="1337">
                  <c:v>21.951000000000001</c:v>
                </c:pt>
                <c:pt idx="1338">
                  <c:v>21.951000000000001</c:v>
                </c:pt>
                <c:pt idx="1339">
                  <c:v>21.951000000000001</c:v>
                </c:pt>
                <c:pt idx="1340">
                  <c:v>21.951000000000001</c:v>
                </c:pt>
                <c:pt idx="1341">
                  <c:v>21.951000000000001</c:v>
                </c:pt>
                <c:pt idx="1342">
                  <c:v>21.951000000000001</c:v>
                </c:pt>
                <c:pt idx="1343">
                  <c:v>21.951000000000001</c:v>
                </c:pt>
                <c:pt idx="1344">
                  <c:v>21.97</c:v>
                </c:pt>
                <c:pt idx="1345">
                  <c:v>21.97</c:v>
                </c:pt>
                <c:pt idx="1346">
                  <c:v>21.97</c:v>
                </c:pt>
                <c:pt idx="1347">
                  <c:v>21.97</c:v>
                </c:pt>
                <c:pt idx="1348">
                  <c:v>21.97</c:v>
                </c:pt>
                <c:pt idx="1349">
                  <c:v>21.97</c:v>
                </c:pt>
                <c:pt idx="1350">
                  <c:v>21.97</c:v>
                </c:pt>
                <c:pt idx="1351">
                  <c:v>21.97</c:v>
                </c:pt>
                <c:pt idx="1352">
                  <c:v>21.97</c:v>
                </c:pt>
                <c:pt idx="1353">
                  <c:v>21.97</c:v>
                </c:pt>
                <c:pt idx="1354">
                  <c:v>21.97</c:v>
                </c:pt>
                <c:pt idx="1355">
                  <c:v>21.303000000000001</c:v>
                </c:pt>
                <c:pt idx="1356">
                  <c:v>21.303000000000001</c:v>
                </c:pt>
                <c:pt idx="1357">
                  <c:v>21.303000000000001</c:v>
                </c:pt>
                <c:pt idx="1358">
                  <c:v>21.303000000000001</c:v>
                </c:pt>
                <c:pt idx="1359">
                  <c:v>21.303000000000001</c:v>
                </c:pt>
                <c:pt idx="1360">
                  <c:v>21.303000000000001</c:v>
                </c:pt>
                <c:pt idx="1361">
                  <c:v>21.303000000000001</c:v>
                </c:pt>
                <c:pt idx="1362">
                  <c:v>21.303000000000001</c:v>
                </c:pt>
                <c:pt idx="1363">
                  <c:v>21.303000000000001</c:v>
                </c:pt>
                <c:pt idx="1364">
                  <c:v>21.303000000000001</c:v>
                </c:pt>
                <c:pt idx="1365">
                  <c:v>21.303000000000001</c:v>
                </c:pt>
                <c:pt idx="1366">
                  <c:v>23.588000000000001</c:v>
                </c:pt>
                <c:pt idx="1367">
                  <c:v>23.588000000000001</c:v>
                </c:pt>
                <c:pt idx="1368">
                  <c:v>23.588000000000001</c:v>
                </c:pt>
                <c:pt idx="1369">
                  <c:v>23.588000000000001</c:v>
                </c:pt>
                <c:pt idx="1370">
                  <c:v>23.588000000000001</c:v>
                </c:pt>
                <c:pt idx="1371">
                  <c:v>23.588000000000001</c:v>
                </c:pt>
                <c:pt idx="1372">
                  <c:v>23.588000000000001</c:v>
                </c:pt>
                <c:pt idx="1373">
                  <c:v>23.588000000000001</c:v>
                </c:pt>
                <c:pt idx="1374">
                  <c:v>23.588000000000001</c:v>
                </c:pt>
                <c:pt idx="1375">
                  <c:v>23.588000000000001</c:v>
                </c:pt>
                <c:pt idx="1376">
                  <c:v>23.626000000000001</c:v>
                </c:pt>
                <c:pt idx="1377">
                  <c:v>23.626000000000001</c:v>
                </c:pt>
                <c:pt idx="1378">
                  <c:v>23.626000000000001</c:v>
                </c:pt>
                <c:pt idx="1379">
                  <c:v>23.626000000000001</c:v>
                </c:pt>
                <c:pt idx="1380">
                  <c:v>23.626000000000001</c:v>
                </c:pt>
                <c:pt idx="1381">
                  <c:v>23.626000000000001</c:v>
                </c:pt>
                <c:pt idx="1382">
                  <c:v>23.626000000000001</c:v>
                </c:pt>
                <c:pt idx="1383">
                  <c:v>23.626000000000001</c:v>
                </c:pt>
                <c:pt idx="1384">
                  <c:v>23.626000000000001</c:v>
                </c:pt>
                <c:pt idx="1385">
                  <c:v>23.626000000000001</c:v>
                </c:pt>
                <c:pt idx="1386">
                  <c:v>23.626000000000001</c:v>
                </c:pt>
                <c:pt idx="1387">
                  <c:v>21.687000000000001</c:v>
                </c:pt>
                <c:pt idx="1388">
                  <c:v>21.687000000000001</c:v>
                </c:pt>
                <c:pt idx="1389">
                  <c:v>21.687000000000001</c:v>
                </c:pt>
                <c:pt idx="1390">
                  <c:v>21.687000000000001</c:v>
                </c:pt>
                <c:pt idx="1391">
                  <c:v>21.687000000000001</c:v>
                </c:pt>
                <c:pt idx="1392">
                  <c:v>21.687000000000001</c:v>
                </c:pt>
                <c:pt idx="1393">
                  <c:v>21.687000000000001</c:v>
                </c:pt>
                <c:pt idx="1394">
                  <c:v>21.687000000000001</c:v>
                </c:pt>
                <c:pt idx="1395">
                  <c:v>21.687000000000001</c:v>
                </c:pt>
                <c:pt idx="1396">
                  <c:v>21.687000000000001</c:v>
                </c:pt>
                <c:pt idx="1397">
                  <c:v>21.687000000000001</c:v>
                </c:pt>
                <c:pt idx="1398">
                  <c:v>23.084</c:v>
                </c:pt>
                <c:pt idx="1399">
                  <c:v>23.084</c:v>
                </c:pt>
                <c:pt idx="1400">
                  <c:v>23.084</c:v>
                </c:pt>
                <c:pt idx="1401">
                  <c:v>23.084</c:v>
                </c:pt>
                <c:pt idx="1402">
                  <c:v>23.084</c:v>
                </c:pt>
                <c:pt idx="1403">
                  <c:v>23.084</c:v>
                </c:pt>
                <c:pt idx="1404">
                  <c:v>23.084</c:v>
                </c:pt>
                <c:pt idx="1405">
                  <c:v>23.084</c:v>
                </c:pt>
                <c:pt idx="1406">
                  <c:v>23.084</c:v>
                </c:pt>
                <c:pt idx="1407">
                  <c:v>23.084</c:v>
                </c:pt>
                <c:pt idx="1408">
                  <c:v>22.262</c:v>
                </c:pt>
                <c:pt idx="1409">
                  <c:v>22.262</c:v>
                </c:pt>
                <c:pt idx="1410">
                  <c:v>22.262</c:v>
                </c:pt>
                <c:pt idx="1411">
                  <c:v>22.262</c:v>
                </c:pt>
                <c:pt idx="1412">
                  <c:v>22.262</c:v>
                </c:pt>
                <c:pt idx="1413">
                  <c:v>22.262</c:v>
                </c:pt>
                <c:pt idx="1414">
                  <c:v>22.262</c:v>
                </c:pt>
                <c:pt idx="1415">
                  <c:v>22.262</c:v>
                </c:pt>
                <c:pt idx="1416">
                  <c:v>22.262</c:v>
                </c:pt>
                <c:pt idx="1417">
                  <c:v>22.262</c:v>
                </c:pt>
                <c:pt idx="1418">
                  <c:v>22.262</c:v>
                </c:pt>
                <c:pt idx="1419">
                  <c:v>23.228999999999999</c:v>
                </c:pt>
                <c:pt idx="1420">
                  <c:v>23.228999999999999</c:v>
                </c:pt>
                <c:pt idx="1421">
                  <c:v>23.228999999999999</c:v>
                </c:pt>
                <c:pt idx="1422">
                  <c:v>23.228999999999999</c:v>
                </c:pt>
                <c:pt idx="1423">
                  <c:v>23.228999999999999</c:v>
                </c:pt>
                <c:pt idx="1424">
                  <c:v>23.228999999999999</c:v>
                </c:pt>
                <c:pt idx="1425">
                  <c:v>23.228999999999999</c:v>
                </c:pt>
                <c:pt idx="1426">
                  <c:v>23.228999999999999</c:v>
                </c:pt>
                <c:pt idx="1427">
                  <c:v>23.228999999999999</c:v>
                </c:pt>
                <c:pt idx="1428">
                  <c:v>23.228999999999999</c:v>
                </c:pt>
                <c:pt idx="1429">
                  <c:v>23.228999999999999</c:v>
                </c:pt>
                <c:pt idx="1430">
                  <c:v>18.603999999999999</c:v>
                </c:pt>
                <c:pt idx="1431">
                  <c:v>18.603999999999999</c:v>
                </c:pt>
                <c:pt idx="1432">
                  <c:v>18.603999999999999</c:v>
                </c:pt>
                <c:pt idx="1433">
                  <c:v>18.603999999999999</c:v>
                </c:pt>
                <c:pt idx="1434">
                  <c:v>18.603999999999999</c:v>
                </c:pt>
                <c:pt idx="1435">
                  <c:v>18.603999999999999</c:v>
                </c:pt>
                <c:pt idx="1436">
                  <c:v>18.603999999999999</c:v>
                </c:pt>
                <c:pt idx="1437">
                  <c:v>18.603999999999999</c:v>
                </c:pt>
                <c:pt idx="1438">
                  <c:v>18.603999999999999</c:v>
                </c:pt>
                <c:pt idx="1439">
                  <c:v>18.603999999999999</c:v>
                </c:pt>
                <c:pt idx="1440">
                  <c:v>23.766999999999999</c:v>
                </c:pt>
                <c:pt idx="1441">
                  <c:v>23.766999999999999</c:v>
                </c:pt>
                <c:pt idx="1442">
                  <c:v>23.766999999999999</c:v>
                </c:pt>
                <c:pt idx="1443">
                  <c:v>23.766999999999999</c:v>
                </c:pt>
                <c:pt idx="1444">
                  <c:v>23.766999999999999</c:v>
                </c:pt>
                <c:pt idx="1445">
                  <c:v>23.766999999999999</c:v>
                </c:pt>
                <c:pt idx="1446">
                  <c:v>23.766999999999999</c:v>
                </c:pt>
                <c:pt idx="1447">
                  <c:v>23.766999999999999</c:v>
                </c:pt>
                <c:pt idx="1448">
                  <c:v>23.766999999999999</c:v>
                </c:pt>
                <c:pt idx="1449">
                  <c:v>23.766999999999999</c:v>
                </c:pt>
                <c:pt idx="1450">
                  <c:v>23.766999999999999</c:v>
                </c:pt>
                <c:pt idx="1451">
                  <c:v>21.831</c:v>
                </c:pt>
                <c:pt idx="1452">
                  <c:v>21.831</c:v>
                </c:pt>
                <c:pt idx="1453">
                  <c:v>21.831</c:v>
                </c:pt>
                <c:pt idx="1454">
                  <c:v>21.831</c:v>
                </c:pt>
                <c:pt idx="1455">
                  <c:v>21.831</c:v>
                </c:pt>
                <c:pt idx="1456">
                  <c:v>21.831</c:v>
                </c:pt>
                <c:pt idx="1457">
                  <c:v>21.831</c:v>
                </c:pt>
                <c:pt idx="1458">
                  <c:v>21.831</c:v>
                </c:pt>
                <c:pt idx="1459">
                  <c:v>21.831</c:v>
                </c:pt>
                <c:pt idx="1460">
                  <c:v>21.831</c:v>
                </c:pt>
                <c:pt idx="1461">
                  <c:v>21.831</c:v>
                </c:pt>
                <c:pt idx="1462">
                  <c:v>23.204999999999998</c:v>
                </c:pt>
                <c:pt idx="1463">
                  <c:v>23.204999999999998</c:v>
                </c:pt>
                <c:pt idx="1464">
                  <c:v>23.204999999999998</c:v>
                </c:pt>
                <c:pt idx="1465">
                  <c:v>23.204999999999998</c:v>
                </c:pt>
                <c:pt idx="1466">
                  <c:v>23.204999999999998</c:v>
                </c:pt>
                <c:pt idx="1467">
                  <c:v>23.204999999999998</c:v>
                </c:pt>
                <c:pt idx="1468">
                  <c:v>23.204999999999998</c:v>
                </c:pt>
                <c:pt idx="1469">
                  <c:v>23.204999999999998</c:v>
                </c:pt>
                <c:pt idx="1470">
                  <c:v>23.204999999999998</c:v>
                </c:pt>
                <c:pt idx="1471">
                  <c:v>23.204999999999998</c:v>
                </c:pt>
                <c:pt idx="1472">
                  <c:v>23.86</c:v>
                </c:pt>
                <c:pt idx="1473">
                  <c:v>23.86</c:v>
                </c:pt>
                <c:pt idx="1474">
                  <c:v>23.86</c:v>
                </c:pt>
                <c:pt idx="1475">
                  <c:v>23.86</c:v>
                </c:pt>
                <c:pt idx="1476">
                  <c:v>23.86</c:v>
                </c:pt>
                <c:pt idx="1477">
                  <c:v>23.86</c:v>
                </c:pt>
                <c:pt idx="1478">
                  <c:v>23.86</c:v>
                </c:pt>
                <c:pt idx="1479">
                  <c:v>23.86</c:v>
                </c:pt>
                <c:pt idx="1480">
                  <c:v>23.86</c:v>
                </c:pt>
                <c:pt idx="1481">
                  <c:v>23.86</c:v>
                </c:pt>
                <c:pt idx="1482">
                  <c:v>23.86</c:v>
                </c:pt>
                <c:pt idx="1483">
                  <c:v>23.859000000000002</c:v>
                </c:pt>
                <c:pt idx="1484">
                  <c:v>23.859000000000002</c:v>
                </c:pt>
                <c:pt idx="1485">
                  <c:v>23.859000000000002</c:v>
                </c:pt>
                <c:pt idx="1486">
                  <c:v>23.859000000000002</c:v>
                </c:pt>
                <c:pt idx="1487">
                  <c:v>23.859000000000002</c:v>
                </c:pt>
                <c:pt idx="1488">
                  <c:v>23.859000000000002</c:v>
                </c:pt>
                <c:pt idx="1489">
                  <c:v>23.859000000000002</c:v>
                </c:pt>
                <c:pt idx="1490">
                  <c:v>23.859000000000002</c:v>
                </c:pt>
                <c:pt idx="1491">
                  <c:v>23.859000000000002</c:v>
                </c:pt>
                <c:pt idx="1492">
                  <c:v>23.859000000000002</c:v>
                </c:pt>
                <c:pt idx="1493">
                  <c:v>23.721</c:v>
                </c:pt>
                <c:pt idx="1494">
                  <c:v>23.721</c:v>
                </c:pt>
                <c:pt idx="1495">
                  <c:v>23.721</c:v>
                </c:pt>
                <c:pt idx="1496">
                  <c:v>23.721</c:v>
                </c:pt>
                <c:pt idx="1497">
                  <c:v>23.721</c:v>
                </c:pt>
                <c:pt idx="1498">
                  <c:v>23.721</c:v>
                </c:pt>
                <c:pt idx="1499">
                  <c:v>23.721</c:v>
                </c:pt>
                <c:pt idx="1500">
                  <c:v>23.721</c:v>
                </c:pt>
                <c:pt idx="1501">
                  <c:v>23.721</c:v>
                </c:pt>
                <c:pt idx="1502">
                  <c:v>23.721</c:v>
                </c:pt>
                <c:pt idx="1503">
                  <c:v>23.721</c:v>
                </c:pt>
                <c:pt idx="1504">
                  <c:v>23.027000000000001</c:v>
                </c:pt>
                <c:pt idx="1505">
                  <c:v>23.027000000000001</c:v>
                </c:pt>
                <c:pt idx="1506">
                  <c:v>23.027000000000001</c:v>
                </c:pt>
                <c:pt idx="1507">
                  <c:v>23.027000000000001</c:v>
                </c:pt>
                <c:pt idx="1508">
                  <c:v>23.027000000000001</c:v>
                </c:pt>
                <c:pt idx="1509">
                  <c:v>23.027000000000001</c:v>
                </c:pt>
                <c:pt idx="1510">
                  <c:v>23.027000000000001</c:v>
                </c:pt>
                <c:pt idx="1511">
                  <c:v>23.027000000000001</c:v>
                </c:pt>
                <c:pt idx="1512">
                  <c:v>23.027000000000001</c:v>
                </c:pt>
                <c:pt idx="1513">
                  <c:v>23.027000000000001</c:v>
                </c:pt>
                <c:pt idx="1514">
                  <c:v>22.94</c:v>
                </c:pt>
                <c:pt idx="1515">
                  <c:v>22.94</c:v>
                </c:pt>
                <c:pt idx="1516">
                  <c:v>22.94</c:v>
                </c:pt>
                <c:pt idx="1517">
                  <c:v>22.94</c:v>
                </c:pt>
                <c:pt idx="1518">
                  <c:v>22.94</c:v>
                </c:pt>
                <c:pt idx="1519">
                  <c:v>22.94</c:v>
                </c:pt>
                <c:pt idx="1520">
                  <c:v>22.94</c:v>
                </c:pt>
                <c:pt idx="1521">
                  <c:v>22.94</c:v>
                </c:pt>
                <c:pt idx="1522">
                  <c:v>22.94</c:v>
                </c:pt>
                <c:pt idx="1523">
                  <c:v>22.94</c:v>
                </c:pt>
                <c:pt idx="1524">
                  <c:v>22.94</c:v>
                </c:pt>
                <c:pt idx="1525">
                  <c:v>24.009</c:v>
                </c:pt>
                <c:pt idx="1526">
                  <c:v>24.009</c:v>
                </c:pt>
                <c:pt idx="1527">
                  <c:v>24.009</c:v>
                </c:pt>
                <c:pt idx="1528">
                  <c:v>24.009</c:v>
                </c:pt>
                <c:pt idx="1529">
                  <c:v>24.009</c:v>
                </c:pt>
                <c:pt idx="1530">
                  <c:v>24.009</c:v>
                </c:pt>
                <c:pt idx="1531">
                  <c:v>24.009</c:v>
                </c:pt>
                <c:pt idx="1532">
                  <c:v>24.009</c:v>
                </c:pt>
                <c:pt idx="1533">
                  <c:v>24.009</c:v>
                </c:pt>
                <c:pt idx="1534">
                  <c:v>24.009</c:v>
                </c:pt>
                <c:pt idx="1535">
                  <c:v>24.009</c:v>
                </c:pt>
                <c:pt idx="1536">
                  <c:v>17.204000000000001</c:v>
                </c:pt>
                <c:pt idx="1537">
                  <c:v>17.204000000000001</c:v>
                </c:pt>
                <c:pt idx="1538">
                  <c:v>17.204000000000001</c:v>
                </c:pt>
                <c:pt idx="1539">
                  <c:v>17.204000000000001</c:v>
                </c:pt>
                <c:pt idx="1540">
                  <c:v>17.204000000000001</c:v>
                </c:pt>
                <c:pt idx="1541">
                  <c:v>17.204000000000001</c:v>
                </c:pt>
                <c:pt idx="1542">
                  <c:v>17.204000000000001</c:v>
                </c:pt>
                <c:pt idx="1543">
                  <c:v>17.204000000000001</c:v>
                </c:pt>
                <c:pt idx="1544">
                  <c:v>17.204000000000001</c:v>
                </c:pt>
                <c:pt idx="1545">
                  <c:v>17.204000000000001</c:v>
                </c:pt>
                <c:pt idx="1546">
                  <c:v>23.974</c:v>
                </c:pt>
                <c:pt idx="1547">
                  <c:v>23.974</c:v>
                </c:pt>
                <c:pt idx="1548">
                  <c:v>23.974</c:v>
                </c:pt>
                <c:pt idx="1549">
                  <c:v>23.974</c:v>
                </c:pt>
                <c:pt idx="1550">
                  <c:v>23.974</c:v>
                </c:pt>
                <c:pt idx="1551">
                  <c:v>23.974</c:v>
                </c:pt>
                <c:pt idx="1552">
                  <c:v>23.974</c:v>
                </c:pt>
                <c:pt idx="1553">
                  <c:v>23.974</c:v>
                </c:pt>
                <c:pt idx="1554">
                  <c:v>23.974</c:v>
                </c:pt>
                <c:pt idx="1555">
                  <c:v>23.974</c:v>
                </c:pt>
                <c:pt idx="1556">
                  <c:v>23.974</c:v>
                </c:pt>
                <c:pt idx="1557">
                  <c:v>22.227</c:v>
                </c:pt>
                <c:pt idx="1558">
                  <c:v>22.227</c:v>
                </c:pt>
                <c:pt idx="1559">
                  <c:v>22.227</c:v>
                </c:pt>
                <c:pt idx="1560">
                  <c:v>22.227</c:v>
                </c:pt>
                <c:pt idx="1561">
                  <c:v>22.227</c:v>
                </c:pt>
                <c:pt idx="1562">
                  <c:v>22.227</c:v>
                </c:pt>
                <c:pt idx="1563">
                  <c:v>22.227</c:v>
                </c:pt>
                <c:pt idx="1564">
                  <c:v>22.227</c:v>
                </c:pt>
                <c:pt idx="1565">
                  <c:v>22.227</c:v>
                </c:pt>
                <c:pt idx="1566">
                  <c:v>22.227</c:v>
                </c:pt>
                <c:pt idx="1567">
                  <c:v>22.227</c:v>
                </c:pt>
                <c:pt idx="1568">
                  <c:v>21.981000000000002</c:v>
                </c:pt>
                <c:pt idx="1569">
                  <c:v>21.981000000000002</c:v>
                </c:pt>
                <c:pt idx="1570">
                  <c:v>21.981000000000002</c:v>
                </c:pt>
                <c:pt idx="1571">
                  <c:v>21.981000000000002</c:v>
                </c:pt>
                <c:pt idx="1572">
                  <c:v>21.981000000000002</c:v>
                </c:pt>
                <c:pt idx="1573">
                  <c:v>21.981000000000002</c:v>
                </c:pt>
                <c:pt idx="1574">
                  <c:v>21.981000000000002</c:v>
                </c:pt>
                <c:pt idx="1575">
                  <c:v>21.981000000000002</c:v>
                </c:pt>
                <c:pt idx="1576">
                  <c:v>21.981000000000002</c:v>
                </c:pt>
                <c:pt idx="1577">
                  <c:v>21.981000000000002</c:v>
                </c:pt>
                <c:pt idx="1578">
                  <c:v>23.757000000000001</c:v>
                </c:pt>
                <c:pt idx="1579">
                  <c:v>23.757000000000001</c:v>
                </c:pt>
                <c:pt idx="1580">
                  <c:v>23.757000000000001</c:v>
                </c:pt>
                <c:pt idx="1581">
                  <c:v>23.757000000000001</c:v>
                </c:pt>
                <c:pt idx="1582">
                  <c:v>23.757000000000001</c:v>
                </c:pt>
                <c:pt idx="1583">
                  <c:v>23.757000000000001</c:v>
                </c:pt>
                <c:pt idx="1584">
                  <c:v>23.757000000000001</c:v>
                </c:pt>
                <c:pt idx="1585">
                  <c:v>23.757000000000001</c:v>
                </c:pt>
                <c:pt idx="1586">
                  <c:v>23.757000000000001</c:v>
                </c:pt>
                <c:pt idx="1587">
                  <c:v>23.757000000000001</c:v>
                </c:pt>
                <c:pt idx="1588">
                  <c:v>23.757000000000001</c:v>
                </c:pt>
                <c:pt idx="1589">
                  <c:v>23.238</c:v>
                </c:pt>
                <c:pt idx="1590">
                  <c:v>23.238</c:v>
                </c:pt>
                <c:pt idx="1591">
                  <c:v>23.238</c:v>
                </c:pt>
                <c:pt idx="1592">
                  <c:v>23.238</c:v>
                </c:pt>
                <c:pt idx="1593">
                  <c:v>23.238</c:v>
                </c:pt>
                <c:pt idx="1594">
                  <c:v>23.238</c:v>
                </c:pt>
                <c:pt idx="1595">
                  <c:v>23.238</c:v>
                </c:pt>
                <c:pt idx="1596">
                  <c:v>23.238</c:v>
                </c:pt>
                <c:pt idx="1597">
                  <c:v>23.238</c:v>
                </c:pt>
                <c:pt idx="1598">
                  <c:v>23.238</c:v>
                </c:pt>
                <c:pt idx="1599">
                  <c:v>23.238</c:v>
                </c:pt>
                <c:pt idx="1600">
                  <c:v>23.701000000000001</c:v>
                </c:pt>
                <c:pt idx="1601">
                  <c:v>23.701000000000001</c:v>
                </c:pt>
                <c:pt idx="1602">
                  <c:v>23.701000000000001</c:v>
                </c:pt>
                <c:pt idx="1603">
                  <c:v>23.701000000000001</c:v>
                </c:pt>
                <c:pt idx="1604">
                  <c:v>23.701000000000001</c:v>
                </c:pt>
                <c:pt idx="1605">
                  <c:v>23.701000000000001</c:v>
                </c:pt>
                <c:pt idx="1606">
                  <c:v>23.701000000000001</c:v>
                </c:pt>
                <c:pt idx="1607">
                  <c:v>23.701000000000001</c:v>
                </c:pt>
                <c:pt idx="1608">
                  <c:v>23.701000000000001</c:v>
                </c:pt>
                <c:pt idx="1609">
                  <c:v>23.701000000000001</c:v>
                </c:pt>
                <c:pt idx="1610">
                  <c:v>23.495999999999999</c:v>
                </c:pt>
                <c:pt idx="1611">
                  <c:v>23.495999999999999</c:v>
                </c:pt>
                <c:pt idx="1612">
                  <c:v>23.495999999999999</c:v>
                </c:pt>
                <c:pt idx="1613">
                  <c:v>23.495999999999999</c:v>
                </c:pt>
                <c:pt idx="1614">
                  <c:v>23.495999999999999</c:v>
                </c:pt>
                <c:pt idx="1615">
                  <c:v>23.495999999999999</c:v>
                </c:pt>
                <c:pt idx="1616">
                  <c:v>23.495999999999999</c:v>
                </c:pt>
                <c:pt idx="1617">
                  <c:v>23.495999999999999</c:v>
                </c:pt>
                <c:pt idx="1618">
                  <c:v>23.495999999999999</c:v>
                </c:pt>
                <c:pt idx="1619">
                  <c:v>23.495999999999999</c:v>
                </c:pt>
                <c:pt idx="1620">
                  <c:v>23.495999999999999</c:v>
                </c:pt>
                <c:pt idx="1621">
                  <c:v>22.640999999999998</c:v>
                </c:pt>
                <c:pt idx="1622">
                  <c:v>22.640999999999998</c:v>
                </c:pt>
                <c:pt idx="1623">
                  <c:v>22.640999999999998</c:v>
                </c:pt>
                <c:pt idx="1624">
                  <c:v>22.640999999999998</c:v>
                </c:pt>
                <c:pt idx="1625">
                  <c:v>22.640999999999998</c:v>
                </c:pt>
                <c:pt idx="1626">
                  <c:v>22.640999999999998</c:v>
                </c:pt>
                <c:pt idx="1627">
                  <c:v>22.640999999999998</c:v>
                </c:pt>
                <c:pt idx="1628">
                  <c:v>22.640999999999998</c:v>
                </c:pt>
                <c:pt idx="1629">
                  <c:v>22.640999999999998</c:v>
                </c:pt>
                <c:pt idx="1630">
                  <c:v>22.640999999999998</c:v>
                </c:pt>
                <c:pt idx="1631">
                  <c:v>23.812999999999999</c:v>
                </c:pt>
                <c:pt idx="1632">
                  <c:v>23.812999999999999</c:v>
                </c:pt>
                <c:pt idx="1633">
                  <c:v>23.812999999999999</c:v>
                </c:pt>
                <c:pt idx="1634">
                  <c:v>23.812999999999999</c:v>
                </c:pt>
                <c:pt idx="1635">
                  <c:v>23.812999999999999</c:v>
                </c:pt>
                <c:pt idx="1636">
                  <c:v>23.812999999999999</c:v>
                </c:pt>
                <c:pt idx="1637">
                  <c:v>23.812999999999999</c:v>
                </c:pt>
                <c:pt idx="1638">
                  <c:v>23.812999999999999</c:v>
                </c:pt>
                <c:pt idx="1639">
                  <c:v>23.812999999999999</c:v>
                </c:pt>
                <c:pt idx="1640">
                  <c:v>23.812999999999999</c:v>
                </c:pt>
                <c:pt idx="1641">
                  <c:v>23.812999999999999</c:v>
                </c:pt>
                <c:pt idx="1642">
                  <c:v>21.678999999999998</c:v>
                </c:pt>
                <c:pt idx="1643">
                  <c:v>21.678999999999998</c:v>
                </c:pt>
                <c:pt idx="1644">
                  <c:v>21.678999999999998</c:v>
                </c:pt>
                <c:pt idx="1645">
                  <c:v>21.678999999999998</c:v>
                </c:pt>
                <c:pt idx="1646">
                  <c:v>21.678999999999998</c:v>
                </c:pt>
                <c:pt idx="1647">
                  <c:v>21.678999999999998</c:v>
                </c:pt>
                <c:pt idx="1648">
                  <c:v>21.678999999999998</c:v>
                </c:pt>
                <c:pt idx="1649">
                  <c:v>21.678999999999998</c:v>
                </c:pt>
                <c:pt idx="1650">
                  <c:v>21.678999999999998</c:v>
                </c:pt>
                <c:pt idx="1651">
                  <c:v>21.678999999999998</c:v>
                </c:pt>
                <c:pt idx="1652">
                  <c:v>23.739000000000001</c:v>
                </c:pt>
                <c:pt idx="1653">
                  <c:v>23.739000000000001</c:v>
                </c:pt>
                <c:pt idx="1654">
                  <c:v>23.739000000000001</c:v>
                </c:pt>
                <c:pt idx="1655">
                  <c:v>23.739000000000001</c:v>
                </c:pt>
                <c:pt idx="1656">
                  <c:v>23.739000000000001</c:v>
                </c:pt>
                <c:pt idx="1657">
                  <c:v>23.739000000000001</c:v>
                </c:pt>
                <c:pt idx="1658">
                  <c:v>23.739000000000001</c:v>
                </c:pt>
                <c:pt idx="1659">
                  <c:v>23.739000000000001</c:v>
                </c:pt>
                <c:pt idx="1660">
                  <c:v>23.739000000000001</c:v>
                </c:pt>
                <c:pt idx="1661">
                  <c:v>23.739000000000001</c:v>
                </c:pt>
                <c:pt idx="1662">
                  <c:v>23.739000000000001</c:v>
                </c:pt>
                <c:pt idx="1663">
                  <c:v>23.739000000000001</c:v>
                </c:pt>
                <c:pt idx="1664">
                  <c:v>15.842000000000001</c:v>
                </c:pt>
                <c:pt idx="1665">
                  <c:v>15.842000000000001</c:v>
                </c:pt>
                <c:pt idx="1666">
                  <c:v>15.842000000000001</c:v>
                </c:pt>
                <c:pt idx="1667">
                  <c:v>15.842000000000001</c:v>
                </c:pt>
                <c:pt idx="1668">
                  <c:v>15.842000000000001</c:v>
                </c:pt>
                <c:pt idx="1669">
                  <c:v>15.842000000000001</c:v>
                </c:pt>
                <c:pt idx="1670">
                  <c:v>15.842000000000001</c:v>
                </c:pt>
                <c:pt idx="1671">
                  <c:v>15.842000000000001</c:v>
                </c:pt>
                <c:pt idx="1672">
                  <c:v>15.842000000000001</c:v>
                </c:pt>
                <c:pt idx="1673">
                  <c:v>15.842000000000001</c:v>
                </c:pt>
                <c:pt idx="1674">
                  <c:v>24.045999999999999</c:v>
                </c:pt>
                <c:pt idx="1675">
                  <c:v>24.045999999999999</c:v>
                </c:pt>
                <c:pt idx="1676">
                  <c:v>24.045999999999999</c:v>
                </c:pt>
                <c:pt idx="1677">
                  <c:v>24.045999999999999</c:v>
                </c:pt>
                <c:pt idx="1678">
                  <c:v>24.045999999999999</c:v>
                </c:pt>
                <c:pt idx="1679">
                  <c:v>24.045999999999999</c:v>
                </c:pt>
                <c:pt idx="1680">
                  <c:v>24.045999999999999</c:v>
                </c:pt>
                <c:pt idx="1681">
                  <c:v>24.045999999999999</c:v>
                </c:pt>
                <c:pt idx="1682">
                  <c:v>24.045999999999999</c:v>
                </c:pt>
                <c:pt idx="1683">
                  <c:v>24.045999999999999</c:v>
                </c:pt>
                <c:pt idx="1684">
                  <c:v>24.045999999999999</c:v>
                </c:pt>
                <c:pt idx="1685">
                  <c:v>22.46</c:v>
                </c:pt>
                <c:pt idx="1686">
                  <c:v>22.46</c:v>
                </c:pt>
                <c:pt idx="1687">
                  <c:v>22.46</c:v>
                </c:pt>
                <c:pt idx="1688">
                  <c:v>22.46</c:v>
                </c:pt>
                <c:pt idx="1689">
                  <c:v>22.46</c:v>
                </c:pt>
                <c:pt idx="1690">
                  <c:v>22.46</c:v>
                </c:pt>
                <c:pt idx="1691">
                  <c:v>22.46</c:v>
                </c:pt>
                <c:pt idx="1692">
                  <c:v>22.46</c:v>
                </c:pt>
                <c:pt idx="1693">
                  <c:v>22.46</c:v>
                </c:pt>
                <c:pt idx="1694">
                  <c:v>22.46</c:v>
                </c:pt>
                <c:pt idx="1695">
                  <c:v>23.027000000000001</c:v>
                </c:pt>
                <c:pt idx="1696">
                  <c:v>23.027000000000001</c:v>
                </c:pt>
                <c:pt idx="1697">
                  <c:v>23.027000000000001</c:v>
                </c:pt>
                <c:pt idx="1698">
                  <c:v>23.027000000000001</c:v>
                </c:pt>
                <c:pt idx="1699">
                  <c:v>23.027000000000001</c:v>
                </c:pt>
                <c:pt idx="1700">
                  <c:v>23.027000000000001</c:v>
                </c:pt>
                <c:pt idx="1701">
                  <c:v>23.027000000000001</c:v>
                </c:pt>
                <c:pt idx="1702">
                  <c:v>23.027000000000001</c:v>
                </c:pt>
                <c:pt idx="1703">
                  <c:v>23.027000000000001</c:v>
                </c:pt>
                <c:pt idx="1704">
                  <c:v>23.027000000000001</c:v>
                </c:pt>
                <c:pt idx="1705">
                  <c:v>23.027000000000001</c:v>
                </c:pt>
                <c:pt idx="1706">
                  <c:v>22.003</c:v>
                </c:pt>
                <c:pt idx="1707">
                  <c:v>22.003</c:v>
                </c:pt>
                <c:pt idx="1708">
                  <c:v>22.003</c:v>
                </c:pt>
                <c:pt idx="1709">
                  <c:v>22.003</c:v>
                </c:pt>
                <c:pt idx="1710">
                  <c:v>22.003</c:v>
                </c:pt>
                <c:pt idx="1711">
                  <c:v>22.003</c:v>
                </c:pt>
                <c:pt idx="1712">
                  <c:v>22.003</c:v>
                </c:pt>
                <c:pt idx="1713">
                  <c:v>22.003</c:v>
                </c:pt>
                <c:pt idx="1714">
                  <c:v>22.003</c:v>
                </c:pt>
                <c:pt idx="1715">
                  <c:v>22.003</c:v>
                </c:pt>
                <c:pt idx="1716">
                  <c:v>23.202999999999999</c:v>
                </c:pt>
                <c:pt idx="1717">
                  <c:v>23.202999999999999</c:v>
                </c:pt>
                <c:pt idx="1718">
                  <c:v>23.202999999999999</c:v>
                </c:pt>
                <c:pt idx="1719">
                  <c:v>23.202999999999999</c:v>
                </c:pt>
                <c:pt idx="1720">
                  <c:v>23.202999999999999</c:v>
                </c:pt>
                <c:pt idx="1721">
                  <c:v>23.202999999999999</c:v>
                </c:pt>
                <c:pt idx="1722">
                  <c:v>23.202999999999999</c:v>
                </c:pt>
                <c:pt idx="1723">
                  <c:v>23.202999999999999</c:v>
                </c:pt>
                <c:pt idx="1724">
                  <c:v>23.202999999999999</c:v>
                </c:pt>
                <c:pt idx="1725">
                  <c:v>23.202999999999999</c:v>
                </c:pt>
                <c:pt idx="1726">
                  <c:v>23.202999999999999</c:v>
                </c:pt>
                <c:pt idx="1727">
                  <c:v>23.257000000000001</c:v>
                </c:pt>
                <c:pt idx="1728">
                  <c:v>23.257000000000001</c:v>
                </c:pt>
                <c:pt idx="1729">
                  <c:v>23.257000000000001</c:v>
                </c:pt>
                <c:pt idx="1730">
                  <c:v>23.257000000000001</c:v>
                </c:pt>
                <c:pt idx="1731">
                  <c:v>23.257000000000001</c:v>
                </c:pt>
                <c:pt idx="1732">
                  <c:v>23.257000000000001</c:v>
                </c:pt>
                <c:pt idx="1733">
                  <c:v>23.257000000000001</c:v>
                </c:pt>
                <c:pt idx="1734">
                  <c:v>23.257000000000001</c:v>
                </c:pt>
                <c:pt idx="1735">
                  <c:v>23.257000000000001</c:v>
                </c:pt>
                <c:pt idx="1736">
                  <c:v>23.257000000000001</c:v>
                </c:pt>
                <c:pt idx="1737">
                  <c:v>23.257000000000001</c:v>
                </c:pt>
                <c:pt idx="1738">
                  <c:v>24.178999999999998</c:v>
                </c:pt>
                <c:pt idx="1739">
                  <c:v>24.178999999999998</c:v>
                </c:pt>
                <c:pt idx="1740">
                  <c:v>24.178999999999998</c:v>
                </c:pt>
                <c:pt idx="1741">
                  <c:v>24.178999999999998</c:v>
                </c:pt>
                <c:pt idx="1742">
                  <c:v>24.178999999999998</c:v>
                </c:pt>
                <c:pt idx="1743">
                  <c:v>24.178999999999998</c:v>
                </c:pt>
                <c:pt idx="1744">
                  <c:v>24.178999999999998</c:v>
                </c:pt>
                <c:pt idx="1745">
                  <c:v>24.178999999999998</c:v>
                </c:pt>
                <c:pt idx="1746">
                  <c:v>24.178999999999998</c:v>
                </c:pt>
                <c:pt idx="1747">
                  <c:v>24.178999999999998</c:v>
                </c:pt>
                <c:pt idx="1748">
                  <c:v>23.135999999999999</c:v>
                </c:pt>
                <c:pt idx="1749">
                  <c:v>23.135999999999999</c:v>
                </c:pt>
                <c:pt idx="1750">
                  <c:v>23.135999999999999</c:v>
                </c:pt>
                <c:pt idx="1751">
                  <c:v>23.135999999999999</c:v>
                </c:pt>
                <c:pt idx="1752">
                  <c:v>23.135999999999999</c:v>
                </c:pt>
                <c:pt idx="1753">
                  <c:v>23.135999999999999</c:v>
                </c:pt>
                <c:pt idx="1754">
                  <c:v>23.135999999999999</c:v>
                </c:pt>
                <c:pt idx="1755">
                  <c:v>23.135999999999999</c:v>
                </c:pt>
                <c:pt idx="1756">
                  <c:v>23.135999999999999</c:v>
                </c:pt>
                <c:pt idx="1757">
                  <c:v>23.135999999999999</c:v>
                </c:pt>
                <c:pt idx="1758">
                  <c:v>23.135999999999999</c:v>
                </c:pt>
                <c:pt idx="1759">
                  <c:v>23.681999999999999</c:v>
                </c:pt>
                <c:pt idx="1760">
                  <c:v>23.681999999999999</c:v>
                </c:pt>
                <c:pt idx="1761">
                  <c:v>23.681999999999999</c:v>
                </c:pt>
                <c:pt idx="1762">
                  <c:v>23.681999999999999</c:v>
                </c:pt>
                <c:pt idx="1763">
                  <c:v>23.681999999999999</c:v>
                </c:pt>
                <c:pt idx="1764">
                  <c:v>23.681999999999999</c:v>
                </c:pt>
                <c:pt idx="1765">
                  <c:v>23.681999999999999</c:v>
                </c:pt>
                <c:pt idx="1766">
                  <c:v>23.681999999999999</c:v>
                </c:pt>
                <c:pt idx="1767">
                  <c:v>23.681999999999999</c:v>
                </c:pt>
                <c:pt idx="1768">
                  <c:v>23.681999999999999</c:v>
                </c:pt>
                <c:pt idx="1769">
                  <c:v>21.925999999999998</c:v>
                </c:pt>
                <c:pt idx="1770">
                  <c:v>21.925999999999998</c:v>
                </c:pt>
                <c:pt idx="1771">
                  <c:v>21.925999999999998</c:v>
                </c:pt>
                <c:pt idx="1772">
                  <c:v>21.925999999999998</c:v>
                </c:pt>
                <c:pt idx="1773">
                  <c:v>21.925999999999998</c:v>
                </c:pt>
                <c:pt idx="1774">
                  <c:v>21.925999999999998</c:v>
                </c:pt>
                <c:pt idx="1775">
                  <c:v>21.925999999999998</c:v>
                </c:pt>
                <c:pt idx="1776">
                  <c:v>21.925999999999998</c:v>
                </c:pt>
                <c:pt idx="1777">
                  <c:v>21.925999999999998</c:v>
                </c:pt>
                <c:pt idx="1778">
                  <c:v>21.925999999999998</c:v>
                </c:pt>
                <c:pt idx="1779">
                  <c:v>21.925999999999998</c:v>
                </c:pt>
                <c:pt idx="1780">
                  <c:v>21.882000000000001</c:v>
                </c:pt>
                <c:pt idx="1781">
                  <c:v>21.882000000000001</c:v>
                </c:pt>
                <c:pt idx="1782">
                  <c:v>21.882000000000001</c:v>
                </c:pt>
                <c:pt idx="1783">
                  <c:v>21.882000000000001</c:v>
                </c:pt>
                <c:pt idx="1784">
                  <c:v>21.882000000000001</c:v>
                </c:pt>
                <c:pt idx="1785">
                  <c:v>21.882000000000001</c:v>
                </c:pt>
                <c:pt idx="1786">
                  <c:v>21.882000000000001</c:v>
                </c:pt>
                <c:pt idx="1787">
                  <c:v>21.882000000000001</c:v>
                </c:pt>
                <c:pt idx="1788">
                  <c:v>21.882000000000001</c:v>
                </c:pt>
                <c:pt idx="1789">
                  <c:v>21.882000000000001</c:v>
                </c:pt>
                <c:pt idx="1790">
                  <c:v>24.16</c:v>
                </c:pt>
                <c:pt idx="1791">
                  <c:v>24.16</c:v>
                </c:pt>
                <c:pt idx="1792">
                  <c:v>24.16</c:v>
                </c:pt>
                <c:pt idx="1793">
                  <c:v>24.16</c:v>
                </c:pt>
                <c:pt idx="1794">
                  <c:v>24.16</c:v>
                </c:pt>
                <c:pt idx="1795">
                  <c:v>24.16</c:v>
                </c:pt>
                <c:pt idx="1796">
                  <c:v>24.16</c:v>
                </c:pt>
                <c:pt idx="1797">
                  <c:v>24.16</c:v>
                </c:pt>
                <c:pt idx="1798">
                  <c:v>24.16</c:v>
                </c:pt>
                <c:pt idx="1799">
                  <c:v>24.16</c:v>
                </c:pt>
                <c:pt idx="1800">
                  <c:v>24.16</c:v>
                </c:pt>
                <c:pt idx="1801">
                  <c:v>23.687999999999999</c:v>
                </c:pt>
                <c:pt idx="1802">
                  <c:v>23.687999999999999</c:v>
                </c:pt>
                <c:pt idx="1803">
                  <c:v>23.687999999999999</c:v>
                </c:pt>
                <c:pt idx="1804">
                  <c:v>23.687999999999999</c:v>
                </c:pt>
                <c:pt idx="1805">
                  <c:v>23.687999999999999</c:v>
                </c:pt>
                <c:pt idx="1806">
                  <c:v>23.687999999999999</c:v>
                </c:pt>
                <c:pt idx="1807">
                  <c:v>23.687999999999999</c:v>
                </c:pt>
                <c:pt idx="1808">
                  <c:v>23.687999999999999</c:v>
                </c:pt>
                <c:pt idx="1809">
                  <c:v>23.687999999999999</c:v>
                </c:pt>
                <c:pt idx="1810">
                  <c:v>23.687999999999999</c:v>
                </c:pt>
                <c:pt idx="1811">
                  <c:v>23.687999999999999</c:v>
                </c:pt>
                <c:pt idx="1812">
                  <c:v>16.670999999999999</c:v>
                </c:pt>
                <c:pt idx="1813">
                  <c:v>16.670999999999999</c:v>
                </c:pt>
                <c:pt idx="1814">
                  <c:v>16.670999999999999</c:v>
                </c:pt>
                <c:pt idx="1815">
                  <c:v>16.670999999999999</c:v>
                </c:pt>
                <c:pt idx="1816">
                  <c:v>16.670999999999999</c:v>
                </c:pt>
                <c:pt idx="1817">
                  <c:v>16.670999999999999</c:v>
                </c:pt>
                <c:pt idx="1818">
                  <c:v>16.670999999999999</c:v>
                </c:pt>
                <c:pt idx="1819">
                  <c:v>16.670999999999999</c:v>
                </c:pt>
                <c:pt idx="1820">
                  <c:v>16.670999999999999</c:v>
                </c:pt>
                <c:pt idx="1821">
                  <c:v>16.670999999999999</c:v>
                </c:pt>
                <c:pt idx="1822">
                  <c:v>16.670999999999999</c:v>
                </c:pt>
                <c:pt idx="1823">
                  <c:v>23.625</c:v>
                </c:pt>
                <c:pt idx="1824">
                  <c:v>23.625</c:v>
                </c:pt>
                <c:pt idx="1825">
                  <c:v>23.625</c:v>
                </c:pt>
                <c:pt idx="1826">
                  <c:v>23.625</c:v>
                </c:pt>
                <c:pt idx="1827">
                  <c:v>23.625</c:v>
                </c:pt>
                <c:pt idx="1828">
                  <c:v>23.625</c:v>
                </c:pt>
                <c:pt idx="1829">
                  <c:v>23.625</c:v>
                </c:pt>
                <c:pt idx="1830">
                  <c:v>23.625</c:v>
                </c:pt>
                <c:pt idx="1831">
                  <c:v>23.625</c:v>
                </c:pt>
                <c:pt idx="1832">
                  <c:v>23.625</c:v>
                </c:pt>
                <c:pt idx="1833">
                  <c:v>23.401</c:v>
                </c:pt>
                <c:pt idx="1834">
                  <c:v>23.401</c:v>
                </c:pt>
                <c:pt idx="1835">
                  <c:v>23.401</c:v>
                </c:pt>
                <c:pt idx="1836">
                  <c:v>23.401</c:v>
                </c:pt>
                <c:pt idx="1837">
                  <c:v>23.401</c:v>
                </c:pt>
                <c:pt idx="1838">
                  <c:v>23.401</c:v>
                </c:pt>
                <c:pt idx="1839">
                  <c:v>23.401</c:v>
                </c:pt>
                <c:pt idx="1840">
                  <c:v>23.401</c:v>
                </c:pt>
                <c:pt idx="1841">
                  <c:v>23.401</c:v>
                </c:pt>
                <c:pt idx="1842">
                  <c:v>23.401</c:v>
                </c:pt>
                <c:pt idx="1843">
                  <c:v>23.401</c:v>
                </c:pt>
                <c:pt idx="1844">
                  <c:v>24.221</c:v>
                </c:pt>
                <c:pt idx="1845">
                  <c:v>24.221</c:v>
                </c:pt>
                <c:pt idx="1846">
                  <c:v>24.221</c:v>
                </c:pt>
                <c:pt idx="1847">
                  <c:v>24.221</c:v>
                </c:pt>
                <c:pt idx="1848">
                  <c:v>24.221</c:v>
                </c:pt>
                <c:pt idx="1849">
                  <c:v>24.221</c:v>
                </c:pt>
                <c:pt idx="1850">
                  <c:v>24.221</c:v>
                </c:pt>
                <c:pt idx="1851">
                  <c:v>24.221</c:v>
                </c:pt>
                <c:pt idx="1852">
                  <c:v>24.221</c:v>
                </c:pt>
                <c:pt idx="1853">
                  <c:v>24.221</c:v>
                </c:pt>
                <c:pt idx="1854">
                  <c:v>23.824999999999999</c:v>
                </c:pt>
                <c:pt idx="1855">
                  <c:v>23.824999999999999</c:v>
                </c:pt>
                <c:pt idx="1856">
                  <c:v>23.824999999999999</c:v>
                </c:pt>
                <c:pt idx="1857">
                  <c:v>23.824999999999999</c:v>
                </c:pt>
                <c:pt idx="1858">
                  <c:v>23.824999999999999</c:v>
                </c:pt>
                <c:pt idx="1859">
                  <c:v>23.824999999999999</c:v>
                </c:pt>
                <c:pt idx="1860">
                  <c:v>23.824999999999999</c:v>
                </c:pt>
                <c:pt idx="1861">
                  <c:v>23.824999999999999</c:v>
                </c:pt>
                <c:pt idx="1862">
                  <c:v>23.824999999999999</c:v>
                </c:pt>
                <c:pt idx="1863">
                  <c:v>23.824999999999999</c:v>
                </c:pt>
                <c:pt idx="1864">
                  <c:v>23.824999999999999</c:v>
                </c:pt>
                <c:pt idx="1865">
                  <c:v>23.803000000000001</c:v>
                </c:pt>
                <c:pt idx="1866">
                  <c:v>23.803000000000001</c:v>
                </c:pt>
                <c:pt idx="1867">
                  <c:v>23.803000000000001</c:v>
                </c:pt>
                <c:pt idx="1868">
                  <c:v>23.803000000000001</c:v>
                </c:pt>
                <c:pt idx="1869">
                  <c:v>23.803000000000001</c:v>
                </c:pt>
                <c:pt idx="1870">
                  <c:v>23.803000000000001</c:v>
                </c:pt>
                <c:pt idx="1871">
                  <c:v>23.803000000000001</c:v>
                </c:pt>
                <c:pt idx="1872">
                  <c:v>23.803000000000001</c:v>
                </c:pt>
                <c:pt idx="1873">
                  <c:v>23.803000000000001</c:v>
                </c:pt>
                <c:pt idx="1874">
                  <c:v>23.803000000000001</c:v>
                </c:pt>
                <c:pt idx="1875">
                  <c:v>23.638000000000002</c:v>
                </c:pt>
                <c:pt idx="1876">
                  <c:v>23.638000000000002</c:v>
                </c:pt>
                <c:pt idx="1877">
                  <c:v>23.638000000000002</c:v>
                </c:pt>
                <c:pt idx="1878">
                  <c:v>23.638000000000002</c:v>
                </c:pt>
                <c:pt idx="1879">
                  <c:v>23.638000000000002</c:v>
                </c:pt>
                <c:pt idx="1880">
                  <c:v>23.638000000000002</c:v>
                </c:pt>
                <c:pt idx="1881">
                  <c:v>23.638000000000002</c:v>
                </c:pt>
                <c:pt idx="1882">
                  <c:v>23.638000000000002</c:v>
                </c:pt>
                <c:pt idx="1883">
                  <c:v>23.638000000000002</c:v>
                </c:pt>
                <c:pt idx="1884">
                  <c:v>23.638000000000002</c:v>
                </c:pt>
                <c:pt idx="1885">
                  <c:v>23.638000000000002</c:v>
                </c:pt>
                <c:pt idx="1886">
                  <c:v>24.048999999999999</c:v>
                </c:pt>
                <c:pt idx="1887">
                  <c:v>24.048999999999999</c:v>
                </c:pt>
                <c:pt idx="1888">
                  <c:v>24.048999999999999</c:v>
                </c:pt>
                <c:pt idx="1889">
                  <c:v>24.048999999999999</c:v>
                </c:pt>
                <c:pt idx="1890">
                  <c:v>24.048999999999999</c:v>
                </c:pt>
                <c:pt idx="1891">
                  <c:v>24.048999999999999</c:v>
                </c:pt>
                <c:pt idx="1892">
                  <c:v>24.048999999999999</c:v>
                </c:pt>
                <c:pt idx="1893">
                  <c:v>24.048999999999999</c:v>
                </c:pt>
                <c:pt idx="1894">
                  <c:v>24.048999999999999</c:v>
                </c:pt>
                <c:pt idx="1895">
                  <c:v>24.048999999999999</c:v>
                </c:pt>
                <c:pt idx="1896">
                  <c:v>23.818000000000001</c:v>
                </c:pt>
                <c:pt idx="1897">
                  <c:v>23.818000000000001</c:v>
                </c:pt>
                <c:pt idx="1898">
                  <c:v>23.818000000000001</c:v>
                </c:pt>
                <c:pt idx="1899">
                  <c:v>23.818000000000001</c:v>
                </c:pt>
                <c:pt idx="1900">
                  <c:v>23.818000000000001</c:v>
                </c:pt>
                <c:pt idx="1901">
                  <c:v>23.818000000000001</c:v>
                </c:pt>
                <c:pt idx="1902">
                  <c:v>23.818000000000001</c:v>
                </c:pt>
                <c:pt idx="1903">
                  <c:v>23.818000000000001</c:v>
                </c:pt>
                <c:pt idx="1904">
                  <c:v>23.818000000000001</c:v>
                </c:pt>
                <c:pt idx="1905">
                  <c:v>23.818000000000001</c:v>
                </c:pt>
                <c:pt idx="1906">
                  <c:v>23.818000000000001</c:v>
                </c:pt>
                <c:pt idx="1907">
                  <c:v>22.713000000000001</c:v>
                </c:pt>
                <c:pt idx="1908">
                  <c:v>22.713000000000001</c:v>
                </c:pt>
                <c:pt idx="1909">
                  <c:v>22.713000000000001</c:v>
                </c:pt>
                <c:pt idx="1910">
                  <c:v>22.713000000000001</c:v>
                </c:pt>
                <c:pt idx="1911">
                  <c:v>22.713000000000001</c:v>
                </c:pt>
                <c:pt idx="1912">
                  <c:v>22.713000000000001</c:v>
                </c:pt>
                <c:pt idx="1913">
                  <c:v>22.713000000000001</c:v>
                </c:pt>
                <c:pt idx="1914">
                  <c:v>22.713000000000001</c:v>
                </c:pt>
                <c:pt idx="1915">
                  <c:v>22.713000000000001</c:v>
                </c:pt>
                <c:pt idx="1916">
                  <c:v>22.713000000000001</c:v>
                </c:pt>
                <c:pt idx="1917">
                  <c:v>23.187999999999999</c:v>
                </c:pt>
                <c:pt idx="1918">
                  <c:v>23.187999999999999</c:v>
                </c:pt>
                <c:pt idx="1919">
                  <c:v>23.187999999999999</c:v>
                </c:pt>
                <c:pt idx="1920">
                  <c:v>23.187999999999999</c:v>
                </c:pt>
                <c:pt idx="1921">
                  <c:v>23.187999999999999</c:v>
                </c:pt>
                <c:pt idx="1922">
                  <c:v>23.187999999999999</c:v>
                </c:pt>
                <c:pt idx="1923">
                  <c:v>23.187999999999999</c:v>
                </c:pt>
                <c:pt idx="1924">
                  <c:v>23.187999999999999</c:v>
                </c:pt>
                <c:pt idx="1925">
                  <c:v>23.187999999999999</c:v>
                </c:pt>
                <c:pt idx="1926">
                  <c:v>23.187999999999999</c:v>
                </c:pt>
                <c:pt idx="1927">
                  <c:v>23.187999999999999</c:v>
                </c:pt>
                <c:pt idx="1928">
                  <c:v>24.056000000000001</c:v>
                </c:pt>
                <c:pt idx="1929">
                  <c:v>24.056000000000001</c:v>
                </c:pt>
                <c:pt idx="1930">
                  <c:v>24.056000000000001</c:v>
                </c:pt>
                <c:pt idx="1931">
                  <c:v>24.056000000000001</c:v>
                </c:pt>
                <c:pt idx="1932">
                  <c:v>24.056000000000001</c:v>
                </c:pt>
                <c:pt idx="1933">
                  <c:v>24.056000000000001</c:v>
                </c:pt>
                <c:pt idx="1934">
                  <c:v>24.056000000000001</c:v>
                </c:pt>
                <c:pt idx="1935">
                  <c:v>24.056000000000001</c:v>
                </c:pt>
                <c:pt idx="1936">
                  <c:v>24.056000000000001</c:v>
                </c:pt>
                <c:pt idx="1937">
                  <c:v>24.056000000000001</c:v>
                </c:pt>
                <c:pt idx="1938">
                  <c:v>23.93</c:v>
                </c:pt>
                <c:pt idx="1939">
                  <c:v>23.93</c:v>
                </c:pt>
                <c:pt idx="1940">
                  <c:v>23.93</c:v>
                </c:pt>
                <c:pt idx="1941">
                  <c:v>23.93</c:v>
                </c:pt>
                <c:pt idx="1942">
                  <c:v>23.93</c:v>
                </c:pt>
                <c:pt idx="1943">
                  <c:v>23.93</c:v>
                </c:pt>
                <c:pt idx="1944">
                  <c:v>23.93</c:v>
                </c:pt>
                <c:pt idx="1945">
                  <c:v>23.93</c:v>
                </c:pt>
                <c:pt idx="1946">
                  <c:v>23.93</c:v>
                </c:pt>
                <c:pt idx="1947">
                  <c:v>23.93</c:v>
                </c:pt>
                <c:pt idx="1948">
                  <c:v>23.93</c:v>
                </c:pt>
                <c:pt idx="1949">
                  <c:v>23.827999999999999</c:v>
                </c:pt>
                <c:pt idx="1950">
                  <c:v>23.827999999999999</c:v>
                </c:pt>
                <c:pt idx="1951">
                  <c:v>23.827999999999999</c:v>
                </c:pt>
                <c:pt idx="1952">
                  <c:v>23.827999999999999</c:v>
                </c:pt>
                <c:pt idx="1953">
                  <c:v>23.827999999999999</c:v>
                </c:pt>
                <c:pt idx="1954">
                  <c:v>23.827999999999999</c:v>
                </c:pt>
                <c:pt idx="1955">
                  <c:v>23.827999999999999</c:v>
                </c:pt>
                <c:pt idx="1956">
                  <c:v>23.827999999999999</c:v>
                </c:pt>
                <c:pt idx="1957">
                  <c:v>23.827999999999999</c:v>
                </c:pt>
                <c:pt idx="1958">
                  <c:v>23.827999999999999</c:v>
                </c:pt>
                <c:pt idx="1959">
                  <c:v>23.827999999999999</c:v>
                </c:pt>
                <c:pt idx="1960">
                  <c:v>24.276</c:v>
                </c:pt>
                <c:pt idx="1961">
                  <c:v>24.276</c:v>
                </c:pt>
                <c:pt idx="1962">
                  <c:v>24.276</c:v>
                </c:pt>
                <c:pt idx="1963">
                  <c:v>24.276</c:v>
                </c:pt>
                <c:pt idx="1964">
                  <c:v>24.276</c:v>
                </c:pt>
                <c:pt idx="1965">
                  <c:v>24.276</c:v>
                </c:pt>
                <c:pt idx="1966">
                  <c:v>24.276</c:v>
                </c:pt>
                <c:pt idx="1967">
                  <c:v>24.276</c:v>
                </c:pt>
                <c:pt idx="1968">
                  <c:v>24.276</c:v>
                </c:pt>
                <c:pt idx="1969">
                  <c:v>24.276</c:v>
                </c:pt>
                <c:pt idx="1970">
                  <c:v>23.431000000000001</c:v>
                </c:pt>
                <c:pt idx="1971">
                  <c:v>23.431000000000001</c:v>
                </c:pt>
                <c:pt idx="1972">
                  <c:v>23.431000000000001</c:v>
                </c:pt>
                <c:pt idx="1973">
                  <c:v>23.431000000000001</c:v>
                </c:pt>
                <c:pt idx="1974">
                  <c:v>23.431000000000001</c:v>
                </c:pt>
                <c:pt idx="1975">
                  <c:v>23.431000000000001</c:v>
                </c:pt>
                <c:pt idx="1976">
                  <c:v>23.431000000000001</c:v>
                </c:pt>
                <c:pt idx="1977">
                  <c:v>23.431000000000001</c:v>
                </c:pt>
                <c:pt idx="1978">
                  <c:v>23.431000000000001</c:v>
                </c:pt>
                <c:pt idx="1979">
                  <c:v>23.431000000000001</c:v>
                </c:pt>
                <c:pt idx="1980">
                  <c:v>23.431000000000001</c:v>
                </c:pt>
                <c:pt idx="1981">
                  <c:v>23.263000000000002</c:v>
                </c:pt>
                <c:pt idx="1982">
                  <c:v>23.263000000000002</c:v>
                </c:pt>
                <c:pt idx="1983">
                  <c:v>23.263000000000002</c:v>
                </c:pt>
                <c:pt idx="1984">
                  <c:v>23.263000000000002</c:v>
                </c:pt>
                <c:pt idx="1985">
                  <c:v>23.263000000000002</c:v>
                </c:pt>
                <c:pt idx="1986">
                  <c:v>23.263000000000002</c:v>
                </c:pt>
                <c:pt idx="1987">
                  <c:v>23.263000000000002</c:v>
                </c:pt>
                <c:pt idx="1988">
                  <c:v>23.263000000000002</c:v>
                </c:pt>
                <c:pt idx="1989">
                  <c:v>23.263000000000002</c:v>
                </c:pt>
                <c:pt idx="1990">
                  <c:v>23.263000000000002</c:v>
                </c:pt>
                <c:pt idx="1991">
                  <c:v>24.091000000000001</c:v>
                </c:pt>
                <c:pt idx="1992">
                  <c:v>24.091000000000001</c:v>
                </c:pt>
                <c:pt idx="1993">
                  <c:v>24.091000000000001</c:v>
                </c:pt>
                <c:pt idx="1994">
                  <c:v>24.091000000000001</c:v>
                </c:pt>
                <c:pt idx="1995">
                  <c:v>24.091000000000001</c:v>
                </c:pt>
                <c:pt idx="1996">
                  <c:v>24.091000000000001</c:v>
                </c:pt>
                <c:pt idx="1997">
                  <c:v>24.091000000000001</c:v>
                </c:pt>
                <c:pt idx="1998">
                  <c:v>24.091000000000001</c:v>
                </c:pt>
                <c:pt idx="1999">
                  <c:v>24.091000000000001</c:v>
                </c:pt>
                <c:pt idx="2000">
                  <c:v>24.091000000000001</c:v>
                </c:pt>
                <c:pt idx="2001">
                  <c:v>24.091000000000001</c:v>
                </c:pt>
                <c:pt idx="2002">
                  <c:v>22.92</c:v>
                </c:pt>
                <c:pt idx="2003">
                  <c:v>22.92</c:v>
                </c:pt>
                <c:pt idx="2004">
                  <c:v>22.92</c:v>
                </c:pt>
                <c:pt idx="2005">
                  <c:v>22.92</c:v>
                </c:pt>
                <c:pt idx="2006">
                  <c:v>22.92</c:v>
                </c:pt>
                <c:pt idx="2007">
                  <c:v>22.92</c:v>
                </c:pt>
                <c:pt idx="2008">
                  <c:v>22.92</c:v>
                </c:pt>
                <c:pt idx="2009">
                  <c:v>22.92</c:v>
                </c:pt>
                <c:pt idx="2010">
                  <c:v>22.92</c:v>
                </c:pt>
                <c:pt idx="2011">
                  <c:v>22.92</c:v>
                </c:pt>
                <c:pt idx="2012">
                  <c:v>23.526</c:v>
                </c:pt>
                <c:pt idx="2013">
                  <c:v>23.526</c:v>
                </c:pt>
                <c:pt idx="2014">
                  <c:v>23.526</c:v>
                </c:pt>
                <c:pt idx="2015">
                  <c:v>23.526</c:v>
                </c:pt>
                <c:pt idx="2016">
                  <c:v>23.526</c:v>
                </c:pt>
                <c:pt idx="2017">
                  <c:v>23.526</c:v>
                </c:pt>
                <c:pt idx="2018">
                  <c:v>23.526</c:v>
                </c:pt>
                <c:pt idx="2019">
                  <c:v>23.526</c:v>
                </c:pt>
                <c:pt idx="2020">
                  <c:v>23.526</c:v>
                </c:pt>
                <c:pt idx="2021">
                  <c:v>23.526</c:v>
                </c:pt>
                <c:pt idx="2022">
                  <c:v>23.526</c:v>
                </c:pt>
                <c:pt idx="2023">
                  <c:v>23.667999999999999</c:v>
                </c:pt>
                <c:pt idx="2024">
                  <c:v>23.667999999999999</c:v>
                </c:pt>
                <c:pt idx="2025">
                  <c:v>23.667999999999999</c:v>
                </c:pt>
                <c:pt idx="2026">
                  <c:v>23.667999999999999</c:v>
                </c:pt>
                <c:pt idx="2027">
                  <c:v>23.667999999999999</c:v>
                </c:pt>
                <c:pt idx="2028">
                  <c:v>23.667999999999999</c:v>
                </c:pt>
                <c:pt idx="2029">
                  <c:v>23.667999999999999</c:v>
                </c:pt>
                <c:pt idx="2030">
                  <c:v>23.667999999999999</c:v>
                </c:pt>
                <c:pt idx="2031">
                  <c:v>23.667999999999999</c:v>
                </c:pt>
                <c:pt idx="2032">
                  <c:v>23.667999999999999</c:v>
                </c:pt>
                <c:pt idx="2033">
                  <c:v>23.667999999999999</c:v>
                </c:pt>
                <c:pt idx="2034">
                  <c:v>23.474</c:v>
                </c:pt>
                <c:pt idx="2035">
                  <c:v>23.474</c:v>
                </c:pt>
                <c:pt idx="2036">
                  <c:v>23.474</c:v>
                </c:pt>
                <c:pt idx="2037">
                  <c:v>23.474</c:v>
                </c:pt>
                <c:pt idx="2038">
                  <c:v>23.474</c:v>
                </c:pt>
                <c:pt idx="2039">
                  <c:v>23.474</c:v>
                </c:pt>
                <c:pt idx="2040">
                  <c:v>23.474</c:v>
                </c:pt>
                <c:pt idx="2041">
                  <c:v>23.474</c:v>
                </c:pt>
                <c:pt idx="2042">
                  <c:v>23.474</c:v>
                </c:pt>
                <c:pt idx="2043">
                  <c:v>23.474</c:v>
                </c:pt>
                <c:pt idx="2044">
                  <c:v>23.914000000000001</c:v>
                </c:pt>
                <c:pt idx="2045">
                  <c:v>23.914000000000001</c:v>
                </c:pt>
                <c:pt idx="2046">
                  <c:v>23.914000000000001</c:v>
                </c:pt>
                <c:pt idx="2047">
                  <c:v>23.914000000000001</c:v>
                </c:pt>
                <c:pt idx="2048">
                  <c:v>23.914000000000001</c:v>
                </c:pt>
                <c:pt idx="2049">
                  <c:v>23.914000000000001</c:v>
                </c:pt>
                <c:pt idx="2050">
                  <c:v>23.914000000000001</c:v>
                </c:pt>
                <c:pt idx="2051">
                  <c:v>23.914000000000001</c:v>
                </c:pt>
                <c:pt idx="2052">
                  <c:v>23.914000000000001</c:v>
                </c:pt>
                <c:pt idx="2053">
                  <c:v>23.914000000000001</c:v>
                </c:pt>
                <c:pt idx="2054">
                  <c:v>23.914000000000001</c:v>
                </c:pt>
                <c:pt idx="2055">
                  <c:v>24.161999999999999</c:v>
                </c:pt>
                <c:pt idx="2056">
                  <c:v>24.161999999999999</c:v>
                </c:pt>
                <c:pt idx="2057">
                  <c:v>24.161999999999999</c:v>
                </c:pt>
                <c:pt idx="2058">
                  <c:v>24.161999999999999</c:v>
                </c:pt>
                <c:pt idx="2059">
                  <c:v>24.161999999999999</c:v>
                </c:pt>
                <c:pt idx="2060">
                  <c:v>24.161999999999999</c:v>
                </c:pt>
                <c:pt idx="2061">
                  <c:v>24.161999999999999</c:v>
                </c:pt>
                <c:pt idx="2062">
                  <c:v>24.161999999999999</c:v>
                </c:pt>
                <c:pt idx="2063">
                  <c:v>24.161999999999999</c:v>
                </c:pt>
                <c:pt idx="2064">
                  <c:v>24.161999999999999</c:v>
                </c:pt>
                <c:pt idx="2065">
                  <c:v>23.853999999999999</c:v>
                </c:pt>
                <c:pt idx="2066">
                  <c:v>23.853999999999999</c:v>
                </c:pt>
                <c:pt idx="2067">
                  <c:v>23.853999999999999</c:v>
                </c:pt>
                <c:pt idx="2068">
                  <c:v>23.853999999999999</c:v>
                </c:pt>
                <c:pt idx="2069">
                  <c:v>23.853999999999999</c:v>
                </c:pt>
                <c:pt idx="2070">
                  <c:v>23.853999999999999</c:v>
                </c:pt>
                <c:pt idx="2071">
                  <c:v>23.853999999999999</c:v>
                </c:pt>
                <c:pt idx="2072">
                  <c:v>23.853999999999999</c:v>
                </c:pt>
                <c:pt idx="2073">
                  <c:v>23.853999999999999</c:v>
                </c:pt>
                <c:pt idx="2074">
                  <c:v>23.853999999999999</c:v>
                </c:pt>
                <c:pt idx="2075">
                  <c:v>23.853999999999999</c:v>
                </c:pt>
                <c:pt idx="2076">
                  <c:v>22.815999999999999</c:v>
                </c:pt>
                <c:pt idx="2077">
                  <c:v>22.815999999999999</c:v>
                </c:pt>
                <c:pt idx="2078">
                  <c:v>22.815999999999999</c:v>
                </c:pt>
                <c:pt idx="2079">
                  <c:v>22.815999999999999</c:v>
                </c:pt>
                <c:pt idx="2080">
                  <c:v>22.815999999999999</c:v>
                </c:pt>
                <c:pt idx="2081">
                  <c:v>22.815999999999999</c:v>
                </c:pt>
                <c:pt idx="2082">
                  <c:v>22.815999999999999</c:v>
                </c:pt>
                <c:pt idx="2083">
                  <c:v>22.815999999999999</c:v>
                </c:pt>
                <c:pt idx="2084">
                  <c:v>22.815999999999999</c:v>
                </c:pt>
                <c:pt idx="2085">
                  <c:v>22.815999999999999</c:v>
                </c:pt>
                <c:pt idx="2086">
                  <c:v>22.856000000000002</c:v>
                </c:pt>
                <c:pt idx="2087">
                  <c:v>22.856000000000002</c:v>
                </c:pt>
                <c:pt idx="2088">
                  <c:v>22.856000000000002</c:v>
                </c:pt>
                <c:pt idx="2089">
                  <c:v>22.856000000000002</c:v>
                </c:pt>
                <c:pt idx="2090">
                  <c:v>22.856000000000002</c:v>
                </c:pt>
                <c:pt idx="2091">
                  <c:v>22.856000000000002</c:v>
                </c:pt>
                <c:pt idx="2092">
                  <c:v>22.856000000000002</c:v>
                </c:pt>
                <c:pt idx="2093">
                  <c:v>22.856000000000002</c:v>
                </c:pt>
                <c:pt idx="2094">
                  <c:v>22.856000000000002</c:v>
                </c:pt>
                <c:pt idx="2095">
                  <c:v>22.856000000000002</c:v>
                </c:pt>
                <c:pt idx="2096">
                  <c:v>22.856000000000002</c:v>
                </c:pt>
                <c:pt idx="2097">
                  <c:v>22.521000000000001</c:v>
                </c:pt>
                <c:pt idx="2098">
                  <c:v>22.521000000000001</c:v>
                </c:pt>
                <c:pt idx="2099">
                  <c:v>22.521000000000001</c:v>
                </c:pt>
                <c:pt idx="2100">
                  <c:v>22.521000000000001</c:v>
                </c:pt>
                <c:pt idx="2101">
                  <c:v>22.521000000000001</c:v>
                </c:pt>
                <c:pt idx="2102">
                  <c:v>22.521000000000001</c:v>
                </c:pt>
                <c:pt idx="2103">
                  <c:v>22.521000000000001</c:v>
                </c:pt>
                <c:pt idx="2104">
                  <c:v>22.521000000000001</c:v>
                </c:pt>
                <c:pt idx="2105">
                  <c:v>22.521000000000001</c:v>
                </c:pt>
                <c:pt idx="2106">
                  <c:v>22.521000000000001</c:v>
                </c:pt>
                <c:pt idx="2107">
                  <c:v>23.76</c:v>
                </c:pt>
                <c:pt idx="2108">
                  <c:v>23.76</c:v>
                </c:pt>
                <c:pt idx="2109">
                  <c:v>23.76</c:v>
                </c:pt>
                <c:pt idx="2110">
                  <c:v>23.76</c:v>
                </c:pt>
                <c:pt idx="2111">
                  <c:v>23.76</c:v>
                </c:pt>
                <c:pt idx="2112">
                  <c:v>23.76</c:v>
                </c:pt>
                <c:pt idx="2113">
                  <c:v>23.76</c:v>
                </c:pt>
                <c:pt idx="2114">
                  <c:v>23.76</c:v>
                </c:pt>
                <c:pt idx="2115">
                  <c:v>23.76</c:v>
                </c:pt>
                <c:pt idx="2116">
                  <c:v>23.76</c:v>
                </c:pt>
                <c:pt idx="2117">
                  <c:v>23.76</c:v>
                </c:pt>
                <c:pt idx="2118">
                  <c:v>23.565000000000001</c:v>
                </c:pt>
                <c:pt idx="2119">
                  <c:v>23.565000000000001</c:v>
                </c:pt>
                <c:pt idx="2120">
                  <c:v>23.565000000000001</c:v>
                </c:pt>
                <c:pt idx="2121">
                  <c:v>23.565000000000001</c:v>
                </c:pt>
                <c:pt idx="2122">
                  <c:v>23.565000000000001</c:v>
                </c:pt>
                <c:pt idx="2123">
                  <c:v>23.565000000000001</c:v>
                </c:pt>
                <c:pt idx="2124">
                  <c:v>23.565000000000001</c:v>
                </c:pt>
                <c:pt idx="2125">
                  <c:v>23.565000000000001</c:v>
                </c:pt>
                <c:pt idx="2126">
                  <c:v>23.565000000000001</c:v>
                </c:pt>
                <c:pt idx="2127">
                  <c:v>23.565000000000001</c:v>
                </c:pt>
                <c:pt idx="2128">
                  <c:v>24.361999999999998</c:v>
                </c:pt>
                <c:pt idx="2129">
                  <c:v>24.361999999999998</c:v>
                </c:pt>
                <c:pt idx="2130">
                  <c:v>24.361999999999998</c:v>
                </c:pt>
                <c:pt idx="2131">
                  <c:v>24.361999999999998</c:v>
                </c:pt>
                <c:pt idx="2132">
                  <c:v>24.361999999999998</c:v>
                </c:pt>
                <c:pt idx="2133">
                  <c:v>24.361999999999998</c:v>
                </c:pt>
                <c:pt idx="2134">
                  <c:v>24.361999999999998</c:v>
                </c:pt>
                <c:pt idx="2135">
                  <c:v>24.361999999999998</c:v>
                </c:pt>
                <c:pt idx="2136">
                  <c:v>24.361999999999998</c:v>
                </c:pt>
                <c:pt idx="2137">
                  <c:v>24.361999999999998</c:v>
                </c:pt>
                <c:pt idx="2138">
                  <c:v>24.361999999999998</c:v>
                </c:pt>
                <c:pt idx="2139">
                  <c:v>22.88</c:v>
                </c:pt>
                <c:pt idx="2140">
                  <c:v>22.88</c:v>
                </c:pt>
                <c:pt idx="2141">
                  <c:v>22.88</c:v>
                </c:pt>
                <c:pt idx="2142">
                  <c:v>22.88</c:v>
                </c:pt>
                <c:pt idx="2143">
                  <c:v>22.88</c:v>
                </c:pt>
                <c:pt idx="2144">
                  <c:v>22.88</c:v>
                </c:pt>
                <c:pt idx="2145">
                  <c:v>22.88</c:v>
                </c:pt>
                <c:pt idx="2146">
                  <c:v>22.88</c:v>
                </c:pt>
                <c:pt idx="2147">
                  <c:v>22.88</c:v>
                </c:pt>
                <c:pt idx="2148">
                  <c:v>22.88</c:v>
                </c:pt>
                <c:pt idx="2149">
                  <c:v>22.88</c:v>
                </c:pt>
                <c:pt idx="2150">
                  <c:v>23.265999999999998</c:v>
                </c:pt>
                <c:pt idx="2151">
                  <c:v>23.265999999999998</c:v>
                </c:pt>
                <c:pt idx="2152">
                  <c:v>23.265999999999998</c:v>
                </c:pt>
                <c:pt idx="2153">
                  <c:v>23.265999999999998</c:v>
                </c:pt>
                <c:pt idx="2154">
                  <c:v>23.265999999999998</c:v>
                </c:pt>
                <c:pt idx="2155">
                  <c:v>23.265999999999998</c:v>
                </c:pt>
                <c:pt idx="2156">
                  <c:v>23.265999999999998</c:v>
                </c:pt>
                <c:pt idx="2157">
                  <c:v>23.265999999999998</c:v>
                </c:pt>
                <c:pt idx="2158">
                  <c:v>23.265999999999998</c:v>
                </c:pt>
                <c:pt idx="2159">
                  <c:v>23.265999999999998</c:v>
                </c:pt>
                <c:pt idx="2160">
                  <c:v>23.279</c:v>
                </c:pt>
                <c:pt idx="2161">
                  <c:v>23.279</c:v>
                </c:pt>
                <c:pt idx="2162">
                  <c:v>23.279</c:v>
                </c:pt>
                <c:pt idx="2163">
                  <c:v>23.279</c:v>
                </c:pt>
                <c:pt idx="2164">
                  <c:v>23.279</c:v>
                </c:pt>
                <c:pt idx="2165">
                  <c:v>23.279</c:v>
                </c:pt>
                <c:pt idx="2166">
                  <c:v>23.279</c:v>
                </c:pt>
                <c:pt idx="2167">
                  <c:v>23.279</c:v>
                </c:pt>
                <c:pt idx="2168">
                  <c:v>23.279</c:v>
                </c:pt>
                <c:pt idx="2169">
                  <c:v>23.279</c:v>
                </c:pt>
                <c:pt idx="2170">
                  <c:v>23.279</c:v>
                </c:pt>
                <c:pt idx="2171">
                  <c:v>21.347999999999999</c:v>
                </c:pt>
                <c:pt idx="2172">
                  <c:v>21.347999999999999</c:v>
                </c:pt>
                <c:pt idx="2173">
                  <c:v>21.347999999999999</c:v>
                </c:pt>
                <c:pt idx="2174">
                  <c:v>21.347999999999999</c:v>
                </c:pt>
                <c:pt idx="2175">
                  <c:v>21.347999999999999</c:v>
                </c:pt>
                <c:pt idx="2176">
                  <c:v>21.347999999999999</c:v>
                </c:pt>
                <c:pt idx="2177">
                  <c:v>21.347999999999999</c:v>
                </c:pt>
                <c:pt idx="2178">
                  <c:v>21.347999999999999</c:v>
                </c:pt>
                <c:pt idx="2179">
                  <c:v>21.347999999999999</c:v>
                </c:pt>
                <c:pt idx="2180">
                  <c:v>21.347999999999999</c:v>
                </c:pt>
                <c:pt idx="2181">
                  <c:v>23.923999999999999</c:v>
                </c:pt>
                <c:pt idx="2182">
                  <c:v>23.923999999999999</c:v>
                </c:pt>
                <c:pt idx="2183">
                  <c:v>23.923999999999999</c:v>
                </c:pt>
                <c:pt idx="2184">
                  <c:v>23.923999999999999</c:v>
                </c:pt>
                <c:pt idx="2185">
                  <c:v>23.923999999999999</c:v>
                </c:pt>
                <c:pt idx="2186">
                  <c:v>23.923999999999999</c:v>
                </c:pt>
                <c:pt idx="2187">
                  <c:v>23.923999999999999</c:v>
                </c:pt>
                <c:pt idx="2188">
                  <c:v>23.923999999999999</c:v>
                </c:pt>
                <c:pt idx="2189">
                  <c:v>23.923999999999999</c:v>
                </c:pt>
                <c:pt idx="2190">
                  <c:v>23.923999999999999</c:v>
                </c:pt>
                <c:pt idx="2191">
                  <c:v>23.923999999999999</c:v>
                </c:pt>
                <c:pt idx="2192">
                  <c:v>24.094999999999999</c:v>
                </c:pt>
                <c:pt idx="2193">
                  <c:v>24.094999999999999</c:v>
                </c:pt>
                <c:pt idx="2194">
                  <c:v>24.094999999999999</c:v>
                </c:pt>
                <c:pt idx="2195">
                  <c:v>24.094999999999999</c:v>
                </c:pt>
                <c:pt idx="2196">
                  <c:v>24.094999999999999</c:v>
                </c:pt>
                <c:pt idx="2197">
                  <c:v>24.094999999999999</c:v>
                </c:pt>
                <c:pt idx="2198">
                  <c:v>24.094999999999999</c:v>
                </c:pt>
                <c:pt idx="2199">
                  <c:v>24.094999999999999</c:v>
                </c:pt>
                <c:pt idx="2200">
                  <c:v>24.094999999999999</c:v>
                </c:pt>
                <c:pt idx="2201">
                  <c:v>24.094999999999999</c:v>
                </c:pt>
                <c:pt idx="2202">
                  <c:v>23.065999999999999</c:v>
                </c:pt>
                <c:pt idx="2203">
                  <c:v>23.065999999999999</c:v>
                </c:pt>
                <c:pt idx="2204">
                  <c:v>23.065999999999999</c:v>
                </c:pt>
                <c:pt idx="2205">
                  <c:v>23.065999999999999</c:v>
                </c:pt>
                <c:pt idx="2206">
                  <c:v>23.065999999999999</c:v>
                </c:pt>
                <c:pt idx="2207">
                  <c:v>23.065999999999999</c:v>
                </c:pt>
                <c:pt idx="2208">
                  <c:v>23.065999999999999</c:v>
                </c:pt>
                <c:pt idx="2209">
                  <c:v>23.065999999999999</c:v>
                </c:pt>
                <c:pt idx="2210">
                  <c:v>23.065999999999999</c:v>
                </c:pt>
                <c:pt idx="2211">
                  <c:v>23.065999999999999</c:v>
                </c:pt>
                <c:pt idx="2212">
                  <c:v>23.065999999999999</c:v>
                </c:pt>
                <c:pt idx="2213">
                  <c:v>24.087</c:v>
                </c:pt>
                <c:pt idx="2214">
                  <c:v>24.087</c:v>
                </c:pt>
                <c:pt idx="2215">
                  <c:v>24.087</c:v>
                </c:pt>
                <c:pt idx="2216">
                  <c:v>24.087</c:v>
                </c:pt>
                <c:pt idx="2217">
                  <c:v>24.087</c:v>
                </c:pt>
                <c:pt idx="2218">
                  <c:v>24.087</c:v>
                </c:pt>
                <c:pt idx="2219">
                  <c:v>24.087</c:v>
                </c:pt>
                <c:pt idx="2220">
                  <c:v>24.087</c:v>
                </c:pt>
                <c:pt idx="2221">
                  <c:v>24.087</c:v>
                </c:pt>
                <c:pt idx="2222">
                  <c:v>24.087</c:v>
                </c:pt>
                <c:pt idx="2223">
                  <c:v>23.677</c:v>
                </c:pt>
                <c:pt idx="2224">
                  <c:v>23.677</c:v>
                </c:pt>
                <c:pt idx="2225">
                  <c:v>23.677</c:v>
                </c:pt>
                <c:pt idx="2226">
                  <c:v>23.677</c:v>
                </c:pt>
                <c:pt idx="2227">
                  <c:v>23.677</c:v>
                </c:pt>
                <c:pt idx="2228">
                  <c:v>23.677</c:v>
                </c:pt>
                <c:pt idx="2229">
                  <c:v>23.677</c:v>
                </c:pt>
                <c:pt idx="2230">
                  <c:v>23.677</c:v>
                </c:pt>
                <c:pt idx="2231">
                  <c:v>23.677</c:v>
                </c:pt>
                <c:pt idx="2232">
                  <c:v>23.677</c:v>
                </c:pt>
                <c:pt idx="2233">
                  <c:v>23.677</c:v>
                </c:pt>
                <c:pt idx="2234">
                  <c:v>23.155999999999999</c:v>
                </c:pt>
                <c:pt idx="2235">
                  <c:v>23.155999999999999</c:v>
                </c:pt>
                <c:pt idx="2236">
                  <c:v>23.155999999999999</c:v>
                </c:pt>
                <c:pt idx="2237">
                  <c:v>23.155999999999999</c:v>
                </c:pt>
                <c:pt idx="2238">
                  <c:v>23.155999999999999</c:v>
                </c:pt>
                <c:pt idx="2239">
                  <c:v>23.155999999999999</c:v>
                </c:pt>
                <c:pt idx="2240">
                  <c:v>23.155999999999999</c:v>
                </c:pt>
                <c:pt idx="2241">
                  <c:v>23.155999999999999</c:v>
                </c:pt>
                <c:pt idx="2242">
                  <c:v>23.155999999999999</c:v>
                </c:pt>
                <c:pt idx="2243">
                  <c:v>23.155999999999999</c:v>
                </c:pt>
                <c:pt idx="2244">
                  <c:v>24.314</c:v>
                </c:pt>
                <c:pt idx="2245">
                  <c:v>24.314</c:v>
                </c:pt>
                <c:pt idx="2246">
                  <c:v>24.314</c:v>
                </c:pt>
                <c:pt idx="2247">
                  <c:v>24.314</c:v>
                </c:pt>
                <c:pt idx="2248">
                  <c:v>24.314</c:v>
                </c:pt>
                <c:pt idx="2249">
                  <c:v>24.314</c:v>
                </c:pt>
                <c:pt idx="2250">
                  <c:v>24.314</c:v>
                </c:pt>
                <c:pt idx="2251">
                  <c:v>24.314</c:v>
                </c:pt>
                <c:pt idx="2252">
                  <c:v>24.314</c:v>
                </c:pt>
                <c:pt idx="2253">
                  <c:v>24.314</c:v>
                </c:pt>
                <c:pt idx="2254">
                  <c:v>24.314</c:v>
                </c:pt>
                <c:pt idx="2255">
                  <c:v>23.718</c:v>
                </c:pt>
                <c:pt idx="2256">
                  <c:v>23.718</c:v>
                </c:pt>
                <c:pt idx="2257">
                  <c:v>23.718</c:v>
                </c:pt>
                <c:pt idx="2258">
                  <c:v>23.718</c:v>
                </c:pt>
                <c:pt idx="2259">
                  <c:v>23.718</c:v>
                </c:pt>
                <c:pt idx="2260">
                  <c:v>23.718</c:v>
                </c:pt>
                <c:pt idx="2261">
                  <c:v>23.718</c:v>
                </c:pt>
                <c:pt idx="2262">
                  <c:v>23.718</c:v>
                </c:pt>
                <c:pt idx="2263">
                  <c:v>23.718</c:v>
                </c:pt>
                <c:pt idx="2264">
                  <c:v>23.718</c:v>
                </c:pt>
                <c:pt idx="2265">
                  <c:v>23.626000000000001</c:v>
                </c:pt>
                <c:pt idx="2266">
                  <c:v>23.626000000000001</c:v>
                </c:pt>
                <c:pt idx="2267">
                  <c:v>23.626000000000001</c:v>
                </c:pt>
                <c:pt idx="2268">
                  <c:v>23.626000000000001</c:v>
                </c:pt>
                <c:pt idx="2269">
                  <c:v>23.626000000000001</c:v>
                </c:pt>
                <c:pt idx="2270">
                  <c:v>23.626000000000001</c:v>
                </c:pt>
                <c:pt idx="2271">
                  <c:v>23.626000000000001</c:v>
                </c:pt>
                <c:pt idx="2272">
                  <c:v>23.626000000000001</c:v>
                </c:pt>
                <c:pt idx="2273">
                  <c:v>23.626000000000001</c:v>
                </c:pt>
                <c:pt idx="2274">
                  <c:v>23.626000000000001</c:v>
                </c:pt>
                <c:pt idx="2275">
                  <c:v>23.626000000000001</c:v>
                </c:pt>
                <c:pt idx="2276">
                  <c:v>23.786999999999999</c:v>
                </c:pt>
                <c:pt idx="2277">
                  <c:v>23.786999999999999</c:v>
                </c:pt>
                <c:pt idx="2278">
                  <c:v>23.786999999999999</c:v>
                </c:pt>
                <c:pt idx="2279">
                  <c:v>23.786999999999999</c:v>
                </c:pt>
                <c:pt idx="2280">
                  <c:v>23.786999999999999</c:v>
                </c:pt>
                <c:pt idx="2281">
                  <c:v>23.786999999999999</c:v>
                </c:pt>
                <c:pt idx="2282">
                  <c:v>23.786999999999999</c:v>
                </c:pt>
                <c:pt idx="2283">
                  <c:v>23.786999999999999</c:v>
                </c:pt>
                <c:pt idx="2284">
                  <c:v>23.786999999999999</c:v>
                </c:pt>
                <c:pt idx="2285">
                  <c:v>23.786999999999999</c:v>
                </c:pt>
                <c:pt idx="2286">
                  <c:v>23.36</c:v>
                </c:pt>
                <c:pt idx="2287">
                  <c:v>23.36</c:v>
                </c:pt>
                <c:pt idx="2288">
                  <c:v>23.36</c:v>
                </c:pt>
                <c:pt idx="2289">
                  <c:v>23.36</c:v>
                </c:pt>
                <c:pt idx="2290">
                  <c:v>23.36</c:v>
                </c:pt>
                <c:pt idx="2291">
                  <c:v>23.36</c:v>
                </c:pt>
                <c:pt idx="2292">
                  <c:v>23.36</c:v>
                </c:pt>
                <c:pt idx="2293">
                  <c:v>23.36</c:v>
                </c:pt>
                <c:pt idx="2294">
                  <c:v>23.36</c:v>
                </c:pt>
                <c:pt idx="2295">
                  <c:v>23.36</c:v>
                </c:pt>
                <c:pt idx="2296">
                  <c:v>23.36</c:v>
                </c:pt>
                <c:pt idx="2297">
                  <c:v>19.872</c:v>
                </c:pt>
                <c:pt idx="2298">
                  <c:v>19.872</c:v>
                </c:pt>
                <c:pt idx="2299">
                  <c:v>19.872</c:v>
                </c:pt>
                <c:pt idx="2300">
                  <c:v>19.872</c:v>
                </c:pt>
                <c:pt idx="2301">
                  <c:v>19.872</c:v>
                </c:pt>
                <c:pt idx="2302">
                  <c:v>19.872</c:v>
                </c:pt>
                <c:pt idx="2303">
                  <c:v>19.872</c:v>
                </c:pt>
                <c:pt idx="2304">
                  <c:v>19.872</c:v>
                </c:pt>
                <c:pt idx="2305">
                  <c:v>19.872</c:v>
                </c:pt>
                <c:pt idx="2306">
                  <c:v>19.872</c:v>
                </c:pt>
                <c:pt idx="2307">
                  <c:v>19.872</c:v>
                </c:pt>
                <c:pt idx="2308">
                  <c:v>23.306000000000001</c:v>
                </c:pt>
                <c:pt idx="2309">
                  <c:v>23.306000000000001</c:v>
                </c:pt>
                <c:pt idx="2310">
                  <c:v>23.306000000000001</c:v>
                </c:pt>
                <c:pt idx="2311">
                  <c:v>23.306000000000001</c:v>
                </c:pt>
                <c:pt idx="2312">
                  <c:v>23.306000000000001</c:v>
                </c:pt>
                <c:pt idx="2313">
                  <c:v>23.306000000000001</c:v>
                </c:pt>
                <c:pt idx="2314">
                  <c:v>23.306000000000001</c:v>
                </c:pt>
                <c:pt idx="2315">
                  <c:v>23.306000000000001</c:v>
                </c:pt>
                <c:pt idx="2316">
                  <c:v>23.306000000000001</c:v>
                </c:pt>
                <c:pt idx="2317">
                  <c:v>23.306000000000001</c:v>
                </c:pt>
                <c:pt idx="2318">
                  <c:v>22.998999999999999</c:v>
                </c:pt>
                <c:pt idx="2319">
                  <c:v>22.998999999999999</c:v>
                </c:pt>
                <c:pt idx="2320">
                  <c:v>22.998999999999999</c:v>
                </c:pt>
                <c:pt idx="2321">
                  <c:v>22.998999999999999</c:v>
                </c:pt>
                <c:pt idx="2322">
                  <c:v>22.998999999999999</c:v>
                </c:pt>
                <c:pt idx="2323">
                  <c:v>22.998999999999999</c:v>
                </c:pt>
                <c:pt idx="2324">
                  <c:v>22.998999999999999</c:v>
                </c:pt>
                <c:pt idx="2325">
                  <c:v>22.998999999999999</c:v>
                </c:pt>
                <c:pt idx="2326">
                  <c:v>22.998999999999999</c:v>
                </c:pt>
                <c:pt idx="2327">
                  <c:v>22.998999999999999</c:v>
                </c:pt>
                <c:pt idx="2328">
                  <c:v>22.998999999999999</c:v>
                </c:pt>
                <c:pt idx="2329">
                  <c:v>22.728999999999999</c:v>
                </c:pt>
                <c:pt idx="2330">
                  <c:v>22.728999999999999</c:v>
                </c:pt>
                <c:pt idx="2331">
                  <c:v>22.728999999999999</c:v>
                </c:pt>
                <c:pt idx="2332">
                  <c:v>22.728999999999999</c:v>
                </c:pt>
                <c:pt idx="2333">
                  <c:v>22.728999999999999</c:v>
                </c:pt>
                <c:pt idx="2334">
                  <c:v>22.728999999999999</c:v>
                </c:pt>
                <c:pt idx="2335">
                  <c:v>22.728999999999999</c:v>
                </c:pt>
                <c:pt idx="2336">
                  <c:v>22.728999999999999</c:v>
                </c:pt>
                <c:pt idx="2337">
                  <c:v>22.728999999999999</c:v>
                </c:pt>
                <c:pt idx="2338">
                  <c:v>22.728999999999999</c:v>
                </c:pt>
                <c:pt idx="2339">
                  <c:v>22.728999999999999</c:v>
                </c:pt>
                <c:pt idx="2340">
                  <c:v>21.96</c:v>
                </c:pt>
                <c:pt idx="2341">
                  <c:v>21.96</c:v>
                </c:pt>
                <c:pt idx="2342">
                  <c:v>21.96</c:v>
                </c:pt>
                <c:pt idx="2343">
                  <c:v>21.96</c:v>
                </c:pt>
                <c:pt idx="2344">
                  <c:v>21.96</c:v>
                </c:pt>
                <c:pt idx="2345">
                  <c:v>21.96</c:v>
                </c:pt>
                <c:pt idx="2346">
                  <c:v>21.96</c:v>
                </c:pt>
                <c:pt idx="2347">
                  <c:v>21.96</c:v>
                </c:pt>
                <c:pt idx="2348">
                  <c:v>21.96</c:v>
                </c:pt>
                <c:pt idx="2349">
                  <c:v>21.96</c:v>
                </c:pt>
                <c:pt idx="2350">
                  <c:v>23.277000000000001</c:v>
                </c:pt>
                <c:pt idx="2351">
                  <c:v>23.277000000000001</c:v>
                </c:pt>
                <c:pt idx="2352">
                  <c:v>23.277000000000001</c:v>
                </c:pt>
                <c:pt idx="2353">
                  <c:v>23.277000000000001</c:v>
                </c:pt>
                <c:pt idx="2354">
                  <c:v>23.277000000000001</c:v>
                </c:pt>
                <c:pt idx="2355">
                  <c:v>23.277000000000001</c:v>
                </c:pt>
                <c:pt idx="2356">
                  <c:v>23.277000000000001</c:v>
                </c:pt>
                <c:pt idx="2357">
                  <c:v>23.277000000000001</c:v>
                </c:pt>
                <c:pt idx="2358">
                  <c:v>23.277000000000001</c:v>
                </c:pt>
                <c:pt idx="2359">
                  <c:v>23.277000000000001</c:v>
                </c:pt>
                <c:pt idx="2360">
                  <c:v>23.277000000000001</c:v>
                </c:pt>
                <c:pt idx="2361">
                  <c:v>23.05</c:v>
                </c:pt>
                <c:pt idx="2362">
                  <c:v>23.05</c:v>
                </c:pt>
                <c:pt idx="2363">
                  <c:v>23.05</c:v>
                </c:pt>
                <c:pt idx="2364">
                  <c:v>23.05</c:v>
                </c:pt>
                <c:pt idx="2365">
                  <c:v>23.05</c:v>
                </c:pt>
                <c:pt idx="2366">
                  <c:v>23.05</c:v>
                </c:pt>
                <c:pt idx="2367">
                  <c:v>23.05</c:v>
                </c:pt>
                <c:pt idx="2368">
                  <c:v>23.05</c:v>
                </c:pt>
                <c:pt idx="2369">
                  <c:v>23.05</c:v>
                </c:pt>
                <c:pt idx="2370">
                  <c:v>23.05</c:v>
                </c:pt>
                <c:pt idx="2371">
                  <c:v>22.134</c:v>
                </c:pt>
                <c:pt idx="2372">
                  <c:v>22.134</c:v>
                </c:pt>
                <c:pt idx="2373">
                  <c:v>22.134</c:v>
                </c:pt>
                <c:pt idx="2374">
                  <c:v>22.134</c:v>
                </c:pt>
                <c:pt idx="2375">
                  <c:v>22.134</c:v>
                </c:pt>
                <c:pt idx="2376">
                  <c:v>22.134</c:v>
                </c:pt>
                <c:pt idx="2377">
                  <c:v>22.134</c:v>
                </c:pt>
                <c:pt idx="2378">
                  <c:v>22.134</c:v>
                </c:pt>
                <c:pt idx="2379">
                  <c:v>22.134</c:v>
                </c:pt>
                <c:pt idx="2380">
                  <c:v>22.134</c:v>
                </c:pt>
                <c:pt idx="2381">
                  <c:v>22.134</c:v>
                </c:pt>
                <c:pt idx="2382">
                  <c:v>24.231000000000002</c:v>
                </c:pt>
                <c:pt idx="2383">
                  <c:v>24.231000000000002</c:v>
                </c:pt>
                <c:pt idx="2384">
                  <c:v>24.231000000000002</c:v>
                </c:pt>
                <c:pt idx="2385">
                  <c:v>24.231000000000002</c:v>
                </c:pt>
                <c:pt idx="2386">
                  <c:v>24.231000000000002</c:v>
                </c:pt>
                <c:pt idx="2387">
                  <c:v>24.231000000000002</c:v>
                </c:pt>
                <c:pt idx="2388">
                  <c:v>24.231000000000002</c:v>
                </c:pt>
                <c:pt idx="2389">
                  <c:v>24.231000000000002</c:v>
                </c:pt>
                <c:pt idx="2390">
                  <c:v>24.231000000000002</c:v>
                </c:pt>
                <c:pt idx="2391">
                  <c:v>24.231000000000002</c:v>
                </c:pt>
                <c:pt idx="2392">
                  <c:v>24.231000000000002</c:v>
                </c:pt>
                <c:pt idx="2393">
                  <c:v>23.689</c:v>
                </c:pt>
                <c:pt idx="2394">
                  <c:v>23.689</c:v>
                </c:pt>
                <c:pt idx="2395">
                  <c:v>23.689</c:v>
                </c:pt>
                <c:pt idx="2396">
                  <c:v>23.689</c:v>
                </c:pt>
                <c:pt idx="2397">
                  <c:v>23.689</c:v>
                </c:pt>
                <c:pt idx="2398">
                  <c:v>23.689</c:v>
                </c:pt>
                <c:pt idx="2399">
                  <c:v>23.689</c:v>
                </c:pt>
                <c:pt idx="2400">
                  <c:v>23.689</c:v>
                </c:pt>
                <c:pt idx="2401">
                  <c:v>23.689</c:v>
                </c:pt>
                <c:pt idx="2402">
                  <c:v>23.689</c:v>
                </c:pt>
                <c:pt idx="2403">
                  <c:v>23.844000000000001</c:v>
                </c:pt>
                <c:pt idx="2404">
                  <c:v>23.844000000000001</c:v>
                </c:pt>
                <c:pt idx="2405">
                  <c:v>23.844000000000001</c:v>
                </c:pt>
                <c:pt idx="2406">
                  <c:v>23.844000000000001</c:v>
                </c:pt>
                <c:pt idx="2407">
                  <c:v>23.844000000000001</c:v>
                </c:pt>
                <c:pt idx="2408">
                  <c:v>23.844000000000001</c:v>
                </c:pt>
                <c:pt idx="2409">
                  <c:v>23.844000000000001</c:v>
                </c:pt>
                <c:pt idx="2410">
                  <c:v>23.844000000000001</c:v>
                </c:pt>
                <c:pt idx="2411">
                  <c:v>23.844000000000001</c:v>
                </c:pt>
                <c:pt idx="2412">
                  <c:v>23.844000000000001</c:v>
                </c:pt>
                <c:pt idx="2413">
                  <c:v>23.844000000000001</c:v>
                </c:pt>
                <c:pt idx="2414">
                  <c:v>23.437999999999999</c:v>
                </c:pt>
                <c:pt idx="2415">
                  <c:v>23.437999999999999</c:v>
                </c:pt>
                <c:pt idx="2416">
                  <c:v>23.437999999999999</c:v>
                </c:pt>
                <c:pt idx="2417">
                  <c:v>23.437999999999999</c:v>
                </c:pt>
                <c:pt idx="2418">
                  <c:v>23.437999999999999</c:v>
                </c:pt>
                <c:pt idx="2419">
                  <c:v>23.437999999999999</c:v>
                </c:pt>
                <c:pt idx="2420">
                  <c:v>23.437999999999999</c:v>
                </c:pt>
                <c:pt idx="2421">
                  <c:v>23.437999999999999</c:v>
                </c:pt>
                <c:pt idx="2422">
                  <c:v>23.437999999999999</c:v>
                </c:pt>
                <c:pt idx="2423">
                  <c:v>23.437999999999999</c:v>
                </c:pt>
                <c:pt idx="2424">
                  <c:v>23.994</c:v>
                </c:pt>
                <c:pt idx="2425">
                  <c:v>23.994</c:v>
                </c:pt>
                <c:pt idx="2426">
                  <c:v>23.994</c:v>
                </c:pt>
                <c:pt idx="2427">
                  <c:v>23.994</c:v>
                </c:pt>
                <c:pt idx="2428">
                  <c:v>23.994</c:v>
                </c:pt>
                <c:pt idx="2429">
                  <c:v>23.994</c:v>
                </c:pt>
                <c:pt idx="2430">
                  <c:v>23.994</c:v>
                </c:pt>
                <c:pt idx="2431">
                  <c:v>23.994</c:v>
                </c:pt>
                <c:pt idx="2432">
                  <c:v>23.994</c:v>
                </c:pt>
                <c:pt idx="2433">
                  <c:v>23.994</c:v>
                </c:pt>
                <c:pt idx="2434">
                  <c:v>23.994</c:v>
                </c:pt>
                <c:pt idx="2435">
                  <c:v>23.021999999999998</c:v>
                </c:pt>
                <c:pt idx="2436">
                  <c:v>23.021999999999998</c:v>
                </c:pt>
                <c:pt idx="2437">
                  <c:v>23.021999999999998</c:v>
                </c:pt>
                <c:pt idx="2438">
                  <c:v>23.021999999999998</c:v>
                </c:pt>
                <c:pt idx="2439">
                  <c:v>23.021999999999998</c:v>
                </c:pt>
                <c:pt idx="2440">
                  <c:v>23.021999999999998</c:v>
                </c:pt>
                <c:pt idx="2441">
                  <c:v>23.021999999999998</c:v>
                </c:pt>
                <c:pt idx="2442">
                  <c:v>23.021999999999998</c:v>
                </c:pt>
                <c:pt idx="2443">
                  <c:v>23.021999999999998</c:v>
                </c:pt>
                <c:pt idx="2444">
                  <c:v>23.021999999999998</c:v>
                </c:pt>
                <c:pt idx="2445">
                  <c:v>23.021999999999998</c:v>
                </c:pt>
                <c:pt idx="2446">
                  <c:v>24.157</c:v>
                </c:pt>
                <c:pt idx="2447">
                  <c:v>24.157</c:v>
                </c:pt>
                <c:pt idx="2448">
                  <c:v>24.157</c:v>
                </c:pt>
                <c:pt idx="2449">
                  <c:v>24.157</c:v>
                </c:pt>
                <c:pt idx="2450">
                  <c:v>24.157</c:v>
                </c:pt>
                <c:pt idx="2451">
                  <c:v>24.157</c:v>
                </c:pt>
                <c:pt idx="2452">
                  <c:v>24.157</c:v>
                </c:pt>
                <c:pt idx="2453">
                  <c:v>24.157</c:v>
                </c:pt>
                <c:pt idx="2454">
                  <c:v>24.157</c:v>
                </c:pt>
                <c:pt idx="2455">
                  <c:v>24.157</c:v>
                </c:pt>
                <c:pt idx="2456">
                  <c:v>22.132999999999999</c:v>
                </c:pt>
                <c:pt idx="2457">
                  <c:v>22.132999999999999</c:v>
                </c:pt>
                <c:pt idx="2458">
                  <c:v>22.132999999999999</c:v>
                </c:pt>
                <c:pt idx="2459">
                  <c:v>22.132999999999999</c:v>
                </c:pt>
                <c:pt idx="2460">
                  <c:v>22.132999999999999</c:v>
                </c:pt>
                <c:pt idx="2461">
                  <c:v>22.132999999999999</c:v>
                </c:pt>
                <c:pt idx="2462">
                  <c:v>22.132999999999999</c:v>
                </c:pt>
                <c:pt idx="2463">
                  <c:v>22.132999999999999</c:v>
                </c:pt>
                <c:pt idx="2464">
                  <c:v>22.132999999999999</c:v>
                </c:pt>
                <c:pt idx="2465">
                  <c:v>22.132999999999999</c:v>
                </c:pt>
                <c:pt idx="2466">
                  <c:v>22.132999999999999</c:v>
                </c:pt>
                <c:pt idx="2467">
                  <c:v>24.061</c:v>
                </c:pt>
                <c:pt idx="2468">
                  <c:v>24.061</c:v>
                </c:pt>
                <c:pt idx="2469">
                  <c:v>24.061</c:v>
                </c:pt>
                <c:pt idx="2470">
                  <c:v>24.061</c:v>
                </c:pt>
                <c:pt idx="2471">
                  <c:v>24.061</c:v>
                </c:pt>
                <c:pt idx="2472">
                  <c:v>24.061</c:v>
                </c:pt>
                <c:pt idx="2473">
                  <c:v>24.061</c:v>
                </c:pt>
                <c:pt idx="2474">
                  <c:v>24.061</c:v>
                </c:pt>
                <c:pt idx="2475">
                  <c:v>24.061</c:v>
                </c:pt>
                <c:pt idx="2476">
                  <c:v>24.061</c:v>
                </c:pt>
                <c:pt idx="2477">
                  <c:v>23.228000000000002</c:v>
                </c:pt>
                <c:pt idx="2478">
                  <c:v>23.228000000000002</c:v>
                </c:pt>
                <c:pt idx="2479">
                  <c:v>23.228000000000002</c:v>
                </c:pt>
                <c:pt idx="2480">
                  <c:v>23.228000000000002</c:v>
                </c:pt>
                <c:pt idx="2481">
                  <c:v>23.228000000000002</c:v>
                </c:pt>
                <c:pt idx="2482">
                  <c:v>23.228000000000002</c:v>
                </c:pt>
                <c:pt idx="2483">
                  <c:v>23.228000000000002</c:v>
                </c:pt>
                <c:pt idx="2484">
                  <c:v>23.228000000000002</c:v>
                </c:pt>
                <c:pt idx="2485">
                  <c:v>23.228000000000002</c:v>
                </c:pt>
                <c:pt idx="2486">
                  <c:v>23.228000000000002</c:v>
                </c:pt>
                <c:pt idx="2487">
                  <c:v>23.228000000000002</c:v>
                </c:pt>
                <c:pt idx="2488">
                  <c:v>22.513000000000002</c:v>
                </c:pt>
                <c:pt idx="2489">
                  <c:v>22.513000000000002</c:v>
                </c:pt>
                <c:pt idx="2490">
                  <c:v>22.513000000000002</c:v>
                </c:pt>
                <c:pt idx="2491">
                  <c:v>22.513000000000002</c:v>
                </c:pt>
                <c:pt idx="2492">
                  <c:v>22.513000000000002</c:v>
                </c:pt>
                <c:pt idx="2493">
                  <c:v>22.513000000000002</c:v>
                </c:pt>
                <c:pt idx="2494">
                  <c:v>22.513000000000002</c:v>
                </c:pt>
                <c:pt idx="2495">
                  <c:v>22.513000000000002</c:v>
                </c:pt>
                <c:pt idx="2496">
                  <c:v>22.513000000000002</c:v>
                </c:pt>
                <c:pt idx="2497">
                  <c:v>22.513000000000002</c:v>
                </c:pt>
                <c:pt idx="2498">
                  <c:v>22.513000000000002</c:v>
                </c:pt>
                <c:pt idx="2499">
                  <c:v>21.94</c:v>
                </c:pt>
                <c:pt idx="2500">
                  <c:v>21.94</c:v>
                </c:pt>
                <c:pt idx="2501">
                  <c:v>21.94</c:v>
                </c:pt>
                <c:pt idx="2502">
                  <c:v>21.94</c:v>
                </c:pt>
                <c:pt idx="2503">
                  <c:v>21.94</c:v>
                </c:pt>
                <c:pt idx="2504">
                  <c:v>21.94</c:v>
                </c:pt>
                <c:pt idx="2505">
                  <c:v>21.94</c:v>
                </c:pt>
                <c:pt idx="2506">
                  <c:v>21.94</c:v>
                </c:pt>
                <c:pt idx="2507">
                  <c:v>21.94</c:v>
                </c:pt>
                <c:pt idx="2508">
                  <c:v>21.94</c:v>
                </c:pt>
                <c:pt idx="2509">
                  <c:v>23.195</c:v>
                </c:pt>
                <c:pt idx="2510">
                  <c:v>23.195</c:v>
                </c:pt>
                <c:pt idx="2511">
                  <c:v>23.195</c:v>
                </c:pt>
                <c:pt idx="2512">
                  <c:v>23.195</c:v>
                </c:pt>
                <c:pt idx="2513">
                  <c:v>23.195</c:v>
                </c:pt>
                <c:pt idx="2514">
                  <c:v>23.195</c:v>
                </c:pt>
                <c:pt idx="2515">
                  <c:v>23.195</c:v>
                </c:pt>
                <c:pt idx="2516">
                  <c:v>23.195</c:v>
                </c:pt>
                <c:pt idx="2517">
                  <c:v>23.195</c:v>
                </c:pt>
                <c:pt idx="2518">
                  <c:v>23.195</c:v>
                </c:pt>
                <c:pt idx="2519">
                  <c:v>23.195</c:v>
                </c:pt>
                <c:pt idx="2520">
                  <c:v>22.611000000000001</c:v>
                </c:pt>
                <c:pt idx="2521">
                  <c:v>22.611000000000001</c:v>
                </c:pt>
                <c:pt idx="2522">
                  <c:v>22.611000000000001</c:v>
                </c:pt>
                <c:pt idx="2523">
                  <c:v>22.611000000000001</c:v>
                </c:pt>
                <c:pt idx="2524">
                  <c:v>22.611000000000001</c:v>
                </c:pt>
                <c:pt idx="2525">
                  <c:v>22.611000000000001</c:v>
                </c:pt>
                <c:pt idx="2526">
                  <c:v>22.611000000000001</c:v>
                </c:pt>
                <c:pt idx="2527">
                  <c:v>22.611000000000001</c:v>
                </c:pt>
                <c:pt idx="2528">
                  <c:v>22.611000000000001</c:v>
                </c:pt>
                <c:pt idx="2529">
                  <c:v>22.611000000000001</c:v>
                </c:pt>
                <c:pt idx="2530">
                  <c:v>22.611000000000001</c:v>
                </c:pt>
                <c:pt idx="2531">
                  <c:v>21.488</c:v>
                </c:pt>
                <c:pt idx="2532">
                  <c:v>21.488</c:v>
                </c:pt>
                <c:pt idx="2533">
                  <c:v>21.488</c:v>
                </c:pt>
                <c:pt idx="2534">
                  <c:v>21.488</c:v>
                </c:pt>
                <c:pt idx="2535">
                  <c:v>21.488</c:v>
                </c:pt>
                <c:pt idx="2536">
                  <c:v>21.488</c:v>
                </c:pt>
                <c:pt idx="2537">
                  <c:v>21.488</c:v>
                </c:pt>
                <c:pt idx="2538">
                  <c:v>21.488</c:v>
                </c:pt>
                <c:pt idx="2539">
                  <c:v>21.488</c:v>
                </c:pt>
                <c:pt idx="2540">
                  <c:v>21.488</c:v>
                </c:pt>
                <c:pt idx="2541">
                  <c:v>21.488</c:v>
                </c:pt>
                <c:pt idx="2542">
                  <c:v>23.291</c:v>
                </c:pt>
                <c:pt idx="2543">
                  <c:v>23.291</c:v>
                </c:pt>
                <c:pt idx="2544">
                  <c:v>23.291</c:v>
                </c:pt>
                <c:pt idx="2545">
                  <c:v>23.291</c:v>
                </c:pt>
                <c:pt idx="2546">
                  <c:v>23.291</c:v>
                </c:pt>
                <c:pt idx="2547">
                  <c:v>23.291</c:v>
                </c:pt>
                <c:pt idx="2548">
                  <c:v>23.291</c:v>
                </c:pt>
                <c:pt idx="2549">
                  <c:v>23.291</c:v>
                </c:pt>
                <c:pt idx="2550">
                  <c:v>23.291</c:v>
                </c:pt>
                <c:pt idx="2551">
                  <c:v>23.291</c:v>
                </c:pt>
                <c:pt idx="2552">
                  <c:v>21.952999999999999</c:v>
                </c:pt>
                <c:pt idx="2553">
                  <c:v>21.952999999999999</c:v>
                </c:pt>
                <c:pt idx="2554">
                  <c:v>21.952999999999999</c:v>
                </c:pt>
                <c:pt idx="2555">
                  <c:v>21.952999999999999</c:v>
                </c:pt>
                <c:pt idx="2556">
                  <c:v>21.952999999999999</c:v>
                </c:pt>
                <c:pt idx="2557">
                  <c:v>21.952999999999999</c:v>
                </c:pt>
                <c:pt idx="2558">
                  <c:v>21.952999999999999</c:v>
                </c:pt>
                <c:pt idx="2559">
                  <c:v>21.952999999999999</c:v>
                </c:pt>
                <c:pt idx="2560">
                  <c:v>21.952999999999999</c:v>
                </c:pt>
                <c:pt idx="2561">
                  <c:v>21.952999999999999</c:v>
                </c:pt>
                <c:pt idx="2562">
                  <c:v>21.952999999999999</c:v>
                </c:pt>
                <c:pt idx="2563">
                  <c:v>24.401</c:v>
                </c:pt>
                <c:pt idx="2564">
                  <c:v>24.401</c:v>
                </c:pt>
                <c:pt idx="2565">
                  <c:v>24.401</c:v>
                </c:pt>
                <c:pt idx="2566">
                  <c:v>24.401</c:v>
                </c:pt>
                <c:pt idx="2567">
                  <c:v>24.401</c:v>
                </c:pt>
                <c:pt idx="2568">
                  <c:v>24.401</c:v>
                </c:pt>
                <c:pt idx="2569">
                  <c:v>24.401</c:v>
                </c:pt>
                <c:pt idx="2570">
                  <c:v>24.401</c:v>
                </c:pt>
                <c:pt idx="2571">
                  <c:v>24.401</c:v>
                </c:pt>
                <c:pt idx="2572">
                  <c:v>24.401</c:v>
                </c:pt>
                <c:pt idx="2573">
                  <c:v>21.274999999999999</c:v>
                </c:pt>
                <c:pt idx="2574">
                  <c:v>21.274999999999999</c:v>
                </c:pt>
                <c:pt idx="2575">
                  <c:v>21.274999999999999</c:v>
                </c:pt>
                <c:pt idx="2576">
                  <c:v>21.274999999999999</c:v>
                </c:pt>
                <c:pt idx="2577">
                  <c:v>21.274999999999999</c:v>
                </c:pt>
                <c:pt idx="2578">
                  <c:v>21.274999999999999</c:v>
                </c:pt>
                <c:pt idx="2579">
                  <c:v>21.274999999999999</c:v>
                </c:pt>
                <c:pt idx="2580">
                  <c:v>21.274999999999999</c:v>
                </c:pt>
                <c:pt idx="2581">
                  <c:v>21.274999999999999</c:v>
                </c:pt>
                <c:pt idx="2582">
                  <c:v>21.274999999999999</c:v>
                </c:pt>
                <c:pt idx="2583">
                  <c:v>21.274999999999999</c:v>
                </c:pt>
                <c:pt idx="2584">
                  <c:v>22.443999999999999</c:v>
                </c:pt>
                <c:pt idx="2585">
                  <c:v>22.443999999999999</c:v>
                </c:pt>
                <c:pt idx="2586">
                  <c:v>22.443999999999999</c:v>
                </c:pt>
                <c:pt idx="2587">
                  <c:v>22.443999999999999</c:v>
                </c:pt>
                <c:pt idx="2588">
                  <c:v>22.443999999999999</c:v>
                </c:pt>
                <c:pt idx="2589">
                  <c:v>22.443999999999999</c:v>
                </c:pt>
                <c:pt idx="2590">
                  <c:v>22.443999999999999</c:v>
                </c:pt>
                <c:pt idx="2591">
                  <c:v>22.443999999999999</c:v>
                </c:pt>
                <c:pt idx="2592">
                  <c:v>22.443999999999999</c:v>
                </c:pt>
                <c:pt idx="2593">
                  <c:v>22.443999999999999</c:v>
                </c:pt>
                <c:pt idx="2594">
                  <c:v>22.443999999999999</c:v>
                </c:pt>
                <c:pt idx="2595">
                  <c:v>21.962</c:v>
                </c:pt>
                <c:pt idx="2596">
                  <c:v>21.962</c:v>
                </c:pt>
                <c:pt idx="2597">
                  <c:v>21.962</c:v>
                </c:pt>
                <c:pt idx="2598">
                  <c:v>21.962</c:v>
                </c:pt>
                <c:pt idx="2599">
                  <c:v>21.962</c:v>
                </c:pt>
                <c:pt idx="2600">
                  <c:v>21.962</c:v>
                </c:pt>
                <c:pt idx="2601">
                  <c:v>21.962</c:v>
                </c:pt>
                <c:pt idx="2602">
                  <c:v>21.962</c:v>
                </c:pt>
                <c:pt idx="2603">
                  <c:v>21.962</c:v>
                </c:pt>
                <c:pt idx="2604">
                  <c:v>21.962</c:v>
                </c:pt>
                <c:pt idx="2605">
                  <c:v>23.72</c:v>
                </c:pt>
                <c:pt idx="2606">
                  <c:v>23.72</c:v>
                </c:pt>
                <c:pt idx="2607">
                  <c:v>23.72</c:v>
                </c:pt>
                <c:pt idx="2608">
                  <c:v>23.72</c:v>
                </c:pt>
                <c:pt idx="2609">
                  <c:v>23.72</c:v>
                </c:pt>
                <c:pt idx="2610">
                  <c:v>23.72</c:v>
                </c:pt>
                <c:pt idx="2611">
                  <c:v>23.72</c:v>
                </c:pt>
                <c:pt idx="2612">
                  <c:v>23.72</c:v>
                </c:pt>
                <c:pt idx="2613">
                  <c:v>23.72</c:v>
                </c:pt>
                <c:pt idx="2614">
                  <c:v>23.72</c:v>
                </c:pt>
                <c:pt idx="2615">
                  <c:v>23.72</c:v>
                </c:pt>
                <c:pt idx="2616">
                  <c:v>23.719000000000001</c:v>
                </c:pt>
                <c:pt idx="2617">
                  <c:v>23.719000000000001</c:v>
                </c:pt>
                <c:pt idx="2618">
                  <c:v>23.719000000000001</c:v>
                </c:pt>
                <c:pt idx="2619">
                  <c:v>23.719000000000001</c:v>
                </c:pt>
                <c:pt idx="2620">
                  <c:v>23.719000000000001</c:v>
                </c:pt>
                <c:pt idx="2621">
                  <c:v>23.719000000000001</c:v>
                </c:pt>
                <c:pt idx="2622">
                  <c:v>23.719000000000001</c:v>
                </c:pt>
                <c:pt idx="2623">
                  <c:v>23.719000000000001</c:v>
                </c:pt>
                <c:pt idx="2624">
                  <c:v>23.719000000000001</c:v>
                </c:pt>
                <c:pt idx="2625">
                  <c:v>23.719000000000001</c:v>
                </c:pt>
                <c:pt idx="2626">
                  <c:v>23.719000000000001</c:v>
                </c:pt>
                <c:pt idx="2627">
                  <c:v>16.172999999999998</c:v>
                </c:pt>
                <c:pt idx="2628">
                  <c:v>16.172999999999998</c:v>
                </c:pt>
                <c:pt idx="2629">
                  <c:v>16.172999999999998</c:v>
                </c:pt>
                <c:pt idx="2630">
                  <c:v>16.172999999999998</c:v>
                </c:pt>
                <c:pt idx="2631">
                  <c:v>16.172999999999998</c:v>
                </c:pt>
                <c:pt idx="2632">
                  <c:v>16.172999999999998</c:v>
                </c:pt>
                <c:pt idx="2633">
                  <c:v>16.172999999999998</c:v>
                </c:pt>
                <c:pt idx="2634">
                  <c:v>16.172999999999998</c:v>
                </c:pt>
                <c:pt idx="2635">
                  <c:v>16.172999999999998</c:v>
                </c:pt>
                <c:pt idx="2636">
                  <c:v>16.172999999999998</c:v>
                </c:pt>
                <c:pt idx="2637">
                  <c:v>16.172999999999998</c:v>
                </c:pt>
                <c:pt idx="2638">
                  <c:v>24.12</c:v>
                </c:pt>
                <c:pt idx="2639">
                  <c:v>24.12</c:v>
                </c:pt>
                <c:pt idx="2640">
                  <c:v>24.12</c:v>
                </c:pt>
                <c:pt idx="2641">
                  <c:v>24.12</c:v>
                </c:pt>
                <c:pt idx="2642">
                  <c:v>24.12</c:v>
                </c:pt>
                <c:pt idx="2643">
                  <c:v>24.12</c:v>
                </c:pt>
                <c:pt idx="2644">
                  <c:v>24.12</c:v>
                </c:pt>
                <c:pt idx="2645">
                  <c:v>24.12</c:v>
                </c:pt>
                <c:pt idx="2646">
                  <c:v>24.12</c:v>
                </c:pt>
                <c:pt idx="2647">
                  <c:v>24.12</c:v>
                </c:pt>
                <c:pt idx="2648">
                  <c:v>21.995999999999999</c:v>
                </c:pt>
                <c:pt idx="2649">
                  <c:v>21.995999999999999</c:v>
                </c:pt>
                <c:pt idx="2650">
                  <c:v>21.995999999999999</c:v>
                </c:pt>
                <c:pt idx="2651">
                  <c:v>21.995999999999999</c:v>
                </c:pt>
                <c:pt idx="2652">
                  <c:v>21.995999999999999</c:v>
                </c:pt>
                <c:pt idx="2653">
                  <c:v>21.995999999999999</c:v>
                </c:pt>
                <c:pt idx="2654">
                  <c:v>21.995999999999999</c:v>
                </c:pt>
                <c:pt idx="2655">
                  <c:v>21.995999999999999</c:v>
                </c:pt>
                <c:pt idx="2656">
                  <c:v>21.995999999999999</c:v>
                </c:pt>
                <c:pt idx="2657">
                  <c:v>21.995999999999999</c:v>
                </c:pt>
                <c:pt idx="2658">
                  <c:v>21.995999999999999</c:v>
                </c:pt>
                <c:pt idx="2659">
                  <c:v>23.39</c:v>
                </c:pt>
                <c:pt idx="2660">
                  <c:v>23.39</c:v>
                </c:pt>
                <c:pt idx="2661">
                  <c:v>23.39</c:v>
                </c:pt>
                <c:pt idx="2662">
                  <c:v>23.39</c:v>
                </c:pt>
                <c:pt idx="2663">
                  <c:v>23.39</c:v>
                </c:pt>
                <c:pt idx="2664">
                  <c:v>23.39</c:v>
                </c:pt>
                <c:pt idx="2665">
                  <c:v>23.39</c:v>
                </c:pt>
                <c:pt idx="2666">
                  <c:v>23.39</c:v>
                </c:pt>
                <c:pt idx="2667">
                  <c:v>23.39</c:v>
                </c:pt>
                <c:pt idx="2668">
                  <c:v>23.39</c:v>
                </c:pt>
                <c:pt idx="2669">
                  <c:v>23.39</c:v>
                </c:pt>
                <c:pt idx="2670">
                  <c:v>23.54</c:v>
                </c:pt>
                <c:pt idx="2671">
                  <c:v>23.54</c:v>
                </c:pt>
                <c:pt idx="2672">
                  <c:v>23.54</c:v>
                </c:pt>
                <c:pt idx="2673">
                  <c:v>23.54</c:v>
                </c:pt>
                <c:pt idx="2674">
                  <c:v>23.54</c:v>
                </c:pt>
                <c:pt idx="2675">
                  <c:v>23.54</c:v>
                </c:pt>
                <c:pt idx="2676">
                  <c:v>23.54</c:v>
                </c:pt>
                <c:pt idx="2677">
                  <c:v>23.54</c:v>
                </c:pt>
                <c:pt idx="2678">
                  <c:v>23.54</c:v>
                </c:pt>
                <c:pt idx="2679">
                  <c:v>23.54</c:v>
                </c:pt>
                <c:pt idx="2680">
                  <c:v>23.193999999999999</c:v>
                </c:pt>
                <c:pt idx="2681">
                  <c:v>23.193999999999999</c:v>
                </c:pt>
                <c:pt idx="2682">
                  <c:v>23.193999999999999</c:v>
                </c:pt>
                <c:pt idx="2683">
                  <c:v>23.193999999999999</c:v>
                </c:pt>
                <c:pt idx="2684">
                  <c:v>23.193999999999999</c:v>
                </c:pt>
                <c:pt idx="2685">
                  <c:v>23.193999999999999</c:v>
                </c:pt>
                <c:pt idx="2686">
                  <c:v>23.193999999999999</c:v>
                </c:pt>
                <c:pt idx="2687">
                  <c:v>23.193999999999999</c:v>
                </c:pt>
                <c:pt idx="2688">
                  <c:v>23.193999999999999</c:v>
                </c:pt>
                <c:pt idx="2689">
                  <c:v>23.193999999999999</c:v>
                </c:pt>
                <c:pt idx="2690">
                  <c:v>23.193999999999999</c:v>
                </c:pt>
                <c:pt idx="2691">
                  <c:v>24.280999999999999</c:v>
                </c:pt>
                <c:pt idx="2692">
                  <c:v>24.280999999999999</c:v>
                </c:pt>
                <c:pt idx="2693">
                  <c:v>24.280999999999999</c:v>
                </c:pt>
                <c:pt idx="2694">
                  <c:v>24.280999999999999</c:v>
                </c:pt>
                <c:pt idx="2695">
                  <c:v>24.280999999999999</c:v>
                </c:pt>
                <c:pt idx="2696">
                  <c:v>24.280999999999999</c:v>
                </c:pt>
                <c:pt idx="2697">
                  <c:v>24.280999999999999</c:v>
                </c:pt>
                <c:pt idx="2698">
                  <c:v>24.280999999999999</c:v>
                </c:pt>
                <c:pt idx="2699">
                  <c:v>24.280999999999999</c:v>
                </c:pt>
                <c:pt idx="2700">
                  <c:v>24.280999999999999</c:v>
                </c:pt>
                <c:pt idx="2701">
                  <c:v>23.452000000000002</c:v>
                </c:pt>
                <c:pt idx="2702">
                  <c:v>23.452000000000002</c:v>
                </c:pt>
                <c:pt idx="2703">
                  <c:v>23.452000000000002</c:v>
                </c:pt>
                <c:pt idx="2704">
                  <c:v>23.452000000000002</c:v>
                </c:pt>
                <c:pt idx="2705">
                  <c:v>23.452000000000002</c:v>
                </c:pt>
                <c:pt idx="2706">
                  <c:v>23.452000000000002</c:v>
                </c:pt>
                <c:pt idx="2707">
                  <c:v>23.452000000000002</c:v>
                </c:pt>
                <c:pt idx="2708">
                  <c:v>23.452000000000002</c:v>
                </c:pt>
                <c:pt idx="2709">
                  <c:v>23.452000000000002</c:v>
                </c:pt>
                <c:pt idx="2710">
                  <c:v>23.452000000000002</c:v>
                </c:pt>
                <c:pt idx="2711">
                  <c:v>23.452000000000002</c:v>
                </c:pt>
                <c:pt idx="2712">
                  <c:v>23.443000000000001</c:v>
                </c:pt>
                <c:pt idx="2713">
                  <c:v>23.443000000000001</c:v>
                </c:pt>
                <c:pt idx="2714">
                  <c:v>23.443000000000001</c:v>
                </c:pt>
                <c:pt idx="2715">
                  <c:v>23.443000000000001</c:v>
                </c:pt>
                <c:pt idx="2716">
                  <c:v>23.443000000000001</c:v>
                </c:pt>
                <c:pt idx="2717">
                  <c:v>23.443000000000001</c:v>
                </c:pt>
                <c:pt idx="2718">
                  <c:v>23.443000000000001</c:v>
                </c:pt>
                <c:pt idx="2719">
                  <c:v>23.443000000000001</c:v>
                </c:pt>
                <c:pt idx="2720">
                  <c:v>23.443000000000001</c:v>
                </c:pt>
                <c:pt idx="2721">
                  <c:v>23.443000000000001</c:v>
                </c:pt>
                <c:pt idx="2722">
                  <c:v>23.928999999999998</c:v>
                </c:pt>
                <c:pt idx="2723">
                  <c:v>23.928999999999998</c:v>
                </c:pt>
                <c:pt idx="2724">
                  <c:v>23.928999999999998</c:v>
                </c:pt>
                <c:pt idx="2725">
                  <c:v>23.928999999999998</c:v>
                </c:pt>
                <c:pt idx="2726">
                  <c:v>23.928999999999998</c:v>
                </c:pt>
                <c:pt idx="2727">
                  <c:v>23.928999999999998</c:v>
                </c:pt>
                <c:pt idx="2728">
                  <c:v>23.928999999999998</c:v>
                </c:pt>
                <c:pt idx="2729">
                  <c:v>23.928999999999998</c:v>
                </c:pt>
                <c:pt idx="2730">
                  <c:v>23.928999999999998</c:v>
                </c:pt>
                <c:pt idx="2731">
                  <c:v>23.928999999999998</c:v>
                </c:pt>
                <c:pt idx="2732">
                  <c:v>23.928999999999998</c:v>
                </c:pt>
                <c:pt idx="2733">
                  <c:v>23.337</c:v>
                </c:pt>
                <c:pt idx="2734">
                  <c:v>23.337</c:v>
                </c:pt>
                <c:pt idx="2735">
                  <c:v>23.337</c:v>
                </c:pt>
                <c:pt idx="2736">
                  <c:v>23.337</c:v>
                </c:pt>
                <c:pt idx="2737">
                  <c:v>23.337</c:v>
                </c:pt>
                <c:pt idx="2738">
                  <c:v>23.337</c:v>
                </c:pt>
                <c:pt idx="2739">
                  <c:v>23.337</c:v>
                </c:pt>
                <c:pt idx="2740">
                  <c:v>23.337</c:v>
                </c:pt>
                <c:pt idx="2741">
                  <c:v>23.337</c:v>
                </c:pt>
                <c:pt idx="2742">
                  <c:v>23.337</c:v>
                </c:pt>
                <c:pt idx="2743">
                  <c:v>23.337</c:v>
                </c:pt>
                <c:pt idx="2744">
                  <c:v>23.98</c:v>
                </c:pt>
                <c:pt idx="2745">
                  <c:v>23.98</c:v>
                </c:pt>
                <c:pt idx="2746">
                  <c:v>23.98</c:v>
                </c:pt>
                <c:pt idx="2747">
                  <c:v>23.98</c:v>
                </c:pt>
                <c:pt idx="2748">
                  <c:v>23.98</c:v>
                </c:pt>
                <c:pt idx="2749">
                  <c:v>23.98</c:v>
                </c:pt>
                <c:pt idx="2750">
                  <c:v>23.98</c:v>
                </c:pt>
                <c:pt idx="2751">
                  <c:v>23.98</c:v>
                </c:pt>
                <c:pt idx="2752">
                  <c:v>23.98</c:v>
                </c:pt>
                <c:pt idx="2753">
                  <c:v>23.98</c:v>
                </c:pt>
                <c:pt idx="2754">
                  <c:v>21.710999999999999</c:v>
                </c:pt>
                <c:pt idx="2755">
                  <c:v>21.710999999999999</c:v>
                </c:pt>
                <c:pt idx="2756">
                  <c:v>21.710999999999999</c:v>
                </c:pt>
                <c:pt idx="2757">
                  <c:v>21.710999999999999</c:v>
                </c:pt>
                <c:pt idx="2758">
                  <c:v>21.710999999999999</c:v>
                </c:pt>
                <c:pt idx="2759">
                  <c:v>21.710999999999999</c:v>
                </c:pt>
                <c:pt idx="2760">
                  <c:v>21.710999999999999</c:v>
                </c:pt>
                <c:pt idx="2761">
                  <c:v>21.710999999999999</c:v>
                </c:pt>
                <c:pt idx="2762">
                  <c:v>21.710999999999999</c:v>
                </c:pt>
                <c:pt idx="2763">
                  <c:v>21.710999999999999</c:v>
                </c:pt>
                <c:pt idx="2764">
                  <c:v>21.710999999999999</c:v>
                </c:pt>
                <c:pt idx="2765">
                  <c:v>23.859000000000002</c:v>
                </c:pt>
                <c:pt idx="2766">
                  <c:v>23.859000000000002</c:v>
                </c:pt>
                <c:pt idx="2767">
                  <c:v>23.859000000000002</c:v>
                </c:pt>
                <c:pt idx="2768">
                  <c:v>23.859000000000002</c:v>
                </c:pt>
                <c:pt idx="2769">
                  <c:v>23.859000000000002</c:v>
                </c:pt>
                <c:pt idx="2770">
                  <c:v>23.859000000000002</c:v>
                </c:pt>
                <c:pt idx="2771">
                  <c:v>23.859000000000002</c:v>
                </c:pt>
                <c:pt idx="2772">
                  <c:v>23.859000000000002</c:v>
                </c:pt>
                <c:pt idx="2773">
                  <c:v>23.859000000000002</c:v>
                </c:pt>
                <c:pt idx="2774">
                  <c:v>23.859000000000002</c:v>
                </c:pt>
                <c:pt idx="2775">
                  <c:v>23.859000000000002</c:v>
                </c:pt>
                <c:pt idx="2776">
                  <c:v>23.765000000000001</c:v>
                </c:pt>
                <c:pt idx="2777">
                  <c:v>23.765000000000001</c:v>
                </c:pt>
                <c:pt idx="2778">
                  <c:v>23.765000000000001</c:v>
                </c:pt>
                <c:pt idx="2779">
                  <c:v>23.765000000000001</c:v>
                </c:pt>
                <c:pt idx="2780">
                  <c:v>23.765000000000001</c:v>
                </c:pt>
                <c:pt idx="2781">
                  <c:v>23.765000000000001</c:v>
                </c:pt>
                <c:pt idx="2782">
                  <c:v>23.765000000000001</c:v>
                </c:pt>
                <c:pt idx="2783">
                  <c:v>23.765000000000001</c:v>
                </c:pt>
                <c:pt idx="2784">
                  <c:v>23.765000000000001</c:v>
                </c:pt>
                <c:pt idx="2785">
                  <c:v>23.765000000000001</c:v>
                </c:pt>
                <c:pt idx="2786">
                  <c:v>23.855</c:v>
                </c:pt>
                <c:pt idx="2787">
                  <c:v>23.855</c:v>
                </c:pt>
                <c:pt idx="2788">
                  <c:v>23.855</c:v>
                </c:pt>
                <c:pt idx="2789">
                  <c:v>23.855</c:v>
                </c:pt>
                <c:pt idx="2790">
                  <c:v>23.855</c:v>
                </c:pt>
                <c:pt idx="2791">
                  <c:v>23.855</c:v>
                </c:pt>
                <c:pt idx="2792">
                  <c:v>23.855</c:v>
                </c:pt>
                <c:pt idx="2793">
                  <c:v>23.855</c:v>
                </c:pt>
                <c:pt idx="2794">
                  <c:v>23.855</c:v>
                </c:pt>
                <c:pt idx="2795">
                  <c:v>23.855</c:v>
                </c:pt>
                <c:pt idx="2796">
                  <c:v>23.855</c:v>
                </c:pt>
                <c:pt idx="2797">
                  <c:v>23.654</c:v>
                </c:pt>
                <c:pt idx="2798">
                  <c:v>23.654</c:v>
                </c:pt>
                <c:pt idx="2799">
                  <c:v>23.654</c:v>
                </c:pt>
                <c:pt idx="2800">
                  <c:v>23.654</c:v>
                </c:pt>
                <c:pt idx="2801">
                  <c:v>23.654</c:v>
                </c:pt>
                <c:pt idx="2802">
                  <c:v>23.654</c:v>
                </c:pt>
                <c:pt idx="2803">
                  <c:v>23.654</c:v>
                </c:pt>
                <c:pt idx="2804">
                  <c:v>23.654</c:v>
                </c:pt>
                <c:pt idx="2805">
                  <c:v>23.654</c:v>
                </c:pt>
                <c:pt idx="2806">
                  <c:v>23.654</c:v>
                </c:pt>
                <c:pt idx="2807">
                  <c:v>23.509</c:v>
                </c:pt>
                <c:pt idx="2808">
                  <c:v>23.509</c:v>
                </c:pt>
                <c:pt idx="2809">
                  <c:v>23.509</c:v>
                </c:pt>
                <c:pt idx="2810">
                  <c:v>23.509</c:v>
                </c:pt>
                <c:pt idx="2811">
                  <c:v>23.509</c:v>
                </c:pt>
                <c:pt idx="2812">
                  <c:v>23.509</c:v>
                </c:pt>
                <c:pt idx="2813">
                  <c:v>23.509</c:v>
                </c:pt>
                <c:pt idx="2814">
                  <c:v>23.509</c:v>
                </c:pt>
                <c:pt idx="2815">
                  <c:v>23.509</c:v>
                </c:pt>
                <c:pt idx="2816">
                  <c:v>23.509</c:v>
                </c:pt>
                <c:pt idx="2817">
                  <c:v>23.509</c:v>
                </c:pt>
                <c:pt idx="2818">
                  <c:v>24.193999999999999</c:v>
                </c:pt>
                <c:pt idx="2819">
                  <c:v>24.193999999999999</c:v>
                </c:pt>
                <c:pt idx="2820">
                  <c:v>24.193999999999999</c:v>
                </c:pt>
                <c:pt idx="2821">
                  <c:v>24.193999999999999</c:v>
                </c:pt>
                <c:pt idx="2822">
                  <c:v>24.193999999999999</c:v>
                </c:pt>
                <c:pt idx="2823">
                  <c:v>24.193999999999999</c:v>
                </c:pt>
                <c:pt idx="2824">
                  <c:v>24.193999999999999</c:v>
                </c:pt>
                <c:pt idx="2825">
                  <c:v>24.193999999999999</c:v>
                </c:pt>
                <c:pt idx="2826">
                  <c:v>24.193999999999999</c:v>
                </c:pt>
                <c:pt idx="2827">
                  <c:v>24.193999999999999</c:v>
                </c:pt>
                <c:pt idx="2828">
                  <c:v>23.341999999999999</c:v>
                </c:pt>
                <c:pt idx="2829">
                  <c:v>23.341999999999999</c:v>
                </c:pt>
                <c:pt idx="2830">
                  <c:v>23.341999999999999</c:v>
                </c:pt>
                <c:pt idx="2831">
                  <c:v>23.341999999999999</c:v>
                </c:pt>
                <c:pt idx="2832">
                  <c:v>23.341999999999999</c:v>
                </c:pt>
                <c:pt idx="2833">
                  <c:v>23.341999999999999</c:v>
                </c:pt>
                <c:pt idx="2834">
                  <c:v>23.341999999999999</c:v>
                </c:pt>
                <c:pt idx="2835">
                  <c:v>23.341999999999999</c:v>
                </c:pt>
                <c:pt idx="2836">
                  <c:v>23.341999999999999</c:v>
                </c:pt>
                <c:pt idx="2837">
                  <c:v>23.341999999999999</c:v>
                </c:pt>
                <c:pt idx="2838">
                  <c:v>23.341999999999999</c:v>
                </c:pt>
                <c:pt idx="2839">
                  <c:v>23.907</c:v>
                </c:pt>
                <c:pt idx="2840">
                  <c:v>23.907</c:v>
                </c:pt>
                <c:pt idx="2841">
                  <c:v>23.907</c:v>
                </c:pt>
                <c:pt idx="2842">
                  <c:v>23.907</c:v>
                </c:pt>
                <c:pt idx="2843">
                  <c:v>23.907</c:v>
                </c:pt>
                <c:pt idx="2844">
                  <c:v>23.907</c:v>
                </c:pt>
                <c:pt idx="2845">
                  <c:v>23.907</c:v>
                </c:pt>
                <c:pt idx="2846">
                  <c:v>23.907</c:v>
                </c:pt>
                <c:pt idx="2847">
                  <c:v>23.907</c:v>
                </c:pt>
                <c:pt idx="2848">
                  <c:v>23.907</c:v>
                </c:pt>
                <c:pt idx="2849">
                  <c:v>23.713999999999999</c:v>
                </c:pt>
                <c:pt idx="2850">
                  <c:v>23.713999999999999</c:v>
                </c:pt>
                <c:pt idx="2851">
                  <c:v>23.713999999999999</c:v>
                </c:pt>
                <c:pt idx="2852">
                  <c:v>23.713999999999999</c:v>
                </c:pt>
                <c:pt idx="2853">
                  <c:v>23.713999999999999</c:v>
                </c:pt>
                <c:pt idx="2854">
                  <c:v>23.713999999999999</c:v>
                </c:pt>
                <c:pt idx="2855">
                  <c:v>23.713999999999999</c:v>
                </c:pt>
                <c:pt idx="2856">
                  <c:v>23.713999999999999</c:v>
                </c:pt>
                <c:pt idx="2857">
                  <c:v>23.713999999999999</c:v>
                </c:pt>
                <c:pt idx="2858">
                  <c:v>23.713999999999999</c:v>
                </c:pt>
                <c:pt idx="2859">
                  <c:v>23.713999999999999</c:v>
                </c:pt>
                <c:pt idx="2860">
                  <c:v>22.673999999999999</c:v>
                </c:pt>
                <c:pt idx="2861">
                  <c:v>22.673999999999999</c:v>
                </c:pt>
                <c:pt idx="2862">
                  <c:v>22.673999999999999</c:v>
                </c:pt>
                <c:pt idx="2863">
                  <c:v>22.673999999999999</c:v>
                </c:pt>
                <c:pt idx="2864">
                  <c:v>22.673999999999999</c:v>
                </c:pt>
                <c:pt idx="2865">
                  <c:v>22.673999999999999</c:v>
                </c:pt>
                <c:pt idx="2866">
                  <c:v>22.673999999999999</c:v>
                </c:pt>
                <c:pt idx="2867">
                  <c:v>22.673999999999999</c:v>
                </c:pt>
                <c:pt idx="2868">
                  <c:v>22.673999999999999</c:v>
                </c:pt>
                <c:pt idx="2869">
                  <c:v>22.673999999999999</c:v>
                </c:pt>
                <c:pt idx="2870">
                  <c:v>23.324000000000002</c:v>
                </c:pt>
                <c:pt idx="2871">
                  <c:v>23.324000000000002</c:v>
                </c:pt>
                <c:pt idx="2872">
                  <c:v>23.324000000000002</c:v>
                </c:pt>
                <c:pt idx="2873">
                  <c:v>23.324000000000002</c:v>
                </c:pt>
                <c:pt idx="2874">
                  <c:v>23.324000000000002</c:v>
                </c:pt>
                <c:pt idx="2875">
                  <c:v>23.324000000000002</c:v>
                </c:pt>
                <c:pt idx="2876">
                  <c:v>23.324000000000002</c:v>
                </c:pt>
                <c:pt idx="2877">
                  <c:v>23.324000000000002</c:v>
                </c:pt>
                <c:pt idx="2878">
                  <c:v>23.324000000000002</c:v>
                </c:pt>
                <c:pt idx="2879">
                  <c:v>23.324000000000002</c:v>
                </c:pt>
                <c:pt idx="2880">
                  <c:v>23.324000000000002</c:v>
                </c:pt>
                <c:pt idx="2881">
                  <c:v>23.141999999999999</c:v>
                </c:pt>
                <c:pt idx="2882">
                  <c:v>23.141999999999999</c:v>
                </c:pt>
                <c:pt idx="2883">
                  <c:v>23.141999999999999</c:v>
                </c:pt>
                <c:pt idx="2884">
                  <c:v>23.141999999999999</c:v>
                </c:pt>
                <c:pt idx="2885">
                  <c:v>23.141999999999999</c:v>
                </c:pt>
                <c:pt idx="2886">
                  <c:v>23.141999999999999</c:v>
                </c:pt>
                <c:pt idx="2887">
                  <c:v>23.141999999999999</c:v>
                </c:pt>
                <c:pt idx="2888">
                  <c:v>23.141999999999999</c:v>
                </c:pt>
                <c:pt idx="2889">
                  <c:v>23.141999999999999</c:v>
                </c:pt>
                <c:pt idx="2890">
                  <c:v>23.141999999999999</c:v>
                </c:pt>
                <c:pt idx="2891">
                  <c:v>23.141999999999999</c:v>
                </c:pt>
                <c:pt idx="2892">
                  <c:v>23.58</c:v>
                </c:pt>
                <c:pt idx="2893">
                  <c:v>23.58</c:v>
                </c:pt>
                <c:pt idx="2894">
                  <c:v>23.58</c:v>
                </c:pt>
                <c:pt idx="2895">
                  <c:v>23.58</c:v>
                </c:pt>
                <c:pt idx="2896">
                  <c:v>23.58</c:v>
                </c:pt>
                <c:pt idx="2897">
                  <c:v>23.58</c:v>
                </c:pt>
                <c:pt idx="2898">
                  <c:v>23.58</c:v>
                </c:pt>
                <c:pt idx="2899">
                  <c:v>23.58</c:v>
                </c:pt>
                <c:pt idx="2900">
                  <c:v>23.58</c:v>
                </c:pt>
                <c:pt idx="2901">
                  <c:v>23.58</c:v>
                </c:pt>
                <c:pt idx="2902">
                  <c:v>23.66</c:v>
                </c:pt>
                <c:pt idx="2903">
                  <c:v>23.66</c:v>
                </c:pt>
                <c:pt idx="2904">
                  <c:v>23.66</c:v>
                </c:pt>
                <c:pt idx="2905">
                  <c:v>23.66</c:v>
                </c:pt>
                <c:pt idx="2906">
                  <c:v>23.66</c:v>
                </c:pt>
                <c:pt idx="2907">
                  <c:v>23.66</c:v>
                </c:pt>
                <c:pt idx="2908">
                  <c:v>23.66</c:v>
                </c:pt>
                <c:pt idx="2909">
                  <c:v>23.66</c:v>
                </c:pt>
                <c:pt idx="2910">
                  <c:v>23.66</c:v>
                </c:pt>
                <c:pt idx="2911">
                  <c:v>23.66</c:v>
                </c:pt>
                <c:pt idx="2912">
                  <c:v>23.66</c:v>
                </c:pt>
                <c:pt idx="2913">
                  <c:v>23.66</c:v>
                </c:pt>
                <c:pt idx="2914">
                  <c:v>23.66</c:v>
                </c:pt>
                <c:pt idx="2915">
                  <c:v>23.66</c:v>
                </c:pt>
                <c:pt idx="2916">
                  <c:v>23.66</c:v>
                </c:pt>
                <c:pt idx="2917">
                  <c:v>23.66</c:v>
                </c:pt>
                <c:pt idx="2918">
                  <c:v>23.66</c:v>
                </c:pt>
                <c:pt idx="2919">
                  <c:v>23.66</c:v>
                </c:pt>
                <c:pt idx="2920">
                  <c:v>23.66</c:v>
                </c:pt>
                <c:pt idx="2921">
                  <c:v>23.66</c:v>
                </c:pt>
                <c:pt idx="2922">
                  <c:v>23.66</c:v>
                </c:pt>
                <c:pt idx="2923">
                  <c:v>23.66</c:v>
                </c:pt>
                <c:pt idx="2924">
                  <c:v>2.1829999999999998</c:v>
                </c:pt>
                <c:pt idx="2925">
                  <c:v>2.1829999999999998</c:v>
                </c:pt>
                <c:pt idx="2926">
                  <c:v>2.1829999999999998</c:v>
                </c:pt>
                <c:pt idx="2927">
                  <c:v>2.1829999999999998</c:v>
                </c:pt>
                <c:pt idx="2928">
                  <c:v>2.1829999999999998</c:v>
                </c:pt>
                <c:pt idx="2929">
                  <c:v>2.1829999999999998</c:v>
                </c:pt>
                <c:pt idx="2930">
                  <c:v>2.1829999999999998</c:v>
                </c:pt>
                <c:pt idx="2931">
                  <c:v>2.1829999999999998</c:v>
                </c:pt>
                <c:pt idx="2932">
                  <c:v>2.1829999999999998</c:v>
                </c:pt>
                <c:pt idx="2933">
                  <c:v>2.1829999999999998</c:v>
                </c:pt>
                <c:pt idx="2934">
                  <c:v>21.305</c:v>
                </c:pt>
                <c:pt idx="2935">
                  <c:v>21.305</c:v>
                </c:pt>
                <c:pt idx="2936">
                  <c:v>21.305</c:v>
                </c:pt>
                <c:pt idx="2937">
                  <c:v>21.305</c:v>
                </c:pt>
                <c:pt idx="2938">
                  <c:v>21.305</c:v>
                </c:pt>
                <c:pt idx="2939">
                  <c:v>21.305</c:v>
                </c:pt>
                <c:pt idx="2940">
                  <c:v>21.305</c:v>
                </c:pt>
                <c:pt idx="2941">
                  <c:v>21.305</c:v>
                </c:pt>
                <c:pt idx="2942">
                  <c:v>21.305</c:v>
                </c:pt>
                <c:pt idx="2943">
                  <c:v>21.305</c:v>
                </c:pt>
                <c:pt idx="2944">
                  <c:v>21.305</c:v>
                </c:pt>
                <c:pt idx="2945">
                  <c:v>23.515999999999998</c:v>
                </c:pt>
                <c:pt idx="2946">
                  <c:v>23.515999999999998</c:v>
                </c:pt>
                <c:pt idx="2947">
                  <c:v>23.515999999999998</c:v>
                </c:pt>
                <c:pt idx="2948">
                  <c:v>23.515999999999998</c:v>
                </c:pt>
                <c:pt idx="2949">
                  <c:v>23.515999999999998</c:v>
                </c:pt>
                <c:pt idx="2950">
                  <c:v>23.515999999999998</c:v>
                </c:pt>
                <c:pt idx="2951">
                  <c:v>23.515999999999998</c:v>
                </c:pt>
                <c:pt idx="2952">
                  <c:v>23.515999999999998</c:v>
                </c:pt>
                <c:pt idx="2953">
                  <c:v>23.515999999999998</c:v>
                </c:pt>
                <c:pt idx="2954">
                  <c:v>23.515999999999998</c:v>
                </c:pt>
                <c:pt idx="2955">
                  <c:v>23.515999999999998</c:v>
                </c:pt>
                <c:pt idx="2956">
                  <c:v>21.655999999999999</c:v>
                </c:pt>
                <c:pt idx="2957">
                  <c:v>21.655999999999999</c:v>
                </c:pt>
                <c:pt idx="2958">
                  <c:v>21.655999999999999</c:v>
                </c:pt>
                <c:pt idx="2959">
                  <c:v>21.655999999999999</c:v>
                </c:pt>
                <c:pt idx="2960">
                  <c:v>21.655999999999999</c:v>
                </c:pt>
                <c:pt idx="2961">
                  <c:v>21.655999999999999</c:v>
                </c:pt>
                <c:pt idx="2962">
                  <c:v>21.655999999999999</c:v>
                </c:pt>
                <c:pt idx="2963">
                  <c:v>21.655999999999999</c:v>
                </c:pt>
                <c:pt idx="2964">
                  <c:v>21.655999999999999</c:v>
                </c:pt>
                <c:pt idx="2965">
                  <c:v>21.655999999999999</c:v>
                </c:pt>
                <c:pt idx="2966">
                  <c:v>23.724</c:v>
                </c:pt>
                <c:pt idx="2967">
                  <c:v>23.724</c:v>
                </c:pt>
                <c:pt idx="2968">
                  <c:v>23.724</c:v>
                </c:pt>
                <c:pt idx="2969">
                  <c:v>23.724</c:v>
                </c:pt>
                <c:pt idx="2970">
                  <c:v>23.724</c:v>
                </c:pt>
                <c:pt idx="2971">
                  <c:v>23.724</c:v>
                </c:pt>
                <c:pt idx="2972">
                  <c:v>23.724</c:v>
                </c:pt>
                <c:pt idx="2973">
                  <c:v>23.724</c:v>
                </c:pt>
                <c:pt idx="2974">
                  <c:v>23.724</c:v>
                </c:pt>
                <c:pt idx="2975">
                  <c:v>23.724</c:v>
                </c:pt>
                <c:pt idx="2976">
                  <c:v>23.724</c:v>
                </c:pt>
                <c:pt idx="2977">
                  <c:v>23.776</c:v>
                </c:pt>
                <c:pt idx="2978">
                  <c:v>23.776</c:v>
                </c:pt>
                <c:pt idx="2979">
                  <c:v>23.776</c:v>
                </c:pt>
                <c:pt idx="2980">
                  <c:v>23.776</c:v>
                </c:pt>
                <c:pt idx="2981">
                  <c:v>23.776</c:v>
                </c:pt>
                <c:pt idx="2982">
                  <c:v>23.776</c:v>
                </c:pt>
                <c:pt idx="2983">
                  <c:v>23.776</c:v>
                </c:pt>
                <c:pt idx="2984">
                  <c:v>23.776</c:v>
                </c:pt>
                <c:pt idx="2985">
                  <c:v>23.776</c:v>
                </c:pt>
                <c:pt idx="2986">
                  <c:v>23.776</c:v>
                </c:pt>
                <c:pt idx="2987">
                  <c:v>23.172999999999998</c:v>
                </c:pt>
                <c:pt idx="2988">
                  <c:v>23.172999999999998</c:v>
                </c:pt>
                <c:pt idx="2989">
                  <c:v>23.172999999999998</c:v>
                </c:pt>
                <c:pt idx="2990">
                  <c:v>23.172999999999998</c:v>
                </c:pt>
                <c:pt idx="2991">
                  <c:v>23.172999999999998</c:v>
                </c:pt>
                <c:pt idx="2992">
                  <c:v>23.172999999999998</c:v>
                </c:pt>
                <c:pt idx="2993">
                  <c:v>23.172999999999998</c:v>
                </c:pt>
                <c:pt idx="2994">
                  <c:v>23.172999999999998</c:v>
                </c:pt>
                <c:pt idx="2995">
                  <c:v>23.172999999999998</c:v>
                </c:pt>
                <c:pt idx="2996">
                  <c:v>23.172999999999998</c:v>
                </c:pt>
                <c:pt idx="2997">
                  <c:v>23.172999999999998</c:v>
                </c:pt>
                <c:pt idx="2998">
                  <c:v>23.981000000000002</c:v>
                </c:pt>
                <c:pt idx="2999">
                  <c:v>23.981000000000002</c:v>
                </c:pt>
                <c:pt idx="3000">
                  <c:v>23.981000000000002</c:v>
                </c:pt>
                <c:pt idx="3001">
                  <c:v>23.981000000000002</c:v>
                </c:pt>
                <c:pt idx="3002">
                  <c:v>23.981000000000002</c:v>
                </c:pt>
                <c:pt idx="3003">
                  <c:v>23.981000000000002</c:v>
                </c:pt>
                <c:pt idx="3004">
                  <c:v>23.981000000000002</c:v>
                </c:pt>
                <c:pt idx="3005">
                  <c:v>23.981000000000002</c:v>
                </c:pt>
                <c:pt idx="3006">
                  <c:v>23.981000000000002</c:v>
                </c:pt>
                <c:pt idx="3007">
                  <c:v>23.981000000000002</c:v>
                </c:pt>
                <c:pt idx="3008">
                  <c:v>23.571000000000002</c:v>
                </c:pt>
                <c:pt idx="3009">
                  <c:v>23.571000000000002</c:v>
                </c:pt>
                <c:pt idx="3010">
                  <c:v>23.571000000000002</c:v>
                </c:pt>
                <c:pt idx="3011">
                  <c:v>23.571000000000002</c:v>
                </c:pt>
                <c:pt idx="3012">
                  <c:v>23.571000000000002</c:v>
                </c:pt>
                <c:pt idx="3013">
                  <c:v>23.571000000000002</c:v>
                </c:pt>
                <c:pt idx="3014">
                  <c:v>23.571000000000002</c:v>
                </c:pt>
                <c:pt idx="3015">
                  <c:v>23.571000000000002</c:v>
                </c:pt>
                <c:pt idx="3016">
                  <c:v>23.571000000000002</c:v>
                </c:pt>
                <c:pt idx="3017">
                  <c:v>23.571000000000002</c:v>
                </c:pt>
                <c:pt idx="3018">
                  <c:v>23.571000000000002</c:v>
                </c:pt>
                <c:pt idx="3019">
                  <c:v>24.018999999999998</c:v>
                </c:pt>
                <c:pt idx="3020">
                  <c:v>24.018999999999998</c:v>
                </c:pt>
                <c:pt idx="3021">
                  <c:v>24.018999999999998</c:v>
                </c:pt>
                <c:pt idx="3022">
                  <c:v>24.018999999999998</c:v>
                </c:pt>
                <c:pt idx="3023">
                  <c:v>24.018999999999998</c:v>
                </c:pt>
                <c:pt idx="3024">
                  <c:v>24.018999999999998</c:v>
                </c:pt>
                <c:pt idx="3025">
                  <c:v>24.018999999999998</c:v>
                </c:pt>
                <c:pt idx="3026">
                  <c:v>24.018999999999998</c:v>
                </c:pt>
                <c:pt idx="3027">
                  <c:v>24.018999999999998</c:v>
                </c:pt>
                <c:pt idx="3028">
                  <c:v>24.018999999999998</c:v>
                </c:pt>
                <c:pt idx="3029">
                  <c:v>24.018999999999998</c:v>
                </c:pt>
                <c:pt idx="3030">
                  <c:v>21.821999999999999</c:v>
                </c:pt>
                <c:pt idx="3031">
                  <c:v>21.821999999999999</c:v>
                </c:pt>
                <c:pt idx="3032">
                  <c:v>21.821999999999999</c:v>
                </c:pt>
                <c:pt idx="3033">
                  <c:v>21.821999999999999</c:v>
                </c:pt>
                <c:pt idx="3034">
                  <c:v>21.821999999999999</c:v>
                </c:pt>
                <c:pt idx="3035">
                  <c:v>21.821999999999999</c:v>
                </c:pt>
                <c:pt idx="3036">
                  <c:v>21.821999999999999</c:v>
                </c:pt>
                <c:pt idx="3037">
                  <c:v>21.821999999999999</c:v>
                </c:pt>
                <c:pt idx="3038">
                  <c:v>21.821999999999999</c:v>
                </c:pt>
                <c:pt idx="3039">
                  <c:v>21.821999999999999</c:v>
                </c:pt>
                <c:pt idx="3040">
                  <c:v>22.347000000000001</c:v>
                </c:pt>
                <c:pt idx="3041">
                  <c:v>22.347000000000001</c:v>
                </c:pt>
                <c:pt idx="3042">
                  <c:v>22.347000000000001</c:v>
                </c:pt>
                <c:pt idx="3043">
                  <c:v>22.347000000000001</c:v>
                </c:pt>
                <c:pt idx="3044">
                  <c:v>22.347000000000001</c:v>
                </c:pt>
                <c:pt idx="3045">
                  <c:v>22.347000000000001</c:v>
                </c:pt>
                <c:pt idx="3046">
                  <c:v>22.347000000000001</c:v>
                </c:pt>
                <c:pt idx="3047">
                  <c:v>22.347000000000001</c:v>
                </c:pt>
                <c:pt idx="3048">
                  <c:v>22.347000000000001</c:v>
                </c:pt>
                <c:pt idx="3049">
                  <c:v>22.347000000000001</c:v>
                </c:pt>
                <c:pt idx="3050">
                  <c:v>22.347000000000001</c:v>
                </c:pt>
                <c:pt idx="3051">
                  <c:v>23.876999999999999</c:v>
                </c:pt>
                <c:pt idx="3052">
                  <c:v>23.876999999999999</c:v>
                </c:pt>
                <c:pt idx="3053">
                  <c:v>23.876999999999999</c:v>
                </c:pt>
                <c:pt idx="3054">
                  <c:v>23.876999999999999</c:v>
                </c:pt>
                <c:pt idx="3055">
                  <c:v>23.876999999999999</c:v>
                </c:pt>
                <c:pt idx="3056">
                  <c:v>23.876999999999999</c:v>
                </c:pt>
                <c:pt idx="3057">
                  <c:v>23.876999999999999</c:v>
                </c:pt>
                <c:pt idx="3058">
                  <c:v>23.876999999999999</c:v>
                </c:pt>
                <c:pt idx="3059">
                  <c:v>23.876999999999999</c:v>
                </c:pt>
                <c:pt idx="3060">
                  <c:v>23.876999999999999</c:v>
                </c:pt>
                <c:pt idx="3061">
                  <c:v>23.876999999999999</c:v>
                </c:pt>
                <c:pt idx="3062">
                  <c:v>23.882000000000001</c:v>
                </c:pt>
                <c:pt idx="3063">
                  <c:v>23.882000000000001</c:v>
                </c:pt>
                <c:pt idx="3064">
                  <c:v>23.882000000000001</c:v>
                </c:pt>
                <c:pt idx="3065">
                  <c:v>23.882000000000001</c:v>
                </c:pt>
                <c:pt idx="3066">
                  <c:v>23.882000000000001</c:v>
                </c:pt>
                <c:pt idx="3067">
                  <c:v>23.882000000000001</c:v>
                </c:pt>
                <c:pt idx="3068">
                  <c:v>23.882000000000001</c:v>
                </c:pt>
                <c:pt idx="3069">
                  <c:v>23.882000000000001</c:v>
                </c:pt>
                <c:pt idx="3070">
                  <c:v>23.882000000000001</c:v>
                </c:pt>
                <c:pt idx="3071">
                  <c:v>23.882000000000001</c:v>
                </c:pt>
                <c:pt idx="3072">
                  <c:v>22.541</c:v>
                </c:pt>
                <c:pt idx="3073">
                  <c:v>22.541</c:v>
                </c:pt>
                <c:pt idx="3074">
                  <c:v>22.541</c:v>
                </c:pt>
                <c:pt idx="3075">
                  <c:v>22.541</c:v>
                </c:pt>
                <c:pt idx="3076">
                  <c:v>22.541</c:v>
                </c:pt>
                <c:pt idx="3077">
                  <c:v>22.541</c:v>
                </c:pt>
                <c:pt idx="3078">
                  <c:v>22.541</c:v>
                </c:pt>
                <c:pt idx="3079">
                  <c:v>22.541</c:v>
                </c:pt>
                <c:pt idx="3080">
                  <c:v>22.541</c:v>
                </c:pt>
                <c:pt idx="3081">
                  <c:v>22.541</c:v>
                </c:pt>
                <c:pt idx="3082">
                  <c:v>22.541</c:v>
                </c:pt>
                <c:pt idx="3083">
                  <c:v>21.282</c:v>
                </c:pt>
                <c:pt idx="3084">
                  <c:v>21.282</c:v>
                </c:pt>
                <c:pt idx="3085">
                  <c:v>21.282</c:v>
                </c:pt>
                <c:pt idx="3086">
                  <c:v>21.282</c:v>
                </c:pt>
                <c:pt idx="3087">
                  <c:v>21.282</c:v>
                </c:pt>
                <c:pt idx="3088">
                  <c:v>21.282</c:v>
                </c:pt>
                <c:pt idx="3089">
                  <c:v>21.282</c:v>
                </c:pt>
                <c:pt idx="3090">
                  <c:v>21.282</c:v>
                </c:pt>
                <c:pt idx="3091">
                  <c:v>21.282</c:v>
                </c:pt>
                <c:pt idx="3092">
                  <c:v>21.282</c:v>
                </c:pt>
                <c:pt idx="3093">
                  <c:v>20.405999999999999</c:v>
                </c:pt>
                <c:pt idx="3094">
                  <c:v>20.405999999999999</c:v>
                </c:pt>
                <c:pt idx="3095">
                  <c:v>20.405999999999999</c:v>
                </c:pt>
                <c:pt idx="3096">
                  <c:v>20.405999999999999</c:v>
                </c:pt>
                <c:pt idx="3097">
                  <c:v>20.405999999999999</c:v>
                </c:pt>
                <c:pt idx="3098">
                  <c:v>20.405999999999999</c:v>
                </c:pt>
                <c:pt idx="3099">
                  <c:v>20.405999999999999</c:v>
                </c:pt>
                <c:pt idx="3100">
                  <c:v>20.405999999999999</c:v>
                </c:pt>
                <c:pt idx="3101">
                  <c:v>20.405999999999999</c:v>
                </c:pt>
                <c:pt idx="3102">
                  <c:v>20.405999999999999</c:v>
                </c:pt>
                <c:pt idx="3103">
                  <c:v>20.405999999999999</c:v>
                </c:pt>
                <c:pt idx="3104">
                  <c:v>24.259</c:v>
                </c:pt>
                <c:pt idx="3105">
                  <c:v>24.259</c:v>
                </c:pt>
                <c:pt idx="3106">
                  <c:v>24.259</c:v>
                </c:pt>
                <c:pt idx="3107">
                  <c:v>24.259</c:v>
                </c:pt>
                <c:pt idx="3108">
                  <c:v>24.259</c:v>
                </c:pt>
                <c:pt idx="3109">
                  <c:v>24.259</c:v>
                </c:pt>
                <c:pt idx="3110">
                  <c:v>24.259</c:v>
                </c:pt>
                <c:pt idx="3111">
                  <c:v>24.259</c:v>
                </c:pt>
                <c:pt idx="3112">
                  <c:v>24.259</c:v>
                </c:pt>
                <c:pt idx="3113">
                  <c:v>24.259</c:v>
                </c:pt>
                <c:pt idx="3114">
                  <c:v>24.259</c:v>
                </c:pt>
                <c:pt idx="3115">
                  <c:v>21.042000000000002</c:v>
                </c:pt>
                <c:pt idx="3116">
                  <c:v>21.042000000000002</c:v>
                </c:pt>
                <c:pt idx="3117">
                  <c:v>21.042000000000002</c:v>
                </c:pt>
                <c:pt idx="3118">
                  <c:v>21.042000000000002</c:v>
                </c:pt>
                <c:pt idx="3119">
                  <c:v>21.042000000000002</c:v>
                </c:pt>
                <c:pt idx="3120">
                  <c:v>21.042000000000002</c:v>
                </c:pt>
                <c:pt idx="3121">
                  <c:v>21.042000000000002</c:v>
                </c:pt>
                <c:pt idx="3122">
                  <c:v>21.042000000000002</c:v>
                </c:pt>
                <c:pt idx="3123">
                  <c:v>21.042000000000002</c:v>
                </c:pt>
                <c:pt idx="3124">
                  <c:v>21.042000000000002</c:v>
                </c:pt>
                <c:pt idx="3125">
                  <c:v>20.805</c:v>
                </c:pt>
                <c:pt idx="3126">
                  <c:v>20.805</c:v>
                </c:pt>
                <c:pt idx="3127">
                  <c:v>20.805</c:v>
                </c:pt>
                <c:pt idx="3128">
                  <c:v>20.805</c:v>
                </c:pt>
                <c:pt idx="3129">
                  <c:v>20.805</c:v>
                </c:pt>
                <c:pt idx="3130">
                  <c:v>20.805</c:v>
                </c:pt>
                <c:pt idx="3131">
                  <c:v>20.805</c:v>
                </c:pt>
                <c:pt idx="3132">
                  <c:v>20.805</c:v>
                </c:pt>
                <c:pt idx="3133">
                  <c:v>20.805</c:v>
                </c:pt>
                <c:pt idx="3134">
                  <c:v>20.805</c:v>
                </c:pt>
                <c:pt idx="3135">
                  <c:v>20.805</c:v>
                </c:pt>
                <c:pt idx="3136">
                  <c:v>24.692</c:v>
                </c:pt>
                <c:pt idx="3137">
                  <c:v>24.692</c:v>
                </c:pt>
                <c:pt idx="3138">
                  <c:v>24.692</c:v>
                </c:pt>
                <c:pt idx="3139">
                  <c:v>24.692</c:v>
                </c:pt>
                <c:pt idx="3140">
                  <c:v>24.692</c:v>
                </c:pt>
                <c:pt idx="3141">
                  <c:v>24.692</c:v>
                </c:pt>
                <c:pt idx="3142">
                  <c:v>24.692</c:v>
                </c:pt>
                <c:pt idx="3143">
                  <c:v>24.692</c:v>
                </c:pt>
                <c:pt idx="3144">
                  <c:v>24.692</c:v>
                </c:pt>
                <c:pt idx="3145">
                  <c:v>24.692</c:v>
                </c:pt>
                <c:pt idx="3146">
                  <c:v>24.692</c:v>
                </c:pt>
                <c:pt idx="3147">
                  <c:v>23.893999999999998</c:v>
                </c:pt>
                <c:pt idx="3148">
                  <c:v>23.893999999999998</c:v>
                </c:pt>
                <c:pt idx="3149">
                  <c:v>23.893999999999998</c:v>
                </c:pt>
                <c:pt idx="3150">
                  <c:v>23.893999999999998</c:v>
                </c:pt>
                <c:pt idx="3151">
                  <c:v>23.893999999999998</c:v>
                </c:pt>
                <c:pt idx="3152">
                  <c:v>23.893999999999998</c:v>
                </c:pt>
                <c:pt idx="3153">
                  <c:v>23.893999999999998</c:v>
                </c:pt>
                <c:pt idx="3154">
                  <c:v>23.893999999999998</c:v>
                </c:pt>
                <c:pt idx="3155">
                  <c:v>23.893999999999998</c:v>
                </c:pt>
                <c:pt idx="3156">
                  <c:v>23.893999999999998</c:v>
                </c:pt>
                <c:pt idx="3157">
                  <c:v>22.439</c:v>
                </c:pt>
                <c:pt idx="3158">
                  <c:v>22.439</c:v>
                </c:pt>
                <c:pt idx="3159">
                  <c:v>22.439</c:v>
                </c:pt>
                <c:pt idx="3160">
                  <c:v>22.439</c:v>
                </c:pt>
                <c:pt idx="3161">
                  <c:v>22.439</c:v>
                </c:pt>
                <c:pt idx="3162">
                  <c:v>22.439</c:v>
                </c:pt>
                <c:pt idx="3163">
                  <c:v>22.439</c:v>
                </c:pt>
                <c:pt idx="3164">
                  <c:v>22.439</c:v>
                </c:pt>
                <c:pt idx="3165">
                  <c:v>22.439</c:v>
                </c:pt>
                <c:pt idx="3166">
                  <c:v>22.439</c:v>
                </c:pt>
                <c:pt idx="3167">
                  <c:v>22.439</c:v>
                </c:pt>
                <c:pt idx="3168">
                  <c:v>23.561</c:v>
                </c:pt>
                <c:pt idx="3169">
                  <c:v>23.561</c:v>
                </c:pt>
                <c:pt idx="3170">
                  <c:v>23.561</c:v>
                </c:pt>
                <c:pt idx="3171">
                  <c:v>23.561</c:v>
                </c:pt>
                <c:pt idx="3172">
                  <c:v>23.561</c:v>
                </c:pt>
                <c:pt idx="3173">
                  <c:v>23.561</c:v>
                </c:pt>
                <c:pt idx="3174">
                  <c:v>23.561</c:v>
                </c:pt>
                <c:pt idx="3175">
                  <c:v>23.561</c:v>
                </c:pt>
                <c:pt idx="3176">
                  <c:v>23.561</c:v>
                </c:pt>
                <c:pt idx="3177">
                  <c:v>23.561</c:v>
                </c:pt>
                <c:pt idx="3178">
                  <c:v>23.561</c:v>
                </c:pt>
                <c:pt idx="3179">
                  <c:v>22.295000000000002</c:v>
                </c:pt>
                <c:pt idx="3180">
                  <c:v>22.295000000000002</c:v>
                </c:pt>
                <c:pt idx="3181">
                  <c:v>22.295000000000002</c:v>
                </c:pt>
                <c:pt idx="3182">
                  <c:v>22.295000000000002</c:v>
                </c:pt>
                <c:pt idx="3183">
                  <c:v>22.295000000000002</c:v>
                </c:pt>
                <c:pt idx="3184">
                  <c:v>22.295000000000002</c:v>
                </c:pt>
                <c:pt idx="3185">
                  <c:v>22.295000000000002</c:v>
                </c:pt>
                <c:pt idx="3186">
                  <c:v>22.295000000000002</c:v>
                </c:pt>
                <c:pt idx="3187">
                  <c:v>22.295000000000002</c:v>
                </c:pt>
                <c:pt idx="3188">
                  <c:v>22.295000000000002</c:v>
                </c:pt>
                <c:pt idx="3189">
                  <c:v>23.512</c:v>
                </c:pt>
                <c:pt idx="3190">
                  <c:v>23.512</c:v>
                </c:pt>
                <c:pt idx="3191">
                  <c:v>23.512</c:v>
                </c:pt>
                <c:pt idx="3192">
                  <c:v>23.512</c:v>
                </c:pt>
                <c:pt idx="3193">
                  <c:v>23.512</c:v>
                </c:pt>
                <c:pt idx="3194">
                  <c:v>23.512</c:v>
                </c:pt>
                <c:pt idx="3195">
                  <c:v>23.512</c:v>
                </c:pt>
                <c:pt idx="3196">
                  <c:v>23.512</c:v>
                </c:pt>
                <c:pt idx="3197">
                  <c:v>23.512</c:v>
                </c:pt>
                <c:pt idx="3198">
                  <c:v>23.512</c:v>
                </c:pt>
                <c:pt idx="3199">
                  <c:v>23.512</c:v>
                </c:pt>
                <c:pt idx="3200">
                  <c:v>23.06</c:v>
                </c:pt>
                <c:pt idx="3201">
                  <c:v>23.06</c:v>
                </c:pt>
                <c:pt idx="3202">
                  <c:v>23.06</c:v>
                </c:pt>
                <c:pt idx="3203">
                  <c:v>23.06</c:v>
                </c:pt>
                <c:pt idx="3204">
                  <c:v>23.06</c:v>
                </c:pt>
                <c:pt idx="3205">
                  <c:v>23.06</c:v>
                </c:pt>
                <c:pt idx="3206">
                  <c:v>23.06</c:v>
                </c:pt>
                <c:pt idx="3207">
                  <c:v>23.06</c:v>
                </c:pt>
                <c:pt idx="3208">
                  <c:v>23.06</c:v>
                </c:pt>
                <c:pt idx="3209">
                  <c:v>23.06</c:v>
                </c:pt>
                <c:pt idx="3210">
                  <c:v>23.495000000000001</c:v>
                </c:pt>
                <c:pt idx="3211">
                  <c:v>23.495000000000001</c:v>
                </c:pt>
                <c:pt idx="3212">
                  <c:v>23.495000000000001</c:v>
                </c:pt>
                <c:pt idx="3213">
                  <c:v>23.495000000000001</c:v>
                </c:pt>
                <c:pt idx="3214">
                  <c:v>23.495000000000001</c:v>
                </c:pt>
                <c:pt idx="3215">
                  <c:v>23.495000000000001</c:v>
                </c:pt>
                <c:pt idx="3216">
                  <c:v>23.495000000000001</c:v>
                </c:pt>
                <c:pt idx="3217">
                  <c:v>23.495000000000001</c:v>
                </c:pt>
                <c:pt idx="3218">
                  <c:v>23.495000000000001</c:v>
                </c:pt>
                <c:pt idx="3219">
                  <c:v>23.495000000000001</c:v>
                </c:pt>
                <c:pt idx="3220">
                  <c:v>23.495000000000001</c:v>
                </c:pt>
                <c:pt idx="3221">
                  <c:v>24.289000000000001</c:v>
                </c:pt>
                <c:pt idx="3222">
                  <c:v>24.289000000000001</c:v>
                </c:pt>
                <c:pt idx="3223">
                  <c:v>24.289000000000001</c:v>
                </c:pt>
                <c:pt idx="3224">
                  <c:v>24.289000000000001</c:v>
                </c:pt>
                <c:pt idx="3225">
                  <c:v>24.289000000000001</c:v>
                </c:pt>
                <c:pt idx="3226">
                  <c:v>24.289000000000001</c:v>
                </c:pt>
                <c:pt idx="3227">
                  <c:v>24.289000000000001</c:v>
                </c:pt>
                <c:pt idx="3228">
                  <c:v>24.289000000000001</c:v>
                </c:pt>
                <c:pt idx="3229">
                  <c:v>24.289000000000001</c:v>
                </c:pt>
                <c:pt idx="3230">
                  <c:v>24.289000000000001</c:v>
                </c:pt>
                <c:pt idx="3231">
                  <c:v>24.289000000000001</c:v>
                </c:pt>
                <c:pt idx="3232">
                  <c:v>22.978000000000002</c:v>
                </c:pt>
                <c:pt idx="3233">
                  <c:v>22.978000000000002</c:v>
                </c:pt>
                <c:pt idx="3234">
                  <c:v>22.978000000000002</c:v>
                </c:pt>
                <c:pt idx="3235">
                  <c:v>22.978000000000002</c:v>
                </c:pt>
                <c:pt idx="3236">
                  <c:v>22.978000000000002</c:v>
                </c:pt>
                <c:pt idx="3237">
                  <c:v>22.978000000000002</c:v>
                </c:pt>
                <c:pt idx="3238">
                  <c:v>22.978000000000002</c:v>
                </c:pt>
                <c:pt idx="3239">
                  <c:v>22.978000000000002</c:v>
                </c:pt>
                <c:pt idx="3240">
                  <c:v>22.978000000000002</c:v>
                </c:pt>
                <c:pt idx="3241">
                  <c:v>22.978000000000002</c:v>
                </c:pt>
                <c:pt idx="3242">
                  <c:v>23.936</c:v>
                </c:pt>
                <c:pt idx="3243">
                  <c:v>23.936</c:v>
                </c:pt>
                <c:pt idx="3244">
                  <c:v>23.936</c:v>
                </c:pt>
                <c:pt idx="3245">
                  <c:v>23.936</c:v>
                </c:pt>
                <c:pt idx="3246">
                  <c:v>23.936</c:v>
                </c:pt>
                <c:pt idx="3247">
                  <c:v>23.936</c:v>
                </c:pt>
                <c:pt idx="3248">
                  <c:v>23.936</c:v>
                </c:pt>
                <c:pt idx="3249">
                  <c:v>23.936</c:v>
                </c:pt>
                <c:pt idx="3250">
                  <c:v>23.936</c:v>
                </c:pt>
                <c:pt idx="3251">
                  <c:v>23.936</c:v>
                </c:pt>
                <c:pt idx="3252">
                  <c:v>23.936</c:v>
                </c:pt>
                <c:pt idx="3253">
                  <c:v>20.29</c:v>
                </c:pt>
                <c:pt idx="3254">
                  <c:v>20.29</c:v>
                </c:pt>
                <c:pt idx="3255">
                  <c:v>20.29</c:v>
                </c:pt>
                <c:pt idx="3256">
                  <c:v>20.29</c:v>
                </c:pt>
                <c:pt idx="3257">
                  <c:v>20.29</c:v>
                </c:pt>
                <c:pt idx="3258">
                  <c:v>20.29</c:v>
                </c:pt>
                <c:pt idx="3259">
                  <c:v>20.29</c:v>
                </c:pt>
                <c:pt idx="3260">
                  <c:v>20.29</c:v>
                </c:pt>
                <c:pt idx="3261">
                  <c:v>20.29</c:v>
                </c:pt>
                <c:pt idx="3262">
                  <c:v>20.29</c:v>
                </c:pt>
                <c:pt idx="3263">
                  <c:v>23.597999999999999</c:v>
                </c:pt>
                <c:pt idx="3264">
                  <c:v>23.597999999999999</c:v>
                </c:pt>
                <c:pt idx="3265">
                  <c:v>23.597999999999999</c:v>
                </c:pt>
                <c:pt idx="3266">
                  <c:v>23.597999999999999</c:v>
                </c:pt>
                <c:pt idx="3267">
                  <c:v>23.597999999999999</c:v>
                </c:pt>
                <c:pt idx="3268">
                  <c:v>23.597999999999999</c:v>
                </c:pt>
                <c:pt idx="3269">
                  <c:v>23.597999999999999</c:v>
                </c:pt>
                <c:pt idx="3270">
                  <c:v>23.597999999999999</c:v>
                </c:pt>
                <c:pt idx="3271">
                  <c:v>23.597999999999999</c:v>
                </c:pt>
                <c:pt idx="3272">
                  <c:v>23.597999999999999</c:v>
                </c:pt>
                <c:pt idx="3273">
                  <c:v>23.597999999999999</c:v>
                </c:pt>
                <c:pt idx="3274">
                  <c:v>21.946999999999999</c:v>
                </c:pt>
                <c:pt idx="3275">
                  <c:v>21.946999999999999</c:v>
                </c:pt>
                <c:pt idx="3276">
                  <c:v>21.946999999999999</c:v>
                </c:pt>
                <c:pt idx="3277">
                  <c:v>21.946999999999999</c:v>
                </c:pt>
                <c:pt idx="3278">
                  <c:v>21.946999999999999</c:v>
                </c:pt>
                <c:pt idx="3279">
                  <c:v>21.946999999999999</c:v>
                </c:pt>
                <c:pt idx="3280">
                  <c:v>21.946999999999999</c:v>
                </c:pt>
                <c:pt idx="3281">
                  <c:v>21.946999999999999</c:v>
                </c:pt>
                <c:pt idx="3282">
                  <c:v>21.946999999999999</c:v>
                </c:pt>
                <c:pt idx="3283">
                  <c:v>21.946999999999999</c:v>
                </c:pt>
                <c:pt idx="3284">
                  <c:v>21.946999999999999</c:v>
                </c:pt>
                <c:pt idx="3285">
                  <c:v>24.295000000000002</c:v>
                </c:pt>
                <c:pt idx="3286">
                  <c:v>24.295000000000002</c:v>
                </c:pt>
                <c:pt idx="3287">
                  <c:v>24.295000000000002</c:v>
                </c:pt>
                <c:pt idx="3288">
                  <c:v>24.295000000000002</c:v>
                </c:pt>
                <c:pt idx="3289">
                  <c:v>24.295000000000002</c:v>
                </c:pt>
                <c:pt idx="3290">
                  <c:v>24.295000000000002</c:v>
                </c:pt>
                <c:pt idx="3291">
                  <c:v>24.295000000000002</c:v>
                </c:pt>
                <c:pt idx="3292">
                  <c:v>24.295000000000002</c:v>
                </c:pt>
                <c:pt idx="3293">
                  <c:v>24.295000000000002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C1-46C9-B28D-C2C41D0342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1014735"/>
        <c:axId val="2111018479"/>
      </c:barChart>
      <c:catAx>
        <c:axId val="21110147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1018479"/>
        <c:crosses val="autoZero"/>
        <c:auto val="1"/>
        <c:lblAlgn val="ctr"/>
        <c:lblOffset val="100"/>
        <c:noMultiLvlLbl val="0"/>
      </c:catAx>
      <c:valAx>
        <c:axId val="2111018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1014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'Measurement4G - 22 May 2023 190'!$M$1</c:f>
              <c:strCache>
                <c:ptCount val="1"/>
                <c:pt idx="0">
                  <c:v> Ping [ms]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'Measurement4G - 22 May 2023 190'!$A$2:$A$3263</c:f>
              <c:numCache>
                <c:formatCode>[$-F400]h:mm:ss\ AM/PM</c:formatCode>
                <c:ptCount val="3262"/>
                <c:pt idx="0">
                  <c:v>0.77613425925925927</c:v>
                </c:pt>
                <c:pt idx="1">
                  <c:v>0.77614583333333331</c:v>
                </c:pt>
                <c:pt idx="2">
                  <c:v>0.77614583333333331</c:v>
                </c:pt>
                <c:pt idx="3">
                  <c:v>0.77615740740740746</c:v>
                </c:pt>
                <c:pt idx="4">
                  <c:v>0.77615740740740746</c:v>
                </c:pt>
                <c:pt idx="5">
                  <c:v>0.7761689814814815</c:v>
                </c:pt>
                <c:pt idx="6">
                  <c:v>0.7761689814814815</c:v>
                </c:pt>
                <c:pt idx="7">
                  <c:v>0.77618055555555554</c:v>
                </c:pt>
                <c:pt idx="8">
                  <c:v>0.77629629629629626</c:v>
                </c:pt>
                <c:pt idx="9">
                  <c:v>0.77630787037037041</c:v>
                </c:pt>
                <c:pt idx="10">
                  <c:v>0.77631944444444445</c:v>
                </c:pt>
                <c:pt idx="11">
                  <c:v>0.77631944444444445</c:v>
                </c:pt>
                <c:pt idx="12">
                  <c:v>0.77633101851851849</c:v>
                </c:pt>
                <c:pt idx="13">
                  <c:v>0.77633101851851849</c:v>
                </c:pt>
                <c:pt idx="14">
                  <c:v>0.77634259259259264</c:v>
                </c:pt>
                <c:pt idx="15">
                  <c:v>0.77634259259259264</c:v>
                </c:pt>
                <c:pt idx="16">
                  <c:v>0.77635416666666668</c:v>
                </c:pt>
                <c:pt idx="17">
                  <c:v>0.77635416666666668</c:v>
                </c:pt>
                <c:pt idx="18">
                  <c:v>0.7764699074074074</c:v>
                </c:pt>
                <c:pt idx="19">
                  <c:v>0.77648148148148144</c:v>
                </c:pt>
                <c:pt idx="20">
                  <c:v>0.77649305555555559</c:v>
                </c:pt>
                <c:pt idx="21">
                  <c:v>0.77649305555555559</c:v>
                </c:pt>
                <c:pt idx="22">
                  <c:v>0.77650462962962963</c:v>
                </c:pt>
                <c:pt idx="23">
                  <c:v>0.77650462962962963</c:v>
                </c:pt>
                <c:pt idx="24">
                  <c:v>0.77651620370370367</c:v>
                </c:pt>
                <c:pt idx="25">
                  <c:v>0.77651620370370367</c:v>
                </c:pt>
                <c:pt idx="26">
                  <c:v>0.77652777777777782</c:v>
                </c:pt>
                <c:pt idx="27">
                  <c:v>0.77652777777777782</c:v>
                </c:pt>
                <c:pt idx="28">
                  <c:v>0.77653935185185186</c:v>
                </c:pt>
                <c:pt idx="29">
                  <c:v>0.77653935185185186</c:v>
                </c:pt>
                <c:pt idx="30">
                  <c:v>0.77655092592592589</c:v>
                </c:pt>
                <c:pt idx="31">
                  <c:v>0.77655092592592589</c:v>
                </c:pt>
                <c:pt idx="32">
                  <c:v>0.77656250000000004</c:v>
                </c:pt>
                <c:pt idx="33">
                  <c:v>0.77656250000000004</c:v>
                </c:pt>
                <c:pt idx="34">
                  <c:v>0.77657407407407408</c:v>
                </c:pt>
                <c:pt idx="35">
                  <c:v>0.77657407407407408</c:v>
                </c:pt>
                <c:pt idx="36">
                  <c:v>0.77658564814814812</c:v>
                </c:pt>
                <c:pt idx="37">
                  <c:v>0.77659722222222227</c:v>
                </c:pt>
                <c:pt idx="38">
                  <c:v>0.77659722222222227</c:v>
                </c:pt>
                <c:pt idx="39">
                  <c:v>0.77660879629629631</c:v>
                </c:pt>
                <c:pt idx="40">
                  <c:v>0.77660879629629631</c:v>
                </c:pt>
                <c:pt idx="41">
                  <c:v>0.77662037037037035</c:v>
                </c:pt>
                <c:pt idx="42">
                  <c:v>0.77662037037037035</c:v>
                </c:pt>
                <c:pt idx="43">
                  <c:v>0.7766319444444445</c:v>
                </c:pt>
                <c:pt idx="44">
                  <c:v>0.7766319444444445</c:v>
                </c:pt>
                <c:pt idx="45">
                  <c:v>0.77664351851851854</c:v>
                </c:pt>
                <c:pt idx="46">
                  <c:v>0.77664351851851854</c:v>
                </c:pt>
                <c:pt idx="47">
                  <c:v>0.77665509259259258</c:v>
                </c:pt>
                <c:pt idx="48">
                  <c:v>0.77665509259259258</c:v>
                </c:pt>
                <c:pt idx="49">
                  <c:v>0.77666666666666662</c:v>
                </c:pt>
                <c:pt idx="50">
                  <c:v>0.77666666666666662</c:v>
                </c:pt>
                <c:pt idx="51">
                  <c:v>0.77667824074074077</c:v>
                </c:pt>
                <c:pt idx="52">
                  <c:v>0.77667824074074077</c:v>
                </c:pt>
                <c:pt idx="53">
                  <c:v>0.77668981481481481</c:v>
                </c:pt>
                <c:pt idx="54">
                  <c:v>0.77670138888888884</c:v>
                </c:pt>
                <c:pt idx="55">
                  <c:v>0.77670138888888884</c:v>
                </c:pt>
                <c:pt idx="56">
                  <c:v>0.77671296296296299</c:v>
                </c:pt>
                <c:pt idx="57">
                  <c:v>0.77671296296296299</c:v>
                </c:pt>
                <c:pt idx="58">
                  <c:v>0.77672453703703703</c:v>
                </c:pt>
                <c:pt idx="59">
                  <c:v>0.77672453703703703</c:v>
                </c:pt>
                <c:pt idx="60">
                  <c:v>0.77673611111111107</c:v>
                </c:pt>
                <c:pt idx="61">
                  <c:v>0.77673611111111107</c:v>
                </c:pt>
                <c:pt idx="62">
                  <c:v>0.77674768518518522</c:v>
                </c:pt>
                <c:pt idx="63">
                  <c:v>0.77674768518518522</c:v>
                </c:pt>
                <c:pt idx="64">
                  <c:v>0.77675925925925926</c:v>
                </c:pt>
                <c:pt idx="65">
                  <c:v>0.77675925925925926</c:v>
                </c:pt>
                <c:pt idx="66">
                  <c:v>0.7767708333333333</c:v>
                </c:pt>
                <c:pt idx="67">
                  <c:v>0.7767708333333333</c:v>
                </c:pt>
                <c:pt idx="68">
                  <c:v>0.77678240740740745</c:v>
                </c:pt>
                <c:pt idx="69">
                  <c:v>0.77678240740740745</c:v>
                </c:pt>
                <c:pt idx="70">
                  <c:v>0.77679398148148149</c:v>
                </c:pt>
                <c:pt idx="71">
                  <c:v>0.77680555555555553</c:v>
                </c:pt>
                <c:pt idx="72">
                  <c:v>0.77680555555555553</c:v>
                </c:pt>
                <c:pt idx="73">
                  <c:v>0.77681712962962968</c:v>
                </c:pt>
                <c:pt idx="74">
                  <c:v>0.77681712962962968</c:v>
                </c:pt>
                <c:pt idx="75">
                  <c:v>0.77682870370370372</c:v>
                </c:pt>
                <c:pt idx="76">
                  <c:v>0.77682870370370372</c:v>
                </c:pt>
                <c:pt idx="77">
                  <c:v>0.77684027777777775</c:v>
                </c:pt>
                <c:pt idx="78">
                  <c:v>0.77684027777777775</c:v>
                </c:pt>
                <c:pt idx="79">
                  <c:v>0.7768518518518519</c:v>
                </c:pt>
                <c:pt idx="80">
                  <c:v>0.7768518518518519</c:v>
                </c:pt>
                <c:pt idx="81">
                  <c:v>0.77686342592592594</c:v>
                </c:pt>
                <c:pt idx="82">
                  <c:v>0.77686342592592594</c:v>
                </c:pt>
                <c:pt idx="83">
                  <c:v>0.77687499999999998</c:v>
                </c:pt>
                <c:pt idx="84">
                  <c:v>0.77687499999999998</c:v>
                </c:pt>
                <c:pt idx="85">
                  <c:v>0.77688657407407402</c:v>
                </c:pt>
                <c:pt idx="86">
                  <c:v>0.77700231481481485</c:v>
                </c:pt>
                <c:pt idx="87">
                  <c:v>0.77701388888888889</c:v>
                </c:pt>
                <c:pt idx="88">
                  <c:v>0.77701388888888889</c:v>
                </c:pt>
                <c:pt idx="89">
                  <c:v>0.77702546296296293</c:v>
                </c:pt>
                <c:pt idx="90">
                  <c:v>0.77702546296296293</c:v>
                </c:pt>
                <c:pt idx="91">
                  <c:v>0.77703703703703708</c:v>
                </c:pt>
                <c:pt idx="92">
                  <c:v>0.77703703703703708</c:v>
                </c:pt>
                <c:pt idx="93">
                  <c:v>0.77704861111111112</c:v>
                </c:pt>
                <c:pt idx="94">
                  <c:v>0.77704861111111112</c:v>
                </c:pt>
                <c:pt idx="95">
                  <c:v>0.77706018518518516</c:v>
                </c:pt>
                <c:pt idx="96">
                  <c:v>0.77706018518518516</c:v>
                </c:pt>
                <c:pt idx="97">
                  <c:v>0.77707175925925931</c:v>
                </c:pt>
                <c:pt idx="98">
                  <c:v>0.77707175925925931</c:v>
                </c:pt>
                <c:pt idx="99">
                  <c:v>0.77708333333333335</c:v>
                </c:pt>
                <c:pt idx="100">
                  <c:v>0.77708333333333335</c:v>
                </c:pt>
                <c:pt idx="101">
                  <c:v>0.77709490740740739</c:v>
                </c:pt>
                <c:pt idx="102">
                  <c:v>0.77710648148148154</c:v>
                </c:pt>
                <c:pt idx="103">
                  <c:v>0.77710648148148154</c:v>
                </c:pt>
                <c:pt idx="104">
                  <c:v>0.77711805555555558</c:v>
                </c:pt>
                <c:pt idx="105">
                  <c:v>0.77711805555555558</c:v>
                </c:pt>
                <c:pt idx="106">
                  <c:v>0.7772337962962963</c:v>
                </c:pt>
                <c:pt idx="107">
                  <c:v>0.77724537037037034</c:v>
                </c:pt>
                <c:pt idx="108">
                  <c:v>0.77724537037037034</c:v>
                </c:pt>
                <c:pt idx="109">
                  <c:v>0.77725694444444449</c:v>
                </c:pt>
                <c:pt idx="110">
                  <c:v>0.77725694444444449</c:v>
                </c:pt>
                <c:pt idx="111">
                  <c:v>0.77726851851851853</c:v>
                </c:pt>
                <c:pt idx="112">
                  <c:v>0.77726851851851853</c:v>
                </c:pt>
                <c:pt idx="113">
                  <c:v>0.77728009259259256</c:v>
                </c:pt>
                <c:pt idx="114">
                  <c:v>0.77728009259259256</c:v>
                </c:pt>
                <c:pt idx="115">
                  <c:v>0.77729166666666671</c:v>
                </c:pt>
                <c:pt idx="116">
                  <c:v>0.77730324074074075</c:v>
                </c:pt>
                <c:pt idx="117">
                  <c:v>0.77730324074074075</c:v>
                </c:pt>
                <c:pt idx="118">
                  <c:v>0.77731481481481479</c:v>
                </c:pt>
                <c:pt idx="119">
                  <c:v>0.77731481481481479</c:v>
                </c:pt>
                <c:pt idx="120">
                  <c:v>0.77732638888888894</c:v>
                </c:pt>
                <c:pt idx="121">
                  <c:v>0.77732638888888894</c:v>
                </c:pt>
                <c:pt idx="122">
                  <c:v>0.77733796296296298</c:v>
                </c:pt>
                <c:pt idx="123">
                  <c:v>0.77733796296296298</c:v>
                </c:pt>
                <c:pt idx="124">
                  <c:v>0.77734953703703702</c:v>
                </c:pt>
                <c:pt idx="125">
                  <c:v>0.77734953703703702</c:v>
                </c:pt>
                <c:pt idx="126">
                  <c:v>0.77736111111111106</c:v>
                </c:pt>
                <c:pt idx="127">
                  <c:v>0.77736111111111106</c:v>
                </c:pt>
                <c:pt idx="128">
                  <c:v>0.77737268518518521</c:v>
                </c:pt>
                <c:pt idx="129">
                  <c:v>0.77737268518518521</c:v>
                </c:pt>
                <c:pt idx="130">
                  <c:v>0.77738425925925925</c:v>
                </c:pt>
                <c:pt idx="131">
                  <c:v>0.77738425925925925</c:v>
                </c:pt>
                <c:pt idx="132">
                  <c:v>0.77739583333333329</c:v>
                </c:pt>
                <c:pt idx="133">
                  <c:v>0.77740740740740744</c:v>
                </c:pt>
                <c:pt idx="134">
                  <c:v>0.77740740740740744</c:v>
                </c:pt>
                <c:pt idx="135">
                  <c:v>0.77741898148148147</c:v>
                </c:pt>
                <c:pt idx="136">
                  <c:v>0.77741898148148147</c:v>
                </c:pt>
                <c:pt idx="137">
                  <c:v>0.77743055555555551</c:v>
                </c:pt>
                <c:pt idx="138">
                  <c:v>0.77743055555555551</c:v>
                </c:pt>
                <c:pt idx="139">
                  <c:v>0.77744212962962966</c:v>
                </c:pt>
                <c:pt idx="140">
                  <c:v>0.77744212962962966</c:v>
                </c:pt>
                <c:pt idx="141">
                  <c:v>0.7774537037037037</c:v>
                </c:pt>
                <c:pt idx="142">
                  <c:v>0.7774537037037037</c:v>
                </c:pt>
                <c:pt idx="143">
                  <c:v>0.77746527777777774</c:v>
                </c:pt>
                <c:pt idx="144">
                  <c:v>0.77746527777777774</c:v>
                </c:pt>
                <c:pt idx="145">
                  <c:v>0.77747685185185189</c:v>
                </c:pt>
                <c:pt idx="146">
                  <c:v>0.77747685185185189</c:v>
                </c:pt>
                <c:pt idx="147">
                  <c:v>0.77748842592592593</c:v>
                </c:pt>
                <c:pt idx="148">
                  <c:v>0.77748842592592593</c:v>
                </c:pt>
                <c:pt idx="149">
                  <c:v>0.77749999999999997</c:v>
                </c:pt>
                <c:pt idx="150">
                  <c:v>0.77751157407407412</c:v>
                </c:pt>
                <c:pt idx="151">
                  <c:v>0.77751157407407412</c:v>
                </c:pt>
                <c:pt idx="152">
                  <c:v>0.77752314814814816</c:v>
                </c:pt>
                <c:pt idx="153">
                  <c:v>0.77752314814814816</c:v>
                </c:pt>
                <c:pt idx="154">
                  <c:v>0.7775347222222222</c:v>
                </c:pt>
                <c:pt idx="155">
                  <c:v>0.7775347222222222</c:v>
                </c:pt>
                <c:pt idx="156">
                  <c:v>0.77754629629629635</c:v>
                </c:pt>
                <c:pt idx="157">
                  <c:v>0.77754629629629635</c:v>
                </c:pt>
                <c:pt idx="158">
                  <c:v>0.77755787037037039</c:v>
                </c:pt>
                <c:pt idx="159">
                  <c:v>0.77755787037037039</c:v>
                </c:pt>
                <c:pt idx="160">
                  <c:v>0.77756944444444442</c:v>
                </c:pt>
                <c:pt idx="161">
                  <c:v>0.77756944444444442</c:v>
                </c:pt>
                <c:pt idx="162">
                  <c:v>0.77758101851851846</c:v>
                </c:pt>
                <c:pt idx="163">
                  <c:v>0.77758101851851846</c:v>
                </c:pt>
                <c:pt idx="164">
                  <c:v>0.77759259259259261</c:v>
                </c:pt>
                <c:pt idx="165">
                  <c:v>0.77770833333333333</c:v>
                </c:pt>
                <c:pt idx="166">
                  <c:v>0.77771990740740737</c:v>
                </c:pt>
                <c:pt idx="167">
                  <c:v>0.77771990740740737</c:v>
                </c:pt>
                <c:pt idx="168">
                  <c:v>0.77773148148148152</c:v>
                </c:pt>
                <c:pt idx="169">
                  <c:v>0.77773148148148152</c:v>
                </c:pt>
                <c:pt idx="170">
                  <c:v>0.77774305555555556</c:v>
                </c:pt>
                <c:pt idx="171">
                  <c:v>0.77774305555555556</c:v>
                </c:pt>
                <c:pt idx="172">
                  <c:v>0.7777546296296296</c:v>
                </c:pt>
                <c:pt idx="173">
                  <c:v>0.7777546296296296</c:v>
                </c:pt>
                <c:pt idx="174">
                  <c:v>0.77776620370370375</c:v>
                </c:pt>
                <c:pt idx="175">
                  <c:v>0.77776620370370375</c:v>
                </c:pt>
                <c:pt idx="176">
                  <c:v>0.77777777777777779</c:v>
                </c:pt>
                <c:pt idx="177">
                  <c:v>0.77777777777777779</c:v>
                </c:pt>
                <c:pt idx="178">
                  <c:v>0.77778935185185183</c:v>
                </c:pt>
                <c:pt idx="179">
                  <c:v>0.77778935185185183</c:v>
                </c:pt>
                <c:pt idx="180">
                  <c:v>0.77780092592592598</c:v>
                </c:pt>
                <c:pt idx="181">
                  <c:v>0.77780092592592598</c:v>
                </c:pt>
                <c:pt idx="182">
                  <c:v>0.77781250000000002</c:v>
                </c:pt>
                <c:pt idx="183">
                  <c:v>0.77782407407407406</c:v>
                </c:pt>
                <c:pt idx="184">
                  <c:v>0.77782407407407406</c:v>
                </c:pt>
                <c:pt idx="185">
                  <c:v>0.7778356481481481</c:v>
                </c:pt>
                <c:pt idx="186">
                  <c:v>0.7778356481481481</c:v>
                </c:pt>
                <c:pt idx="187">
                  <c:v>0.77784722222222225</c:v>
                </c:pt>
                <c:pt idx="188">
                  <c:v>0.77784722222222225</c:v>
                </c:pt>
                <c:pt idx="189">
                  <c:v>0.77785879629629628</c:v>
                </c:pt>
                <c:pt idx="190">
                  <c:v>0.77785879629629628</c:v>
                </c:pt>
                <c:pt idx="191">
                  <c:v>0.77787037037037032</c:v>
                </c:pt>
                <c:pt idx="192">
                  <c:v>0.77787037037037032</c:v>
                </c:pt>
                <c:pt idx="193">
                  <c:v>0.77788194444444447</c:v>
                </c:pt>
                <c:pt idx="194">
                  <c:v>0.77789351851851851</c:v>
                </c:pt>
                <c:pt idx="195">
                  <c:v>0.77789351851851851</c:v>
                </c:pt>
                <c:pt idx="196">
                  <c:v>0.77790509259259255</c:v>
                </c:pt>
                <c:pt idx="197">
                  <c:v>0.77790509259259255</c:v>
                </c:pt>
                <c:pt idx="198">
                  <c:v>0.7779166666666667</c:v>
                </c:pt>
                <c:pt idx="199">
                  <c:v>0.7779166666666667</c:v>
                </c:pt>
                <c:pt idx="200">
                  <c:v>0.77792824074074074</c:v>
                </c:pt>
                <c:pt idx="201">
                  <c:v>0.77792824074074074</c:v>
                </c:pt>
                <c:pt idx="202">
                  <c:v>0.77793981481481478</c:v>
                </c:pt>
                <c:pt idx="203">
                  <c:v>0.77793981481481478</c:v>
                </c:pt>
                <c:pt idx="204">
                  <c:v>0.77795138888888893</c:v>
                </c:pt>
                <c:pt idx="205">
                  <c:v>0.77796296296296297</c:v>
                </c:pt>
                <c:pt idx="206">
                  <c:v>0.77796296296296297</c:v>
                </c:pt>
                <c:pt idx="207">
                  <c:v>0.77797453703703701</c:v>
                </c:pt>
                <c:pt idx="208">
                  <c:v>0.77797453703703701</c:v>
                </c:pt>
                <c:pt idx="209">
                  <c:v>0.77798611111111116</c:v>
                </c:pt>
                <c:pt idx="210">
                  <c:v>0.77798611111111116</c:v>
                </c:pt>
                <c:pt idx="211">
                  <c:v>0.77799768518518519</c:v>
                </c:pt>
                <c:pt idx="212">
                  <c:v>0.77799768518518519</c:v>
                </c:pt>
                <c:pt idx="213">
                  <c:v>0.77800925925925923</c:v>
                </c:pt>
                <c:pt idx="214">
                  <c:v>0.77800925925925923</c:v>
                </c:pt>
                <c:pt idx="215">
                  <c:v>0.77802083333333338</c:v>
                </c:pt>
                <c:pt idx="216">
                  <c:v>0.77802083333333338</c:v>
                </c:pt>
                <c:pt idx="217">
                  <c:v>0.77803240740740742</c:v>
                </c:pt>
                <c:pt idx="218">
                  <c:v>0.77803240740740742</c:v>
                </c:pt>
                <c:pt idx="219">
                  <c:v>0.77804398148148146</c:v>
                </c:pt>
                <c:pt idx="220">
                  <c:v>0.77804398148148146</c:v>
                </c:pt>
                <c:pt idx="221">
                  <c:v>0.7780555555555555</c:v>
                </c:pt>
                <c:pt idx="222">
                  <c:v>0.7780555555555555</c:v>
                </c:pt>
                <c:pt idx="223">
                  <c:v>0.77806712962962965</c:v>
                </c:pt>
                <c:pt idx="224">
                  <c:v>0.77806712962962965</c:v>
                </c:pt>
                <c:pt idx="225">
                  <c:v>0.77807870370370369</c:v>
                </c:pt>
                <c:pt idx="226">
                  <c:v>0.77809027777777773</c:v>
                </c:pt>
                <c:pt idx="227">
                  <c:v>0.77809027777777773</c:v>
                </c:pt>
                <c:pt idx="228">
                  <c:v>0.77810185185185188</c:v>
                </c:pt>
                <c:pt idx="229">
                  <c:v>0.77810185185185188</c:v>
                </c:pt>
                <c:pt idx="230">
                  <c:v>0.77811342592592592</c:v>
                </c:pt>
                <c:pt idx="231">
                  <c:v>0.77811342592592592</c:v>
                </c:pt>
                <c:pt idx="232">
                  <c:v>0.77812499999999996</c:v>
                </c:pt>
                <c:pt idx="233">
                  <c:v>0.77812499999999996</c:v>
                </c:pt>
                <c:pt idx="234">
                  <c:v>0.77813657407407411</c:v>
                </c:pt>
                <c:pt idx="235">
                  <c:v>0.77813657407407411</c:v>
                </c:pt>
                <c:pt idx="236">
                  <c:v>0.77814814814814814</c:v>
                </c:pt>
                <c:pt idx="237">
                  <c:v>0.77814814814814814</c:v>
                </c:pt>
                <c:pt idx="238">
                  <c:v>0.77815972222222218</c:v>
                </c:pt>
                <c:pt idx="239">
                  <c:v>0.77815972222222218</c:v>
                </c:pt>
                <c:pt idx="240">
                  <c:v>0.77817129629629633</c:v>
                </c:pt>
                <c:pt idx="241">
                  <c:v>0.77818287037037037</c:v>
                </c:pt>
                <c:pt idx="242">
                  <c:v>0.77818287037037037</c:v>
                </c:pt>
                <c:pt idx="243">
                  <c:v>0.77819444444444441</c:v>
                </c:pt>
                <c:pt idx="244">
                  <c:v>0.77819444444444441</c:v>
                </c:pt>
                <c:pt idx="245">
                  <c:v>0.77820601851851856</c:v>
                </c:pt>
                <c:pt idx="246">
                  <c:v>0.77820601851851856</c:v>
                </c:pt>
                <c:pt idx="247">
                  <c:v>0.7782175925925926</c:v>
                </c:pt>
                <c:pt idx="248">
                  <c:v>0.7782175925925926</c:v>
                </c:pt>
                <c:pt idx="249">
                  <c:v>0.77822916666666664</c:v>
                </c:pt>
                <c:pt idx="250">
                  <c:v>0.77822916666666664</c:v>
                </c:pt>
                <c:pt idx="251">
                  <c:v>0.77824074074074079</c:v>
                </c:pt>
                <c:pt idx="252">
                  <c:v>0.77824074074074079</c:v>
                </c:pt>
                <c:pt idx="253">
                  <c:v>0.77825231481481483</c:v>
                </c:pt>
                <c:pt idx="254">
                  <c:v>0.77826388888888887</c:v>
                </c:pt>
                <c:pt idx="255">
                  <c:v>0.77826388888888887</c:v>
                </c:pt>
                <c:pt idx="256">
                  <c:v>0.77827546296296302</c:v>
                </c:pt>
                <c:pt idx="257">
                  <c:v>0.77827546296296302</c:v>
                </c:pt>
                <c:pt idx="258">
                  <c:v>0.77828703703703705</c:v>
                </c:pt>
                <c:pt idx="259">
                  <c:v>0.77828703703703705</c:v>
                </c:pt>
                <c:pt idx="260">
                  <c:v>0.77829861111111109</c:v>
                </c:pt>
                <c:pt idx="261">
                  <c:v>0.77829861111111109</c:v>
                </c:pt>
                <c:pt idx="262">
                  <c:v>0.77831018518518513</c:v>
                </c:pt>
                <c:pt idx="263">
                  <c:v>0.77831018518518513</c:v>
                </c:pt>
                <c:pt idx="264">
                  <c:v>0.77832175925925928</c:v>
                </c:pt>
                <c:pt idx="265">
                  <c:v>0.77832175925925928</c:v>
                </c:pt>
                <c:pt idx="266">
                  <c:v>0.77833333333333332</c:v>
                </c:pt>
                <c:pt idx="267">
                  <c:v>0.77833333333333332</c:v>
                </c:pt>
                <c:pt idx="268">
                  <c:v>0.77834490740740736</c:v>
                </c:pt>
                <c:pt idx="269">
                  <c:v>0.77834490740740736</c:v>
                </c:pt>
                <c:pt idx="270">
                  <c:v>0.77835648148148151</c:v>
                </c:pt>
                <c:pt idx="271">
                  <c:v>0.77836805555555555</c:v>
                </c:pt>
                <c:pt idx="272">
                  <c:v>0.77836805555555555</c:v>
                </c:pt>
                <c:pt idx="273">
                  <c:v>0.77837962962962959</c:v>
                </c:pt>
                <c:pt idx="274">
                  <c:v>0.77837962962962959</c:v>
                </c:pt>
                <c:pt idx="275">
                  <c:v>0.77839120370370374</c:v>
                </c:pt>
                <c:pt idx="276">
                  <c:v>0.77839120370370374</c:v>
                </c:pt>
                <c:pt idx="277">
                  <c:v>0.77840277777777778</c:v>
                </c:pt>
                <c:pt idx="278">
                  <c:v>0.77840277777777778</c:v>
                </c:pt>
                <c:pt idx="279">
                  <c:v>0.77841435185185182</c:v>
                </c:pt>
                <c:pt idx="280">
                  <c:v>0.77841435185185182</c:v>
                </c:pt>
                <c:pt idx="281">
                  <c:v>0.77842592592592597</c:v>
                </c:pt>
                <c:pt idx="282">
                  <c:v>0.77842592592592597</c:v>
                </c:pt>
                <c:pt idx="283">
                  <c:v>0.7784375</c:v>
                </c:pt>
                <c:pt idx="284">
                  <c:v>0.7784375</c:v>
                </c:pt>
                <c:pt idx="285">
                  <c:v>0.77844907407407404</c:v>
                </c:pt>
                <c:pt idx="286">
                  <c:v>0.77844907407407404</c:v>
                </c:pt>
                <c:pt idx="287">
                  <c:v>0.77846064814814819</c:v>
                </c:pt>
                <c:pt idx="288">
                  <c:v>0.77846064814814819</c:v>
                </c:pt>
                <c:pt idx="289">
                  <c:v>0.77847222222222223</c:v>
                </c:pt>
                <c:pt idx="290">
                  <c:v>0.77848379629629627</c:v>
                </c:pt>
                <c:pt idx="291">
                  <c:v>0.77848379629629627</c:v>
                </c:pt>
                <c:pt idx="292">
                  <c:v>0.77849537037037042</c:v>
                </c:pt>
                <c:pt idx="293">
                  <c:v>0.77849537037037042</c:v>
                </c:pt>
                <c:pt idx="294">
                  <c:v>0.77850694444444446</c:v>
                </c:pt>
                <c:pt idx="295">
                  <c:v>0.77850694444444446</c:v>
                </c:pt>
                <c:pt idx="296">
                  <c:v>0.7785185185185185</c:v>
                </c:pt>
                <c:pt idx="297">
                  <c:v>0.7785185185185185</c:v>
                </c:pt>
                <c:pt idx="298">
                  <c:v>0.77853009259259254</c:v>
                </c:pt>
                <c:pt idx="299">
                  <c:v>0.77853009259259254</c:v>
                </c:pt>
                <c:pt idx="300">
                  <c:v>0.77854166666666669</c:v>
                </c:pt>
                <c:pt idx="301">
                  <c:v>0.77854166666666669</c:v>
                </c:pt>
                <c:pt idx="302">
                  <c:v>0.77855324074074073</c:v>
                </c:pt>
                <c:pt idx="303">
                  <c:v>0.77855324074074073</c:v>
                </c:pt>
                <c:pt idx="304">
                  <c:v>0.77856481481481477</c:v>
                </c:pt>
                <c:pt idx="305">
                  <c:v>0.77856481481481477</c:v>
                </c:pt>
                <c:pt idx="306">
                  <c:v>0.77857638888888892</c:v>
                </c:pt>
                <c:pt idx="307">
                  <c:v>0.77858796296296295</c:v>
                </c:pt>
                <c:pt idx="308">
                  <c:v>0.77858796296296295</c:v>
                </c:pt>
                <c:pt idx="309">
                  <c:v>0.77859953703703699</c:v>
                </c:pt>
                <c:pt idx="310">
                  <c:v>0.77859953703703699</c:v>
                </c:pt>
                <c:pt idx="311">
                  <c:v>0.77861111111111114</c:v>
                </c:pt>
                <c:pt idx="312">
                  <c:v>0.77861111111111114</c:v>
                </c:pt>
                <c:pt idx="313">
                  <c:v>0.77862268518518518</c:v>
                </c:pt>
                <c:pt idx="314">
                  <c:v>0.77863425925925922</c:v>
                </c:pt>
                <c:pt idx="315">
                  <c:v>0.77863425925925922</c:v>
                </c:pt>
                <c:pt idx="316">
                  <c:v>0.77864583333333337</c:v>
                </c:pt>
                <c:pt idx="317">
                  <c:v>0.77864583333333337</c:v>
                </c:pt>
                <c:pt idx="318">
                  <c:v>0.77865740740740741</c:v>
                </c:pt>
                <c:pt idx="319">
                  <c:v>0.77865740740740741</c:v>
                </c:pt>
                <c:pt idx="320">
                  <c:v>0.77866898148148145</c:v>
                </c:pt>
                <c:pt idx="321">
                  <c:v>0.77866898148148145</c:v>
                </c:pt>
                <c:pt idx="322">
                  <c:v>0.7786805555555556</c:v>
                </c:pt>
                <c:pt idx="323">
                  <c:v>0.7786805555555556</c:v>
                </c:pt>
                <c:pt idx="324">
                  <c:v>0.77869212962962964</c:v>
                </c:pt>
                <c:pt idx="325">
                  <c:v>0.77869212962962964</c:v>
                </c:pt>
                <c:pt idx="326">
                  <c:v>0.77870370370370368</c:v>
                </c:pt>
                <c:pt idx="327">
                  <c:v>0.77870370370370368</c:v>
                </c:pt>
                <c:pt idx="328">
                  <c:v>0.77871527777777783</c:v>
                </c:pt>
                <c:pt idx="329">
                  <c:v>0.77871527777777783</c:v>
                </c:pt>
                <c:pt idx="330">
                  <c:v>0.77872685185185186</c:v>
                </c:pt>
                <c:pt idx="331">
                  <c:v>0.77872685185185186</c:v>
                </c:pt>
                <c:pt idx="332">
                  <c:v>0.7787384259259259</c:v>
                </c:pt>
                <c:pt idx="333">
                  <c:v>0.77875000000000005</c:v>
                </c:pt>
                <c:pt idx="334">
                  <c:v>0.77875000000000005</c:v>
                </c:pt>
                <c:pt idx="335">
                  <c:v>0.77876157407407409</c:v>
                </c:pt>
                <c:pt idx="336">
                  <c:v>0.77876157407407409</c:v>
                </c:pt>
                <c:pt idx="337">
                  <c:v>0.77877314814814813</c:v>
                </c:pt>
                <c:pt idx="338">
                  <c:v>0.77877314814814813</c:v>
                </c:pt>
                <c:pt idx="339">
                  <c:v>0.77878472222222217</c:v>
                </c:pt>
                <c:pt idx="340">
                  <c:v>0.77878472222222217</c:v>
                </c:pt>
                <c:pt idx="341">
                  <c:v>0.77879629629629632</c:v>
                </c:pt>
                <c:pt idx="342">
                  <c:v>0.77880787037037036</c:v>
                </c:pt>
                <c:pt idx="343">
                  <c:v>0.77880787037037036</c:v>
                </c:pt>
                <c:pt idx="344">
                  <c:v>0.7788194444444444</c:v>
                </c:pt>
                <c:pt idx="345">
                  <c:v>0.7788194444444444</c:v>
                </c:pt>
                <c:pt idx="346">
                  <c:v>0.77883101851851855</c:v>
                </c:pt>
                <c:pt idx="347">
                  <c:v>0.77883101851851855</c:v>
                </c:pt>
                <c:pt idx="348">
                  <c:v>0.77884259259259259</c:v>
                </c:pt>
                <c:pt idx="349">
                  <c:v>0.77884259259259259</c:v>
                </c:pt>
                <c:pt idx="350">
                  <c:v>0.77885416666666663</c:v>
                </c:pt>
                <c:pt idx="351">
                  <c:v>0.77885416666666663</c:v>
                </c:pt>
                <c:pt idx="352">
                  <c:v>0.77886574074074078</c:v>
                </c:pt>
                <c:pt idx="353">
                  <c:v>0.77886574074074078</c:v>
                </c:pt>
                <c:pt idx="354">
                  <c:v>0.77887731481481481</c:v>
                </c:pt>
                <c:pt idx="355">
                  <c:v>0.77888888888888885</c:v>
                </c:pt>
                <c:pt idx="356">
                  <c:v>0.77888888888888885</c:v>
                </c:pt>
                <c:pt idx="357">
                  <c:v>0.778900462962963</c:v>
                </c:pt>
                <c:pt idx="358">
                  <c:v>0.778900462962963</c:v>
                </c:pt>
                <c:pt idx="359">
                  <c:v>0.77891203703703704</c:v>
                </c:pt>
                <c:pt idx="360">
                  <c:v>0.77891203703703704</c:v>
                </c:pt>
                <c:pt idx="361">
                  <c:v>0.77892361111111108</c:v>
                </c:pt>
                <c:pt idx="362">
                  <c:v>0.77892361111111108</c:v>
                </c:pt>
                <c:pt idx="363">
                  <c:v>0.77893518518518523</c:v>
                </c:pt>
                <c:pt idx="364">
                  <c:v>0.77893518518518523</c:v>
                </c:pt>
                <c:pt idx="365">
                  <c:v>0.77894675925925927</c:v>
                </c:pt>
                <c:pt idx="366">
                  <c:v>0.77894675925925927</c:v>
                </c:pt>
                <c:pt idx="367">
                  <c:v>0.77895833333333331</c:v>
                </c:pt>
                <c:pt idx="368">
                  <c:v>0.77895833333333331</c:v>
                </c:pt>
                <c:pt idx="369">
                  <c:v>0.77896990740740746</c:v>
                </c:pt>
                <c:pt idx="370">
                  <c:v>0.77896990740740746</c:v>
                </c:pt>
                <c:pt idx="371">
                  <c:v>0.7789814814814815</c:v>
                </c:pt>
                <c:pt idx="372">
                  <c:v>0.7789814814814815</c:v>
                </c:pt>
                <c:pt idx="373">
                  <c:v>0.77899305555555554</c:v>
                </c:pt>
                <c:pt idx="374">
                  <c:v>0.77900462962962957</c:v>
                </c:pt>
                <c:pt idx="375">
                  <c:v>0.77900462962962957</c:v>
                </c:pt>
                <c:pt idx="376">
                  <c:v>0.77901620370370372</c:v>
                </c:pt>
                <c:pt idx="377">
                  <c:v>0.77901620370370372</c:v>
                </c:pt>
                <c:pt idx="378">
                  <c:v>0.77902777777777776</c:v>
                </c:pt>
                <c:pt idx="379">
                  <c:v>0.77902777777777776</c:v>
                </c:pt>
                <c:pt idx="380">
                  <c:v>0.7790393518518518</c:v>
                </c:pt>
                <c:pt idx="381">
                  <c:v>0.7790393518518518</c:v>
                </c:pt>
                <c:pt idx="382">
                  <c:v>0.77905092592592595</c:v>
                </c:pt>
                <c:pt idx="383">
                  <c:v>0.77905092592592595</c:v>
                </c:pt>
                <c:pt idx="384">
                  <c:v>0.77906249999999999</c:v>
                </c:pt>
                <c:pt idx="385">
                  <c:v>0.77906249999999999</c:v>
                </c:pt>
                <c:pt idx="386">
                  <c:v>0.77907407407407403</c:v>
                </c:pt>
                <c:pt idx="387">
                  <c:v>0.77907407407407403</c:v>
                </c:pt>
                <c:pt idx="388">
                  <c:v>0.77908564814814818</c:v>
                </c:pt>
                <c:pt idx="389">
                  <c:v>0.77909722222222222</c:v>
                </c:pt>
                <c:pt idx="390">
                  <c:v>0.77909722222222222</c:v>
                </c:pt>
                <c:pt idx="391">
                  <c:v>0.77910879629629626</c:v>
                </c:pt>
                <c:pt idx="392">
                  <c:v>0.77910879629629626</c:v>
                </c:pt>
                <c:pt idx="393">
                  <c:v>0.77912037037037041</c:v>
                </c:pt>
                <c:pt idx="394">
                  <c:v>0.77912037037037041</c:v>
                </c:pt>
                <c:pt idx="395">
                  <c:v>0.77913194444444445</c:v>
                </c:pt>
                <c:pt idx="396">
                  <c:v>0.77913194444444445</c:v>
                </c:pt>
                <c:pt idx="397">
                  <c:v>0.77914351851851849</c:v>
                </c:pt>
                <c:pt idx="398">
                  <c:v>0.77914351851851849</c:v>
                </c:pt>
                <c:pt idx="399">
                  <c:v>0.77915509259259264</c:v>
                </c:pt>
                <c:pt idx="400">
                  <c:v>0.77916666666666667</c:v>
                </c:pt>
                <c:pt idx="401">
                  <c:v>0.77916666666666667</c:v>
                </c:pt>
                <c:pt idx="402">
                  <c:v>0.77917824074074071</c:v>
                </c:pt>
                <c:pt idx="403">
                  <c:v>0.77917824074074071</c:v>
                </c:pt>
                <c:pt idx="404">
                  <c:v>0.77918981481481486</c:v>
                </c:pt>
                <c:pt idx="405">
                  <c:v>0.77918981481481486</c:v>
                </c:pt>
                <c:pt idx="406">
                  <c:v>0.7792013888888889</c:v>
                </c:pt>
                <c:pt idx="407">
                  <c:v>0.7792013888888889</c:v>
                </c:pt>
                <c:pt idx="408">
                  <c:v>0.77921296296296294</c:v>
                </c:pt>
                <c:pt idx="409">
                  <c:v>0.77921296296296294</c:v>
                </c:pt>
                <c:pt idx="410">
                  <c:v>0.77922453703703709</c:v>
                </c:pt>
                <c:pt idx="411">
                  <c:v>0.77922453703703709</c:v>
                </c:pt>
                <c:pt idx="412">
                  <c:v>0.77923611111111113</c:v>
                </c:pt>
                <c:pt idx="413">
                  <c:v>0.77923611111111113</c:v>
                </c:pt>
                <c:pt idx="414">
                  <c:v>0.77924768518518517</c:v>
                </c:pt>
                <c:pt idx="415">
                  <c:v>0.77924768518518517</c:v>
                </c:pt>
                <c:pt idx="416">
                  <c:v>0.77925925925925921</c:v>
                </c:pt>
                <c:pt idx="417">
                  <c:v>0.77927083333333336</c:v>
                </c:pt>
                <c:pt idx="418">
                  <c:v>0.77927083333333336</c:v>
                </c:pt>
                <c:pt idx="419">
                  <c:v>0.7792824074074074</c:v>
                </c:pt>
                <c:pt idx="420">
                  <c:v>0.7792824074074074</c:v>
                </c:pt>
                <c:pt idx="421">
                  <c:v>0.77929398148148143</c:v>
                </c:pt>
                <c:pt idx="422">
                  <c:v>0.77929398148148143</c:v>
                </c:pt>
                <c:pt idx="423">
                  <c:v>0.77930555555555558</c:v>
                </c:pt>
                <c:pt idx="424">
                  <c:v>0.77930555555555558</c:v>
                </c:pt>
                <c:pt idx="425">
                  <c:v>0.77931712962962962</c:v>
                </c:pt>
                <c:pt idx="426">
                  <c:v>0.77931712962962962</c:v>
                </c:pt>
                <c:pt idx="427">
                  <c:v>0.77932870370370366</c:v>
                </c:pt>
                <c:pt idx="428">
                  <c:v>0.77932870370370366</c:v>
                </c:pt>
                <c:pt idx="429">
                  <c:v>0.77934027777777781</c:v>
                </c:pt>
                <c:pt idx="430">
                  <c:v>0.77935185185185185</c:v>
                </c:pt>
                <c:pt idx="431">
                  <c:v>0.77935185185185185</c:v>
                </c:pt>
                <c:pt idx="432">
                  <c:v>0.77936342592592589</c:v>
                </c:pt>
                <c:pt idx="433">
                  <c:v>0.77936342592592589</c:v>
                </c:pt>
                <c:pt idx="434">
                  <c:v>0.77937500000000004</c:v>
                </c:pt>
                <c:pt idx="435">
                  <c:v>0.77937500000000004</c:v>
                </c:pt>
                <c:pt idx="436">
                  <c:v>0.77938657407407408</c:v>
                </c:pt>
                <c:pt idx="437">
                  <c:v>0.77938657407407408</c:v>
                </c:pt>
                <c:pt idx="438">
                  <c:v>0.77939814814814812</c:v>
                </c:pt>
                <c:pt idx="439">
                  <c:v>0.77939814814814812</c:v>
                </c:pt>
                <c:pt idx="440">
                  <c:v>0.77940972222222227</c:v>
                </c:pt>
                <c:pt idx="441">
                  <c:v>0.77940972222222227</c:v>
                </c:pt>
                <c:pt idx="442">
                  <c:v>0.77942129629629631</c:v>
                </c:pt>
                <c:pt idx="443">
                  <c:v>0.77943287037037035</c:v>
                </c:pt>
                <c:pt idx="444">
                  <c:v>0.77943287037037035</c:v>
                </c:pt>
                <c:pt idx="445">
                  <c:v>0.7794444444444445</c:v>
                </c:pt>
                <c:pt idx="446">
                  <c:v>0.7794444444444445</c:v>
                </c:pt>
                <c:pt idx="447">
                  <c:v>0.77945601851851853</c:v>
                </c:pt>
                <c:pt idx="448">
                  <c:v>0.77945601851851853</c:v>
                </c:pt>
                <c:pt idx="449">
                  <c:v>0.77946759259259257</c:v>
                </c:pt>
                <c:pt idx="450">
                  <c:v>0.77947916666666661</c:v>
                </c:pt>
                <c:pt idx="451">
                  <c:v>0.77947916666666661</c:v>
                </c:pt>
                <c:pt idx="452">
                  <c:v>0.77949074074074076</c:v>
                </c:pt>
                <c:pt idx="453">
                  <c:v>0.77949074074074076</c:v>
                </c:pt>
                <c:pt idx="454">
                  <c:v>0.7795023148148148</c:v>
                </c:pt>
                <c:pt idx="455">
                  <c:v>0.7795023148148148</c:v>
                </c:pt>
                <c:pt idx="456">
                  <c:v>0.77951388888888884</c:v>
                </c:pt>
                <c:pt idx="457">
                  <c:v>0.77951388888888884</c:v>
                </c:pt>
                <c:pt idx="458">
                  <c:v>0.77952546296296299</c:v>
                </c:pt>
                <c:pt idx="459">
                  <c:v>0.77952546296296299</c:v>
                </c:pt>
                <c:pt idx="460">
                  <c:v>0.77953703703703703</c:v>
                </c:pt>
                <c:pt idx="461">
                  <c:v>0.77953703703703703</c:v>
                </c:pt>
                <c:pt idx="462">
                  <c:v>0.77954861111111107</c:v>
                </c:pt>
                <c:pt idx="463">
                  <c:v>0.77954861111111107</c:v>
                </c:pt>
                <c:pt idx="464">
                  <c:v>0.77956018518518522</c:v>
                </c:pt>
                <c:pt idx="465">
                  <c:v>0.77957175925925926</c:v>
                </c:pt>
                <c:pt idx="466">
                  <c:v>0.77957175925925926</c:v>
                </c:pt>
                <c:pt idx="467">
                  <c:v>0.77958333333333329</c:v>
                </c:pt>
                <c:pt idx="468">
                  <c:v>0.77958333333333329</c:v>
                </c:pt>
                <c:pt idx="469">
                  <c:v>0.77959490740740744</c:v>
                </c:pt>
                <c:pt idx="470">
                  <c:v>0.77959490740740744</c:v>
                </c:pt>
                <c:pt idx="471">
                  <c:v>0.77960648148148148</c:v>
                </c:pt>
                <c:pt idx="472">
                  <c:v>0.77960648148148148</c:v>
                </c:pt>
                <c:pt idx="473">
                  <c:v>0.77961805555555552</c:v>
                </c:pt>
                <c:pt idx="474">
                  <c:v>0.77961805555555552</c:v>
                </c:pt>
                <c:pt idx="475">
                  <c:v>0.77962962962962967</c:v>
                </c:pt>
                <c:pt idx="476">
                  <c:v>0.77962962962962967</c:v>
                </c:pt>
                <c:pt idx="477">
                  <c:v>0.77964120370370371</c:v>
                </c:pt>
                <c:pt idx="478">
                  <c:v>0.77964120370370371</c:v>
                </c:pt>
                <c:pt idx="479">
                  <c:v>0.77965277777777775</c:v>
                </c:pt>
                <c:pt idx="480">
                  <c:v>0.77965277777777775</c:v>
                </c:pt>
                <c:pt idx="481">
                  <c:v>0.7796643518518519</c:v>
                </c:pt>
                <c:pt idx="482">
                  <c:v>0.7796643518518519</c:v>
                </c:pt>
                <c:pt idx="483">
                  <c:v>0.77967592592592594</c:v>
                </c:pt>
                <c:pt idx="484">
                  <c:v>0.77968749999999998</c:v>
                </c:pt>
                <c:pt idx="485">
                  <c:v>0.77968749999999998</c:v>
                </c:pt>
                <c:pt idx="486">
                  <c:v>0.77969907407407413</c:v>
                </c:pt>
                <c:pt idx="487">
                  <c:v>0.77969907407407413</c:v>
                </c:pt>
                <c:pt idx="488">
                  <c:v>0.77971064814814817</c:v>
                </c:pt>
                <c:pt idx="489">
                  <c:v>0.77971064814814817</c:v>
                </c:pt>
                <c:pt idx="490">
                  <c:v>0.77972222222222221</c:v>
                </c:pt>
                <c:pt idx="491">
                  <c:v>0.77972222222222221</c:v>
                </c:pt>
                <c:pt idx="492">
                  <c:v>0.77973379629629624</c:v>
                </c:pt>
                <c:pt idx="493">
                  <c:v>0.77973379629629624</c:v>
                </c:pt>
                <c:pt idx="494">
                  <c:v>0.77974537037037039</c:v>
                </c:pt>
                <c:pt idx="495">
                  <c:v>0.77974537037037039</c:v>
                </c:pt>
                <c:pt idx="496">
                  <c:v>0.77975694444444443</c:v>
                </c:pt>
                <c:pt idx="497">
                  <c:v>0.77975694444444443</c:v>
                </c:pt>
                <c:pt idx="498">
                  <c:v>0.77976851851851847</c:v>
                </c:pt>
                <c:pt idx="499">
                  <c:v>0.77976851851851847</c:v>
                </c:pt>
                <c:pt idx="500">
                  <c:v>0.77978009259259262</c:v>
                </c:pt>
                <c:pt idx="501">
                  <c:v>0.77979166666666666</c:v>
                </c:pt>
                <c:pt idx="502">
                  <c:v>0.77979166666666666</c:v>
                </c:pt>
                <c:pt idx="503">
                  <c:v>0.7798032407407407</c:v>
                </c:pt>
                <c:pt idx="504">
                  <c:v>0.7798032407407407</c:v>
                </c:pt>
                <c:pt idx="505">
                  <c:v>0.77981481481481485</c:v>
                </c:pt>
                <c:pt idx="506">
                  <c:v>0.77981481481481485</c:v>
                </c:pt>
                <c:pt idx="507">
                  <c:v>0.77982638888888889</c:v>
                </c:pt>
                <c:pt idx="508">
                  <c:v>0.77982638888888889</c:v>
                </c:pt>
                <c:pt idx="509">
                  <c:v>0.77983796296296293</c:v>
                </c:pt>
                <c:pt idx="510">
                  <c:v>0.77983796296296293</c:v>
                </c:pt>
                <c:pt idx="511">
                  <c:v>0.77984953703703708</c:v>
                </c:pt>
                <c:pt idx="512">
                  <c:v>0.77984953703703708</c:v>
                </c:pt>
                <c:pt idx="513">
                  <c:v>0.77986111111111112</c:v>
                </c:pt>
                <c:pt idx="514">
                  <c:v>0.77986111111111112</c:v>
                </c:pt>
                <c:pt idx="515">
                  <c:v>0.77987268518518515</c:v>
                </c:pt>
                <c:pt idx="516">
                  <c:v>0.77987268518518515</c:v>
                </c:pt>
                <c:pt idx="517">
                  <c:v>0.7798842592592593</c:v>
                </c:pt>
                <c:pt idx="518">
                  <c:v>0.7798842592592593</c:v>
                </c:pt>
                <c:pt idx="519">
                  <c:v>0.77989583333333334</c:v>
                </c:pt>
                <c:pt idx="520">
                  <c:v>0.77990740740740738</c:v>
                </c:pt>
                <c:pt idx="521">
                  <c:v>0.77990740740740738</c:v>
                </c:pt>
                <c:pt idx="522">
                  <c:v>0.77991898148148153</c:v>
                </c:pt>
                <c:pt idx="523">
                  <c:v>0.77991898148148153</c:v>
                </c:pt>
                <c:pt idx="524">
                  <c:v>0.77993055555555557</c:v>
                </c:pt>
                <c:pt idx="525">
                  <c:v>0.77993055555555557</c:v>
                </c:pt>
                <c:pt idx="526">
                  <c:v>0.77994212962962961</c:v>
                </c:pt>
                <c:pt idx="527">
                  <c:v>0.77994212962962961</c:v>
                </c:pt>
                <c:pt idx="528">
                  <c:v>0.77995370370370365</c:v>
                </c:pt>
                <c:pt idx="529">
                  <c:v>0.77995370370370365</c:v>
                </c:pt>
                <c:pt idx="530">
                  <c:v>0.7799652777777778</c:v>
                </c:pt>
                <c:pt idx="531">
                  <c:v>0.7799652777777778</c:v>
                </c:pt>
                <c:pt idx="532">
                  <c:v>0.77997685185185184</c:v>
                </c:pt>
                <c:pt idx="533">
                  <c:v>0.77997685185185184</c:v>
                </c:pt>
                <c:pt idx="534">
                  <c:v>0.77998842592592588</c:v>
                </c:pt>
                <c:pt idx="535">
                  <c:v>0.77998842592592588</c:v>
                </c:pt>
                <c:pt idx="536">
                  <c:v>0.78</c:v>
                </c:pt>
                <c:pt idx="537">
                  <c:v>0.78001157407407407</c:v>
                </c:pt>
                <c:pt idx="538">
                  <c:v>0.78001157407407407</c:v>
                </c:pt>
                <c:pt idx="539">
                  <c:v>0.7800231481481481</c:v>
                </c:pt>
                <c:pt idx="540">
                  <c:v>0.7800231481481481</c:v>
                </c:pt>
                <c:pt idx="541">
                  <c:v>0.78003472222222225</c:v>
                </c:pt>
                <c:pt idx="542">
                  <c:v>0.78003472222222225</c:v>
                </c:pt>
                <c:pt idx="543">
                  <c:v>0.78004629629629629</c:v>
                </c:pt>
                <c:pt idx="544">
                  <c:v>0.78004629629629629</c:v>
                </c:pt>
                <c:pt idx="545">
                  <c:v>0.78005787037037033</c:v>
                </c:pt>
                <c:pt idx="546">
                  <c:v>0.78006944444444448</c:v>
                </c:pt>
                <c:pt idx="547">
                  <c:v>0.78006944444444448</c:v>
                </c:pt>
                <c:pt idx="548">
                  <c:v>0.78008101851851852</c:v>
                </c:pt>
                <c:pt idx="549">
                  <c:v>0.78008101851851852</c:v>
                </c:pt>
                <c:pt idx="550">
                  <c:v>0.78009259259259256</c:v>
                </c:pt>
                <c:pt idx="551">
                  <c:v>0.78009259259259256</c:v>
                </c:pt>
                <c:pt idx="552">
                  <c:v>0.78010416666666671</c:v>
                </c:pt>
                <c:pt idx="553">
                  <c:v>0.78010416666666671</c:v>
                </c:pt>
                <c:pt idx="554">
                  <c:v>0.78011574074074075</c:v>
                </c:pt>
                <c:pt idx="555">
                  <c:v>0.78011574074074075</c:v>
                </c:pt>
                <c:pt idx="556">
                  <c:v>0.78012731481481479</c:v>
                </c:pt>
                <c:pt idx="557">
                  <c:v>0.78012731481481479</c:v>
                </c:pt>
                <c:pt idx="558">
                  <c:v>0.78013888888888894</c:v>
                </c:pt>
                <c:pt idx="559">
                  <c:v>0.78013888888888894</c:v>
                </c:pt>
                <c:pt idx="560">
                  <c:v>0.78015046296296298</c:v>
                </c:pt>
                <c:pt idx="561">
                  <c:v>0.78015046296296298</c:v>
                </c:pt>
                <c:pt idx="562">
                  <c:v>0.78016203703703701</c:v>
                </c:pt>
                <c:pt idx="563">
                  <c:v>0.78016203703703701</c:v>
                </c:pt>
                <c:pt idx="564">
                  <c:v>0.78017361111111116</c:v>
                </c:pt>
                <c:pt idx="565">
                  <c:v>0.78017361111111116</c:v>
                </c:pt>
                <c:pt idx="566">
                  <c:v>0.7801851851851852</c:v>
                </c:pt>
                <c:pt idx="567">
                  <c:v>0.78019675925925924</c:v>
                </c:pt>
                <c:pt idx="568">
                  <c:v>0.78019675925925924</c:v>
                </c:pt>
                <c:pt idx="569">
                  <c:v>0.78020833333333328</c:v>
                </c:pt>
                <c:pt idx="570">
                  <c:v>0.78020833333333328</c:v>
                </c:pt>
                <c:pt idx="571">
                  <c:v>0.78021990740740743</c:v>
                </c:pt>
                <c:pt idx="572">
                  <c:v>0.78021990740740743</c:v>
                </c:pt>
                <c:pt idx="573">
                  <c:v>0.78023148148148147</c:v>
                </c:pt>
                <c:pt idx="574">
                  <c:v>0.78023148148148147</c:v>
                </c:pt>
                <c:pt idx="575">
                  <c:v>0.78024305555555551</c:v>
                </c:pt>
                <c:pt idx="576">
                  <c:v>0.78024305555555551</c:v>
                </c:pt>
                <c:pt idx="577">
                  <c:v>0.78025462962962966</c:v>
                </c:pt>
                <c:pt idx="578">
                  <c:v>0.78025462962962966</c:v>
                </c:pt>
                <c:pt idx="579">
                  <c:v>0.7802662037037037</c:v>
                </c:pt>
                <c:pt idx="580">
                  <c:v>0.7802662037037037</c:v>
                </c:pt>
                <c:pt idx="581">
                  <c:v>0.78027777777777774</c:v>
                </c:pt>
                <c:pt idx="582">
                  <c:v>0.78027777777777774</c:v>
                </c:pt>
                <c:pt idx="583">
                  <c:v>0.78028935185185189</c:v>
                </c:pt>
                <c:pt idx="584">
                  <c:v>0.78030092592592593</c:v>
                </c:pt>
                <c:pt idx="585">
                  <c:v>0.78030092592592593</c:v>
                </c:pt>
                <c:pt idx="586">
                  <c:v>0.78031249999999996</c:v>
                </c:pt>
                <c:pt idx="587">
                  <c:v>0.78031249999999996</c:v>
                </c:pt>
                <c:pt idx="588">
                  <c:v>0.78032407407407411</c:v>
                </c:pt>
                <c:pt idx="589">
                  <c:v>0.78032407407407411</c:v>
                </c:pt>
                <c:pt idx="590">
                  <c:v>0.78033564814814815</c:v>
                </c:pt>
                <c:pt idx="591">
                  <c:v>0.78033564814814815</c:v>
                </c:pt>
                <c:pt idx="592">
                  <c:v>0.78034722222222219</c:v>
                </c:pt>
                <c:pt idx="593">
                  <c:v>0.78034722222222219</c:v>
                </c:pt>
                <c:pt idx="594">
                  <c:v>0.78035879629629634</c:v>
                </c:pt>
                <c:pt idx="595">
                  <c:v>0.78035879629629634</c:v>
                </c:pt>
                <c:pt idx="596">
                  <c:v>0.78037037037037038</c:v>
                </c:pt>
                <c:pt idx="597">
                  <c:v>0.78037037037037038</c:v>
                </c:pt>
                <c:pt idx="598">
                  <c:v>0.78038194444444442</c:v>
                </c:pt>
                <c:pt idx="599">
                  <c:v>0.78039351851851857</c:v>
                </c:pt>
                <c:pt idx="600">
                  <c:v>0.78039351851851857</c:v>
                </c:pt>
                <c:pt idx="601">
                  <c:v>0.78040509259259261</c:v>
                </c:pt>
                <c:pt idx="602">
                  <c:v>0.78040509259259261</c:v>
                </c:pt>
                <c:pt idx="603">
                  <c:v>0.78041666666666665</c:v>
                </c:pt>
                <c:pt idx="604">
                  <c:v>0.78041666666666665</c:v>
                </c:pt>
                <c:pt idx="605">
                  <c:v>0.78042824074074069</c:v>
                </c:pt>
                <c:pt idx="606">
                  <c:v>0.78042824074074069</c:v>
                </c:pt>
                <c:pt idx="607">
                  <c:v>0.78043981481481484</c:v>
                </c:pt>
                <c:pt idx="608">
                  <c:v>0.78043981481481484</c:v>
                </c:pt>
                <c:pt idx="609">
                  <c:v>0.78045138888888888</c:v>
                </c:pt>
                <c:pt idx="610">
                  <c:v>0.78045138888888888</c:v>
                </c:pt>
                <c:pt idx="611">
                  <c:v>0.78046296296296291</c:v>
                </c:pt>
                <c:pt idx="612">
                  <c:v>0.78046296296296291</c:v>
                </c:pt>
                <c:pt idx="613">
                  <c:v>0.78047453703703706</c:v>
                </c:pt>
                <c:pt idx="614">
                  <c:v>0.78047453703703706</c:v>
                </c:pt>
                <c:pt idx="615">
                  <c:v>0.7804861111111111</c:v>
                </c:pt>
                <c:pt idx="616">
                  <c:v>0.7804861111111111</c:v>
                </c:pt>
                <c:pt idx="617">
                  <c:v>0.78049768518518514</c:v>
                </c:pt>
                <c:pt idx="618">
                  <c:v>0.78049768518518514</c:v>
                </c:pt>
                <c:pt idx="619">
                  <c:v>0.78050925925925929</c:v>
                </c:pt>
                <c:pt idx="620">
                  <c:v>0.78052083333333333</c:v>
                </c:pt>
                <c:pt idx="621">
                  <c:v>0.78052083333333333</c:v>
                </c:pt>
                <c:pt idx="622">
                  <c:v>0.78053240740740737</c:v>
                </c:pt>
                <c:pt idx="623">
                  <c:v>0.78053240740740737</c:v>
                </c:pt>
                <c:pt idx="624">
                  <c:v>0.78054398148148152</c:v>
                </c:pt>
                <c:pt idx="625">
                  <c:v>0.78054398148148152</c:v>
                </c:pt>
                <c:pt idx="626">
                  <c:v>0.78055555555555556</c:v>
                </c:pt>
                <c:pt idx="627">
                  <c:v>0.78055555555555556</c:v>
                </c:pt>
                <c:pt idx="628">
                  <c:v>0.7805671296296296</c:v>
                </c:pt>
                <c:pt idx="629">
                  <c:v>0.7805671296296296</c:v>
                </c:pt>
                <c:pt idx="630">
                  <c:v>0.78057870370370375</c:v>
                </c:pt>
                <c:pt idx="631">
                  <c:v>0.78057870370370375</c:v>
                </c:pt>
                <c:pt idx="632">
                  <c:v>0.78059027777777779</c:v>
                </c:pt>
                <c:pt idx="633">
                  <c:v>0.78059027777777779</c:v>
                </c:pt>
                <c:pt idx="634">
                  <c:v>0.78060185185185182</c:v>
                </c:pt>
                <c:pt idx="635">
                  <c:v>0.78060185185185182</c:v>
                </c:pt>
                <c:pt idx="636">
                  <c:v>0.78061342592592597</c:v>
                </c:pt>
                <c:pt idx="637">
                  <c:v>0.78061342592592597</c:v>
                </c:pt>
                <c:pt idx="638">
                  <c:v>0.78062500000000001</c:v>
                </c:pt>
                <c:pt idx="639">
                  <c:v>0.78063657407407405</c:v>
                </c:pt>
                <c:pt idx="640">
                  <c:v>0.78063657407407405</c:v>
                </c:pt>
                <c:pt idx="641">
                  <c:v>0.7806481481481482</c:v>
                </c:pt>
                <c:pt idx="642">
                  <c:v>0.7806481481481482</c:v>
                </c:pt>
                <c:pt idx="643">
                  <c:v>0.78065972222222224</c:v>
                </c:pt>
                <c:pt idx="644">
                  <c:v>0.78065972222222224</c:v>
                </c:pt>
                <c:pt idx="645">
                  <c:v>0.78067129629629628</c:v>
                </c:pt>
                <c:pt idx="646">
                  <c:v>0.78067129629629628</c:v>
                </c:pt>
                <c:pt idx="647">
                  <c:v>0.78068287037037032</c:v>
                </c:pt>
                <c:pt idx="648">
                  <c:v>0.78068287037037032</c:v>
                </c:pt>
                <c:pt idx="649">
                  <c:v>0.78069444444444447</c:v>
                </c:pt>
                <c:pt idx="650">
                  <c:v>0.78069444444444447</c:v>
                </c:pt>
                <c:pt idx="651">
                  <c:v>0.78070601851851851</c:v>
                </c:pt>
                <c:pt idx="652">
                  <c:v>0.78070601851851851</c:v>
                </c:pt>
                <c:pt idx="653">
                  <c:v>0.78071759259259255</c:v>
                </c:pt>
                <c:pt idx="654">
                  <c:v>0.78071759259259255</c:v>
                </c:pt>
                <c:pt idx="655">
                  <c:v>0.7807291666666667</c:v>
                </c:pt>
                <c:pt idx="656">
                  <c:v>0.7807291666666667</c:v>
                </c:pt>
                <c:pt idx="657">
                  <c:v>0.78074074074074074</c:v>
                </c:pt>
                <c:pt idx="658">
                  <c:v>0.78075231481481477</c:v>
                </c:pt>
                <c:pt idx="659">
                  <c:v>0.78075231481481477</c:v>
                </c:pt>
                <c:pt idx="660">
                  <c:v>0.78076388888888892</c:v>
                </c:pt>
                <c:pt idx="661">
                  <c:v>0.78076388888888892</c:v>
                </c:pt>
                <c:pt idx="662">
                  <c:v>0.78077546296296296</c:v>
                </c:pt>
                <c:pt idx="663">
                  <c:v>0.78077546296296296</c:v>
                </c:pt>
                <c:pt idx="664">
                  <c:v>0.780787037037037</c:v>
                </c:pt>
                <c:pt idx="665">
                  <c:v>0.780787037037037</c:v>
                </c:pt>
                <c:pt idx="666">
                  <c:v>0.78079861111111115</c:v>
                </c:pt>
                <c:pt idx="667">
                  <c:v>0.78079861111111115</c:v>
                </c:pt>
                <c:pt idx="668">
                  <c:v>0.78081018518518519</c:v>
                </c:pt>
                <c:pt idx="669">
                  <c:v>0.78081018518518519</c:v>
                </c:pt>
                <c:pt idx="670">
                  <c:v>0.78082175925925923</c:v>
                </c:pt>
                <c:pt idx="671">
                  <c:v>0.78082175925925923</c:v>
                </c:pt>
                <c:pt idx="672">
                  <c:v>0.78083333333333338</c:v>
                </c:pt>
                <c:pt idx="673">
                  <c:v>0.78083333333333338</c:v>
                </c:pt>
                <c:pt idx="674">
                  <c:v>0.78084490740740742</c:v>
                </c:pt>
                <c:pt idx="675">
                  <c:v>0.78084490740740742</c:v>
                </c:pt>
                <c:pt idx="676">
                  <c:v>0.78085648148148146</c:v>
                </c:pt>
                <c:pt idx="677">
                  <c:v>0.78085648148148146</c:v>
                </c:pt>
                <c:pt idx="678">
                  <c:v>0.78086805555555561</c:v>
                </c:pt>
                <c:pt idx="679">
                  <c:v>0.78087962962962965</c:v>
                </c:pt>
                <c:pt idx="680">
                  <c:v>0.78087962962962965</c:v>
                </c:pt>
                <c:pt idx="681">
                  <c:v>0.78089120370370368</c:v>
                </c:pt>
                <c:pt idx="682">
                  <c:v>0.78089120370370368</c:v>
                </c:pt>
                <c:pt idx="683">
                  <c:v>0.78090277777777772</c:v>
                </c:pt>
                <c:pt idx="684">
                  <c:v>0.78090277777777772</c:v>
                </c:pt>
                <c:pt idx="685">
                  <c:v>0.78091435185185187</c:v>
                </c:pt>
                <c:pt idx="686">
                  <c:v>0.78091435185185187</c:v>
                </c:pt>
                <c:pt idx="687">
                  <c:v>0.78092592592592591</c:v>
                </c:pt>
                <c:pt idx="688">
                  <c:v>0.78092592592592591</c:v>
                </c:pt>
                <c:pt idx="689">
                  <c:v>0.78093749999999995</c:v>
                </c:pt>
                <c:pt idx="690">
                  <c:v>0.78093749999999995</c:v>
                </c:pt>
                <c:pt idx="691">
                  <c:v>0.7809490740740741</c:v>
                </c:pt>
                <c:pt idx="692">
                  <c:v>0.7809490740740741</c:v>
                </c:pt>
                <c:pt idx="693">
                  <c:v>0.78096064814814814</c:v>
                </c:pt>
                <c:pt idx="694">
                  <c:v>0.78096064814814814</c:v>
                </c:pt>
                <c:pt idx="695">
                  <c:v>0.78097222222222218</c:v>
                </c:pt>
                <c:pt idx="696">
                  <c:v>0.78098379629629633</c:v>
                </c:pt>
                <c:pt idx="697">
                  <c:v>0.78098379629629633</c:v>
                </c:pt>
                <c:pt idx="698">
                  <c:v>0.78099537037037037</c:v>
                </c:pt>
                <c:pt idx="699">
                  <c:v>0.78099537037037037</c:v>
                </c:pt>
                <c:pt idx="700">
                  <c:v>0.78100694444444441</c:v>
                </c:pt>
                <c:pt idx="701">
                  <c:v>0.78100694444444441</c:v>
                </c:pt>
                <c:pt idx="702">
                  <c:v>0.78101851851851856</c:v>
                </c:pt>
                <c:pt idx="703">
                  <c:v>0.78101851851851856</c:v>
                </c:pt>
                <c:pt idx="704">
                  <c:v>0.7810300925925926</c:v>
                </c:pt>
                <c:pt idx="705">
                  <c:v>0.7810300925925926</c:v>
                </c:pt>
                <c:pt idx="706">
                  <c:v>0.78104166666666663</c:v>
                </c:pt>
                <c:pt idx="707">
                  <c:v>0.78104166666666663</c:v>
                </c:pt>
                <c:pt idx="708">
                  <c:v>0.78105324074074078</c:v>
                </c:pt>
                <c:pt idx="709">
                  <c:v>0.78105324074074078</c:v>
                </c:pt>
                <c:pt idx="710">
                  <c:v>0.78106481481481482</c:v>
                </c:pt>
                <c:pt idx="711">
                  <c:v>0.78107638888888886</c:v>
                </c:pt>
                <c:pt idx="712">
                  <c:v>0.78107638888888886</c:v>
                </c:pt>
                <c:pt idx="713">
                  <c:v>0.78108796296296301</c:v>
                </c:pt>
                <c:pt idx="714">
                  <c:v>0.78108796296296301</c:v>
                </c:pt>
                <c:pt idx="715">
                  <c:v>0.78109953703703705</c:v>
                </c:pt>
                <c:pt idx="716">
                  <c:v>0.78109953703703705</c:v>
                </c:pt>
                <c:pt idx="717">
                  <c:v>0.78111111111111109</c:v>
                </c:pt>
                <c:pt idx="718">
                  <c:v>0.78111111111111109</c:v>
                </c:pt>
                <c:pt idx="719">
                  <c:v>0.78112268518518524</c:v>
                </c:pt>
                <c:pt idx="720">
                  <c:v>0.78112268518518524</c:v>
                </c:pt>
                <c:pt idx="721">
                  <c:v>0.78113425925925928</c:v>
                </c:pt>
                <c:pt idx="722">
                  <c:v>0.78113425925925928</c:v>
                </c:pt>
                <c:pt idx="723">
                  <c:v>0.78114583333333332</c:v>
                </c:pt>
                <c:pt idx="724">
                  <c:v>0.78114583333333332</c:v>
                </c:pt>
                <c:pt idx="725">
                  <c:v>0.78115740740740736</c:v>
                </c:pt>
                <c:pt idx="726">
                  <c:v>0.78115740740740736</c:v>
                </c:pt>
                <c:pt idx="727">
                  <c:v>0.78116898148148151</c:v>
                </c:pt>
                <c:pt idx="728">
                  <c:v>0.78118055555555554</c:v>
                </c:pt>
                <c:pt idx="729">
                  <c:v>0.78118055555555554</c:v>
                </c:pt>
                <c:pt idx="730">
                  <c:v>0.78119212962962958</c:v>
                </c:pt>
                <c:pt idx="731">
                  <c:v>0.78119212962962958</c:v>
                </c:pt>
                <c:pt idx="732">
                  <c:v>0.78120370370370373</c:v>
                </c:pt>
                <c:pt idx="733">
                  <c:v>0.78120370370370373</c:v>
                </c:pt>
                <c:pt idx="734">
                  <c:v>0.78121527777777777</c:v>
                </c:pt>
                <c:pt idx="735">
                  <c:v>0.78121527777777777</c:v>
                </c:pt>
                <c:pt idx="736">
                  <c:v>0.78122685185185181</c:v>
                </c:pt>
                <c:pt idx="737">
                  <c:v>0.78122685185185181</c:v>
                </c:pt>
                <c:pt idx="738">
                  <c:v>0.78123842592592596</c:v>
                </c:pt>
                <c:pt idx="739">
                  <c:v>0.78123842592592596</c:v>
                </c:pt>
                <c:pt idx="740">
                  <c:v>0.78125</c:v>
                </c:pt>
                <c:pt idx="741">
                  <c:v>0.78125</c:v>
                </c:pt>
                <c:pt idx="742">
                  <c:v>0.78126157407407404</c:v>
                </c:pt>
                <c:pt idx="743">
                  <c:v>0.78126157407407404</c:v>
                </c:pt>
                <c:pt idx="744">
                  <c:v>0.78127314814814819</c:v>
                </c:pt>
                <c:pt idx="745">
                  <c:v>0.78127314814814819</c:v>
                </c:pt>
                <c:pt idx="746">
                  <c:v>0.78128472222222223</c:v>
                </c:pt>
                <c:pt idx="747">
                  <c:v>0.78129629629629627</c:v>
                </c:pt>
                <c:pt idx="748">
                  <c:v>0.78129629629629627</c:v>
                </c:pt>
                <c:pt idx="749">
                  <c:v>0.78130787037037042</c:v>
                </c:pt>
                <c:pt idx="750">
                  <c:v>0.78130787037037042</c:v>
                </c:pt>
                <c:pt idx="751">
                  <c:v>0.78131944444444446</c:v>
                </c:pt>
                <c:pt idx="752">
                  <c:v>0.78131944444444446</c:v>
                </c:pt>
                <c:pt idx="753">
                  <c:v>0.78133101851851849</c:v>
                </c:pt>
                <c:pt idx="754">
                  <c:v>0.78133101851851849</c:v>
                </c:pt>
                <c:pt idx="755">
                  <c:v>0.78134259259259264</c:v>
                </c:pt>
                <c:pt idx="756">
                  <c:v>0.78134259259259264</c:v>
                </c:pt>
                <c:pt idx="757">
                  <c:v>0.78135416666666668</c:v>
                </c:pt>
                <c:pt idx="758">
                  <c:v>0.78135416666666668</c:v>
                </c:pt>
                <c:pt idx="759">
                  <c:v>0.78136574074074072</c:v>
                </c:pt>
                <c:pt idx="760">
                  <c:v>0.78136574074074072</c:v>
                </c:pt>
                <c:pt idx="761">
                  <c:v>0.78137731481481476</c:v>
                </c:pt>
                <c:pt idx="762">
                  <c:v>0.78137731481481476</c:v>
                </c:pt>
                <c:pt idx="763">
                  <c:v>0.78138888888888891</c:v>
                </c:pt>
                <c:pt idx="764">
                  <c:v>0.78138888888888891</c:v>
                </c:pt>
                <c:pt idx="765">
                  <c:v>0.78140046296296295</c:v>
                </c:pt>
                <c:pt idx="766">
                  <c:v>0.78140046296296295</c:v>
                </c:pt>
                <c:pt idx="767">
                  <c:v>0.78141203703703699</c:v>
                </c:pt>
                <c:pt idx="768">
                  <c:v>0.78142361111111114</c:v>
                </c:pt>
                <c:pt idx="769">
                  <c:v>0.78142361111111114</c:v>
                </c:pt>
                <c:pt idx="770">
                  <c:v>0.78143518518518518</c:v>
                </c:pt>
                <c:pt idx="771">
                  <c:v>0.78143518518518518</c:v>
                </c:pt>
                <c:pt idx="772">
                  <c:v>0.78144675925925922</c:v>
                </c:pt>
                <c:pt idx="773">
                  <c:v>0.78144675925925922</c:v>
                </c:pt>
                <c:pt idx="774">
                  <c:v>0.78145833333333337</c:v>
                </c:pt>
                <c:pt idx="775">
                  <c:v>0.78145833333333337</c:v>
                </c:pt>
                <c:pt idx="776">
                  <c:v>0.7814699074074074</c:v>
                </c:pt>
                <c:pt idx="777">
                  <c:v>0.7814699074074074</c:v>
                </c:pt>
                <c:pt idx="778">
                  <c:v>0.78148148148148144</c:v>
                </c:pt>
                <c:pt idx="779">
                  <c:v>0.78148148148148144</c:v>
                </c:pt>
                <c:pt idx="780">
                  <c:v>0.78149305555555559</c:v>
                </c:pt>
                <c:pt idx="781">
                  <c:v>0.78149305555555559</c:v>
                </c:pt>
                <c:pt idx="782">
                  <c:v>0.78150462962962963</c:v>
                </c:pt>
                <c:pt idx="783">
                  <c:v>0.78150462962962963</c:v>
                </c:pt>
                <c:pt idx="784">
                  <c:v>0.78151620370370367</c:v>
                </c:pt>
                <c:pt idx="785">
                  <c:v>0.78152777777777782</c:v>
                </c:pt>
                <c:pt idx="786">
                  <c:v>0.78152777777777782</c:v>
                </c:pt>
                <c:pt idx="787">
                  <c:v>0.78153935185185186</c:v>
                </c:pt>
                <c:pt idx="788">
                  <c:v>0.78153935185185186</c:v>
                </c:pt>
                <c:pt idx="789">
                  <c:v>0.7815509259259259</c:v>
                </c:pt>
                <c:pt idx="790">
                  <c:v>0.7815509259259259</c:v>
                </c:pt>
                <c:pt idx="791">
                  <c:v>0.78156250000000005</c:v>
                </c:pt>
                <c:pt idx="792">
                  <c:v>0.78156250000000005</c:v>
                </c:pt>
                <c:pt idx="793">
                  <c:v>0.78157407407407409</c:v>
                </c:pt>
                <c:pt idx="794">
                  <c:v>0.78157407407407409</c:v>
                </c:pt>
                <c:pt idx="795">
                  <c:v>0.78158564814814813</c:v>
                </c:pt>
                <c:pt idx="796">
                  <c:v>0.78158564814814813</c:v>
                </c:pt>
                <c:pt idx="797">
                  <c:v>0.78159722222222228</c:v>
                </c:pt>
                <c:pt idx="798">
                  <c:v>0.78159722222222228</c:v>
                </c:pt>
                <c:pt idx="799">
                  <c:v>0.78160879629629632</c:v>
                </c:pt>
                <c:pt idx="800">
                  <c:v>0.78160879629629632</c:v>
                </c:pt>
                <c:pt idx="801">
                  <c:v>0.78162037037037035</c:v>
                </c:pt>
                <c:pt idx="802">
                  <c:v>0.78163194444444439</c:v>
                </c:pt>
                <c:pt idx="803">
                  <c:v>0.78163194444444439</c:v>
                </c:pt>
                <c:pt idx="804">
                  <c:v>0.78164351851851854</c:v>
                </c:pt>
                <c:pt idx="805">
                  <c:v>0.78164351851851854</c:v>
                </c:pt>
                <c:pt idx="806">
                  <c:v>0.78165509259259258</c:v>
                </c:pt>
                <c:pt idx="807">
                  <c:v>0.78165509259259258</c:v>
                </c:pt>
                <c:pt idx="808">
                  <c:v>0.78166666666666662</c:v>
                </c:pt>
                <c:pt idx="809">
                  <c:v>0.78166666666666662</c:v>
                </c:pt>
                <c:pt idx="810">
                  <c:v>0.78167824074074077</c:v>
                </c:pt>
                <c:pt idx="811">
                  <c:v>0.78167824074074077</c:v>
                </c:pt>
                <c:pt idx="812">
                  <c:v>0.78168981481481481</c:v>
                </c:pt>
                <c:pt idx="813">
                  <c:v>0.78168981481481481</c:v>
                </c:pt>
                <c:pt idx="814">
                  <c:v>0.78170138888888885</c:v>
                </c:pt>
                <c:pt idx="815">
                  <c:v>0.78170138888888885</c:v>
                </c:pt>
                <c:pt idx="816">
                  <c:v>0.781712962962963</c:v>
                </c:pt>
                <c:pt idx="817">
                  <c:v>0.78172453703703704</c:v>
                </c:pt>
                <c:pt idx="818">
                  <c:v>0.78172453703703704</c:v>
                </c:pt>
                <c:pt idx="819">
                  <c:v>0.78173611111111108</c:v>
                </c:pt>
                <c:pt idx="820">
                  <c:v>0.78173611111111108</c:v>
                </c:pt>
                <c:pt idx="821">
                  <c:v>0.78174768518518523</c:v>
                </c:pt>
                <c:pt idx="822">
                  <c:v>0.78174768518518523</c:v>
                </c:pt>
                <c:pt idx="823">
                  <c:v>0.78175925925925926</c:v>
                </c:pt>
                <c:pt idx="824">
                  <c:v>0.78175925925925926</c:v>
                </c:pt>
                <c:pt idx="825">
                  <c:v>0.7817708333333333</c:v>
                </c:pt>
                <c:pt idx="826">
                  <c:v>0.7817708333333333</c:v>
                </c:pt>
                <c:pt idx="827">
                  <c:v>0.78178240740740745</c:v>
                </c:pt>
                <c:pt idx="828">
                  <c:v>0.78178240740740745</c:v>
                </c:pt>
                <c:pt idx="829">
                  <c:v>0.78179398148148149</c:v>
                </c:pt>
                <c:pt idx="830">
                  <c:v>0.78179398148148149</c:v>
                </c:pt>
                <c:pt idx="831">
                  <c:v>0.78180555555555553</c:v>
                </c:pt>
                <c:pt idx="832">
                  <c:v>0.78180555555555553</c:v>
                </c:pt>
                <c:pt idx="833">
                  <c:v>0.78181712962962968</c:v>
                </c:pt>
                <c:pt idx="834">
                  <c:v>0.78182870370370372</c:v>
                </c:pt>
                <c:pt idx="835">
                  <c:v>0.78182870370370372</c:v>
                </c:pt>
                <c:pt idx="836">
                  <c:v>0.78184027777777776</c:v>
                </c:pt>
                <c:pt idx="837">
                  <c:v>0.78184027777777776</c:v>
                </c:pt>
                <c:pt idx="838">
                  <c:v>0.7818518518518518</c:v>
                </c:pt>
                <c:pt idx="839">
                  <c:v>0.7818518518518518</c:v>
                </c:pt>
                <c:pt idx="840">
                  <c:v>0.78186342592592595</c:v>
                </c:pt>
                <c:pt idx="841">
                  <c:v>0.78186342592592595</c:v>
                </c:pt>
                <c:pt idx="842">
                  <c:v>0.78187499999999999</c:v>
                </c:pt>
                <c:pt idx="843">
                  <c:v>0.78187499999999999</c:v>
                </c:pt>
                <c:pt idx="844">
                  <c:v>0.78188657407407403</c:v>
                </c:pt>
                <c:pt idx="845">
                  <c:v>0.78188657407407403</c:v>
                </c:pt>
                <c:pt idx="846">
                  <c:v>0.78189814814814818</c:v>
                </c:pt>
                <c:pt idx="847">
                  <c:v>0.78189814814814818</c:v>
                </c:pt>
                <c:pt idx="848">
                  <c:v>0.78190972222222221</c:v>
                </c:pt>
                <c:pt idx="849">
                  <c:v>0.78190972222222221</c:v>
                </c:pt>
                <c:pt idx="850">
                  <c:v>0.78192129629629625</c:v>
                </c:pt>
                <c:pt idx="851">
                  <c:v>0.7819328703703704</c:v>
                </c:pt>
                <c:pt idx="852">
                  <c:v>0.7819328703703704</c:v>
                </c:pt>
                <c:pt idx="853">
                  <c:v>0.78194444444444444</c:v>
                </c:pt>
                <c:pt idx="854">
                  <c:v>0.78194444444444444</c:v>
                </c:pt>
                <c:pt idx="855">
                  <c:v>0.78195601851851848</c:v>
                </c:pt>
                <c:pt idx="856">
                  <c:v>0.78195601851851848</c:v>
                </c:pt>
                <c:pt idx="857">
                  <c:v>0.78196759259259263</c:v>
                </c:pt>
                <c:pt idx="858">
                  <c:v>0.78196759259259263</c:v>
                </c:pt>
                <c:pt idx="859">
                  <c:v>0.78197916666666667</c:v>
                </c:pt>
                <c:pt idx="860">
                  <c:v>0.78197916666666667</c:v>
                </c:pt>
                <c:pt idx="861">
                  <c:v>0.78199074074074071</c:v>
                </c:pt>
                <c:pt idx="862">
                  <c:v>0.78199074074074071</c:v>
                </c:pt>
                <c:pt idx="863">
                  <c:v>0.78200231481481486</c:v>
                </c:pt>
                <c:pt idx="864">
                  <c:v>0.78200231481481486</c:v>
                </c:pt>
                <c:pt idx="865">
                  <c:v>0.7820138888888889</c:v>
                </c:pt>
                <c:pt idx="866">
                  <c:v>0.78202546296296294</c:v>
                </c:pt>
                <c:pt idx="867">
                  <c:v>0.78202546296296294</c:v>
                </c:pt>
                <c:pt idx="868">
                  <c:v>0.78203703703703709</c:v>
                </c:pt>
                <c:pt idx="869">
                  <c:v>0.78203703703703709</c:v>
                </c:pt>
                <c:pt idx="870">
                  <c:v>0.78204861111111112</c:v>
                </c:pt>
                <c:pt idx="871">
                  <c:v>0.78204861111111112</c:v>
                </c:pt>
                <c:pt idx="872">
                  <c:v>0.78206018518518516</c:v>
                </c:pt>
                <c:pt idx="873">
                  <c:v>0.78206018518518516</c:v>
                </c:pt>
                <c:pt idx="874">
                  <c:v>0.78207175925925931</c:v>
                </c:pt>
                <c:pt idx="875">
                  <c:v>0.78207175925925931</c:v>
                </c:pt>
                <c:pt idx="876">
                  <c:v>0.78208333333333335</c:v>
                </c:pt>
                <c:pt idx="877">
                  <c:v>0.78208333333333335</c:v>
                </c:pt>
                <c:pt idx="878">
                  <c:v>0.78209490740740739</c:v>
                </c:pt>
                <c:pt idx="879">
                  <c:v>0.78209490740740739</c:v>
                </c:pt>
                <c:pt idx="880">
                  <c:v>0.78210648148148143</c:v>
                </c:pt>
                <c:pt idx="881">
                  <c:v>0.78211805555555558</c:v>
                </c:pt>
                <c:pt idx="882">
                  <c:v>0.78211805555555558</c:v>
                </c:pt>
                <c:pt idx="883">
                  <c:v>0.78212962962962962</c:v>
                </c:pt>
                <c:pt idx="884">
                  <c:v>0.78212962962962962</c:v>
                </c:pt>
                <c:pt idx="885">
                  <c:v>0.78214120370370366</c:v>
                </c:pt>
                <c:pt idx="886">
                  <c:v>0.78214120370370366</c:v>
                </c:pt>
                <c:pt idx="887">
                  <c:v>0.78215277777777781</c:v>
                </c:pt>
                <c:pt idx="888">
                  <c:v>0.78215277777777781</c:v>
                </c:pt>
                <c:pt idx="889">
                  <c:v>0.78216435185185185</c:v>
                </c:pt>
                <c:pt idx="890">
                  <c:v>0.78216435185185185</c:v>
                </c:pt>
                <c:pt idx="891">
                  <c:v>0.78217592592592589</c:v>
                </c:pt>
                <c:pt idx="892">
                  <c:v>0.78217592592592589</c:v>
                </c:pt>
                <c:pt idx="893">
                  <c:v>0.78218750000000004</c:v>
                </c:pt>
                <c:pt idx="894">
                  <c:v>0.78218750000000004</c:v>
                </c:pt>
                <c:pt idx="895">
                  <c:v>0.78219907407407407</c:v>
                </c:pt>
                <c:pt idx="896">
                  <c:v>0.78221064814814811</c:v>
                </c:pt>
                <c:pt idx="897">
                  <c:v>0.78221064814814811</c:v>
                </c:pt>
                <c:pt idx="898">
                  <c:v>0.78222222222222226</c:v>
                </c:pt>
                <c:pt idx="899">
                  <c:v>0.78222222222222226</c:v>
                </c:pt>
                <c:pt idx="900">
                  <c:v>0.7822337962962963</c:v>
                </c:pt>
                <c:pt idx="901">
                  <c:v>0.7822337962962963</c:v>
                </c:pt>
                <c:pt idx="902">
                  <c:v>0.78224537037037034</c:v>
                </c:pt>
                <c:pt idx="903">
                  <c:v>0.78224537037037034</c:v>
                </c:pt>
                <c:pt idx="904">
                  <c:v>0.78225694444444449</c:v>
                </c:pt>
                <c:pt idx="905">
                  <c:v>0.78225694444444449</c:v>
                </c:pt>
                <c:pt idx="906">
                  <c:v>0.78226851851851853</c:v>
                </c:pt>
                <c:pt idx="907">
                  <c:v>0.78226851851851853</c:v>
                </c:pt>
                <c:pt idx="908">
                  <c:v>0.78228009259259257</c:v>
                </c:pt>
                <c:pt idx="909">
                  <c:v>0.78228009259259257</c:v>
                </c:pt>
                <c:pt idx="910">
                  <c:v>0.78229166666666672</c:v>
                </c:pt>
                <c:pt idx="911">
                  <c:v>0.78230324074074076</c:v>
                </c:pt>
                <c:pt idx="912">
                  <c:v>0.78230324074074076</c:v>
                </c:pt>
                <c:pt idx="913">
                  <c:v>0.7823148148148148</c:v>
                </c:pt>
                <c:pt idx="914">
                  <c:v>0.7823148148148148</c:v>
                </c:pt>
                <c:pt idx="915">
                  <c:v>0.78232638888888884</c:v>
                </c:pt>
                <c:pt idx="916">
                  <c:v>0.78232638888888884</c:v>
                </c:pt>
                <c:pt idx="917">
                  <c:v>0.78233796296296299</c:v>
                </c:pt>
                <c:pt idx="918">
                  <c:v>0.78233796296296299</c:v>
                </c:pt>
                <c:pt idx="919">
                  <c:v>0.78234953703703702</c:v>
                </c:pt>
                <c:pt idx="920">
                  <c:v>0.78234953703703702</c:v>
                </c:pt>
                <c:pt idx="921">
                  <c:v>0.78236111111111106</c:v>
                </c:pt>
                <c:pt idx="922">
                  <c:v>0.78236111111111106</c:v>
                </c:pt>
                <c:pt idx="923">
                  <c:v>0.78237268518518521</c:v>
                </c:pt>
                <c:pt idx="924">
                  <c:v>0.78237268518518521</c:v>
                </c:pt>
                <c:pt idx="925">
                  <c:v>0.78238425925925925</c:v>
                </c:pt>
                <c:pt idx="926">
                  <c:v>0.78238425925925925</c:v>
                </c:pt>
                <c:pt idx="927">
                  <c:v>0.78239583333333329</c:v>
                </c:pt>
                <c:pt idx="928">
                  <c:v>0.78240740740740744</c:v>
                </c:pt>
                <c:pt idx="929">
                  <c:v>0.78240740740740744</c:v>
                </c:pt>
                <c:pt idx="930">
                  <c:v>0.78241898148148148</c:v>
                </c:pt>
                <c:pt idx="931">
                  <c:v>0.78241898148148148</c:v>
                </c:pt>
                <c:pt idx="932">
                  <c:v>0.78243055555555552</c:v>
                </c:pt>
                <c:pt idx="933">
                  <c:v>0.78243055555555552</c:v>
                </c:pt>
                <c:pt idx="934">
                  <c:v>0.78244212962962967</c:v>
                </c:pt>
                <c:pt idx="935">
                  <c:v>0.78244212962962967</c:v>
                </c:pt>
                <c:pt idx="936">
                  <c:v>0.78245370370370371</c:v>
                </c:pt>
                <c:pt idx="937">
                  <c:v>0.78245370370370371</c:v>
                </c:pt>
                <c:pt idx="938">
                  <c:v>0.78246527777777775</c:v>
                </c:pt>
                <c:pt idx="939">
                  <c:v>0.78246527777777775</c:v>
                </c:pt>
                <c:pt idx="940">
                  <c:v>0.7824768518518519</c:v>
                </c:pt>
                <c:pt idx="941">
                  <c:v>0.7824768518518519</c:v>
                </c:pt>
                <c:pt idx="942">
                  <c:v>0.78248842592592593</c:v>
                </c:pt>
                <c:pt idx="943">
                  <c:v>0.78248842592592593</c:v>
                </c:pt>
                <c:pt idx="944">
                  <c:v>0.78249999999999997</c:v>
                </c:pt>
                <c:pt idx="945">
                  <c:v>0.78251157407407412</c:v>
                </c:pt>
                <c:pt idx="946">
                  <c:v>0.78251157407407412</c:v>
                </c:pt>
                <c:pt idx="947">
                  <c:v>0.78252314814814816</c:v>
                </c:pt>
                <c:pt idx="948">
                  <c:v>0.78252314814814816</c:v>
                </c:pt>
                <c:pt idx="949">
                  <c:v>0.7825347222222222</c:v>
                </c:pt>
                <c:pt idx="950">
                  <c:v>0.7825347222222222</c:v>
                </c:pt>
                <c:pt idx="951">
                  <c:v>0.78254629629629635</c:v>
                </c:pt>
                <c:pt idx="952">
                  <c:v>0.78254629629629635</c:v>
                </c:pt>
                <c:pt idx="953">
                  <c:v>0.78255787037037039</c:v>
                </c:pt>
                <c:pt idx="954">
                  <c:v>0.78255787037037039</c:v>
                </c:pt>
                <c:pt idx="955">
                  <c:v>0.78256944444444443</c:v>
                </c:pt>
                <c:pt idx="956">
                  <c:v>0.78256944444444443</c:v>
                </c:pt>
                <c:pt idx="957">
                  <c:v>0.78258101851851847</c:v>
                </c:pt>
                <c:pt idx="958">
                  <c:v>0.78258101851851847</c:v>
                </c:pt>
                <c:pt idx="959">
                  <c:v>0.78259259259259262</c:v>
                </c:pt>
                <c:pt idx="960">
                  <c:v>0.78259259259259262</c:v>
                </c:pt>
                <c:pt idx="961">
                  <c:v>0.78260416666666666</c:v>
                </c:pt>
                <c:pt idx="962">
                  <c:v>0.78260416666666666</c:v>
                </c:pt>
                <c:pt idx="963">
                  <c:v>0.7826157407407407</c:v>
                </c:pt>
                <c:pt idx="964">
                  <c:v>0.78262731481481485</c:v>
                </c:pt>
                <c:pt idx="965">
                  <c:v>0.78262731481481485</c:v>
                </c:pt>
                <c:pt idx="966">
                  <c:v>0.78263888888888888</c:v>
                </c:pt>
                <c:pt idx="967">
                  <c:v>0.78263888888888888</c:v>
                </c:pt>
                <c:pt idx="968">
                  <c:v>0.78265046296296292</c:v>
                </c:pt>
                <c:pt idx="969">
                  <c:v>0.78265046296296292</c:v>
                </c:pt>
                <c:pt idx="970">
                  <c:v>0.78266203703703707</c:v>
                </c:pt>
                <c:pt idx="971">
                  <c:v>0.78266203703703707</c:v>
                </c:pt>
                <c:pt idx="972">
                  <c:v>0.78267361111111111</c:v>
                </c:pt>
                <c:pt idx="973">
                  <c:v>0.78267361111111111</c:v>
                </c:pt>
                <c:pt idx="974">
                  <c:v>0.78268518518518515</c:v>
                </c:pt>
                <c:pt idx="975">
                  <c:v>0.78268518518518515</c:v>
                </c:pt>
                <c:pt idx="976">
                  <c:v>0.7826967592592593</c:v>
                </c:pt>
                <c:pt idx="977">
                  <c:v>0.7826967592592593</c:v>
                </c:pt>
                <c:pt idx="978">
                  <c:v>0.78270833333333334</c:v>
                </c:pt>
                <c:pt idx="979">
                  <c:v>0.78270833333333334</c:v>
                </c:pt>
                <c:pt idx="980">
                  <c:v>0.78271990740740738</c:v>
                </c:pt>
                <c:pt idx="981">
                  <c:v>0.78273148148148153</c:v>
                </c:pt>
                <c:pt idx="982">
                  <c:v>0.78273148148148153</c:v>
                </c:pt>
                <c:pt idx="983">
                  <c:v>0.78274305555555557</c:v>
                </c:pt>
                <c:pt idx="984">
                  <c:v>0.78274305555555557</c:v>
                </c:pt>
                <c:pt idx="985">
                  <c:v>0.78275462962962961</c:v>
                </c:pt>
                <c:pt idx="986">
                  <c:v>0.78275462962962961</c:v>
                </c:pt>
                <c:pt idx="987">
                  <c:v>0.78276620370370376</c:v>
                </c:pt>
                <c:pt idx="988">
                  <c:v>0.78276620370370376</c:v>
                </c:pt>
                <c:pt idx="989">
                  <c:v>0.78277777777777779</c:v>
                </c:pt>
                <c:pt idx="990">
                  <c:v>0.78277777777777779</c:v>
                </c:pt>
                <c:pt idx="991">
                  <c:v>0.78278935185185183</c:v>
                </c:pt>
                <c:pt idx="992">
                  <c:v>0.78278935185185183</c:v>
                </c:pt>
                <c:pt idx="993">
                  <c:v>0.78280092592592587</c:v>
                </c:pt>
                <c:pt idx="994">
                  <c:v>0.78280092592592587</c:v>
                </c:pt>
                <c:pt idx="995">
                  <c:v>0.78281250000000002</c:v>
                </c:pt>
                <c:pt idx="996">
                  <c:v>0.78281250000000002</c:v>
                </c:pt>
                <c:pt idx="997">
                  <c:v>0.78282407407407406</c:v>
                </c:pt>
                <c:pt idx="998">
                  <c:v>0.78282407407407406</c:v>
                </c:pt>
                <c:pt idx="999">
                  <c:v>0.7828356481481481</c:v>
                </c:pt>
                <c:pt idx="1000">
                  <c:v>0.78284722222222225</c:v>
                </c:pt>
                <c:pt idx="1001">
                  <c:v>0.78284722222222225</c:v>
                </c:pt>
                <c:pt idx="1002">
                  <c:v>0.78285879629629629</c:v>
                </c:pt>
                <c:pt idx="1003">
                  <c:v>0.78285879629629629</c:v>
                </c:pt>
                <c:pt idx="1004">
                  <c:v>0.78287037037037033</c:v>
                </c:pt>
                <c:pt idx="1005">
                  <c:v>0.78287037037037033</c:v>
                </c:pt>
                <c:pt idx="1006">
                  <c:v>0.78288194444444448</c:v>
                </c:pt>
                <c:pt idx="1007">
                  <c:v>0.78288194444444448</c:v>
                </c:pt>
                <c:pt idx="1008">
                  <c:v>0.78289351851851852</c:v>
                </c:pt>
                <c:pt idx="1009">
                  <c:v>0.78289351851851852</c:v>
                </c:pt>
                <c:pt idx="1010">
                  <c:v>0.78290509259259256</c:v>
                </c:pt>
                <c:pt idx="1011">
                  <c:v>0.78290509259259256</c:v>
                </c:pt>
                <c:pt idx="1012">
                  <c:v>0.78291666666666671</c:v>
                </c:pt>
                <c:pt idx="1013">
                  <c:v>0.78291666666666671</c:v>
                </c:pt>
                <c:pt idx="1014">
                  <c:v>0.78292824074074074</c:v>
                </c:pt>
                <c:pt idx="1015">
                  <c:v>0.78293981481481478</c:v>
                </c:pt>
                <c:pt idx="1016">
                  <c:v>0.78293981481481478</c:v>
                </c:pt>
                <c:pt idx="1017">
                  <c:v>0.78295138888888893</c:v>
                </c:pt>
                <c:pt idx="1018">
                  <c:v>0.78295138888888893</c:v>
                </c:pt>
                <c:pt idx="1019">
                  <c:v>0.78296296296296297</c:v>
                </c:pt>
                <c:pt idx="1020">
                  <c:v>0.78296296296296297</c:v>
                </c:pt>
                <c:pt idx="1021">
                  <c:v>0.78297453703703701</c:v>
                </c:pt>
                <c:pt idx="1022">
                  <c:v>0.78297453703703701</c:v>
                </c:pt>
                <c:pt idx="1023">
                  <c:v>0.78298611111111116</c:v>
                </c:pt>
                <c:pt idx="1024">
                  <c:v>0.78298611111111116</c:v>
                </c:pt>
                <c:pt idx="1025">
                  <c:v>0.7829976851851852</c:v>
                </c:pt>
                <c:pt idx="1026">
                  <c:v>0.7829976851851852</c:v>
                </c:pt>
                <c:pt idx="1027">
                  <c:v>0.78300925925925924</c:v>
                </c:pt>
                <c:pt idx="1028">
                  <c:v>0.78300925925925924</c:v>
                </c:pt>
                <c:pt idx="1029">
                  <c:v>0.78302083333333339</c:v>
                </c:pt>
                <c:pt idx="1030">
                  <c:v>0.78302083333333339</c:v>
                </c:pt>
                <c:pt idx="1031">
                  <c:v>0.78303240740740743</c:v>
                </c:pt>
                <c:pt idx="1032">
                  <c:v>0.78304398148148147</c:v>
                </c:pt>
                <c:pt idx="1033">
                  <c:v>0.78304398148148147</c:v>
                </c:pt>
                <c:pt idx="1034">
                  <c:v>0.7830555555555555</c:v>
                </c:pt>
                <c:pt idx="1035">
                  <c:v>0.7830555555555555</c:v>
                </c:pt>
                <c:pt idx="1036">
                  <c:v>0.78306712962962965</c:v>
                </c:pt>
                <c:pt idx="1037">
                  <c:v>0.78306712962962965</c:v>
                </c:pt>
                <c:pt idx="1038">
                  <c:v>0.78307870370370369</c:v>
                </c:pt>
                <c:pt idx="1039">
                  <c:v>0.78307870370370369</c:v>
                </c:pt>
                <c:pt idx="1040">
                  <c:v>0.78309027777777773</c:v>
                </c:pt>
                <c:pt idx="1041">
                  <c:v>0.78309027777777773</c:v>
                </c:pt>
                <c:pt idx="1042">
                  <c:v>0.78310185185185188</c:v>
                </c:pt>
                <c:pt idx="1043">
                  <c:v>0.78310185185185188</c:v>
                </c:pt>
                <c:pt idx="1044">
                  <c:v>0.78311342592592592</c:v>
                </c:pt>
                <c:pt idx="1045">
                  <c:v>0.78311342592592592</c:v>
                </c:pt>
                <c:pt idx="1046">
                  <c:v>0.78312499999999996</c:v>
                </c:pt>
                <c:pt idx="1047">
                  <c:v>0.78313657407407411</c:v>
                </c:pt>
                <c:pt idx="1048">
                  <c:v>0.78313657407407411</c:v>
                </c:pt>
                <c:pt idx="1049">
                  <c:v>0.78314814814814815</c:v>
                </c:pt>
                <c:pt idx="1050">
                  <c:v>0.78314814814814815</c:v>
                </c:pt>
                <c:pt idx="1051">
                  <c:v>0.78315972222222219</c:v>
                </c:pt>
                <c:pt idx="1052">
                  <c:v>0.78315972222222219</c:v>
                </c:pt>
                <c:pt idx="1053">
                  <c:v>0.78317129629629634</c:v>
                </c:pt>
                <c:pt idx="1054">
                  <c:v>0.78317129629629634</c:v>
                </c:pt>
                <c:pt idx="1055">
                  <c:v>0.78318287037037038</c:v>
                </c:pt>
                <c:pt idx="1056">
                  <c:v>0.78318287037037038</c:v>
                </c:pt>
                <c:pt idx="1057">
                  <c:v>0.78319444444444442</c:v>
                </c:pt>
                <c:pt idx="1058">
                  <c:v>0.78319444444444442</c:v>
                </c:pt>
                <c:pt idx="1059">
                  <c:v>0.78320601851851857</c:v>
                </c:pt>
                <c:pt idx="1060">
                  <c:v>0.78320601851851857</c:v>
                </c:pt>
                <c:pt idx="1061">
                  <c:v>0.7832175925925926</c:v>
                </c:pt>
                <c:pt idx="1062">
                  <c:v>0.7832175925925926</c:v>
                </c:pt>
                <c:pt idx="1063">
                  <c:v>0.78322916666666664</c:v>
                </c:pt>
                <c:pt idx="1064">
                  <c:v>0.78324074074074079</c:v>
                </c:pt>
                <c:pt idx="1065">
                  <c:v>0.78324074074074079</c:v>
                </c:pt>
                <c:pt idx="1066">
                  <c:v>0.78325231481481483</c:v>
                </c:pt>
                <c:pt idx="1067">
                  <c:v>0.78325231481481483</c:v>
                </c:pt>
                <c:pt idx="1068">
                  <c:v>0.78326388888888887</c:v>
                </c:pt>
                <c:pt idx="1069">
                  <c:v>0.78326388888888887</c:v>
                </c:pt>
                <c:pt idx="1070">
                  <c:v>0.78327546296296291</c:v>
                </c:pt>
                <c:pt idx="1071">
                  <c:v>0.78327546296296291</c:v>
                </c:pt>
                <c:pt idx="1072">
                  <c:v>0.78328703703703706</c:v>
                </c:pt>
                <c:pt idx="1073">
                  <c:v>0.78328703703703706</c:v>
                </c:pt>
                <c:pt idx="1074">
                  <c:v>0.7832986111111111</c:v>
                </c:pt>
                <c:pt idx="1075">
                  <c:v>0.7832986111111111</c:v>
                </c:pt>
                <c:pt idx="1076">
                  <c:v>0.78331018518518514</c:v>
                </c:pt>
                <c:pt idx="1077">
                  <c:v>0.78331018518518514</c:v>
                </c:pt>
                <c:pt idx="1078">
                  <c:v>0.78332175925925929</c:v>
                </c:pt>
                <c:pt idx="1079">
                  <c:v>0.78332175925925929</c:v>
                </c:pt>
                <c:pt idx="1080">
                  <c:v>0.78333333333333333</c:v>
                </c:pt>
                <c:pt idx="1081">
                  <c:v>0.78333333333333333</c:v>
                </c:pt>
                <c:pt idx="1082">
                  <c:v>0.78334490740740736</c:v>
                </c:pt>
                <c:pt idx="1083">
                  <c:v>0.78335648148148151</c:v>
                </c:pt>
                <c:pt idx="1084">
                  <c:v>0.78335648148148151</c:v>
                </c:pt>
                <c:pt idx="1085">
                  <c:v>0.78336805555555555</c:v>
                </c:pt>
                <c:pt idx="1086">
                  <c:v>0.78336805555555555</c:v>
                </c:pt>
                <c:pt idx="1087">
                  <c:v>0.78337962962962959</c:v>
                </c:pt>
                <c:pt idx="1088">
                  <c:v>0.78337962962962959</c:v>
                </c:pt>
                <c:pt idx="1089">
                  <c:v>0.78339120370370374</c:v>
                </c:pt>
                <c:pt idx="1090">
                  <c:v>0.78339120370370374</c:v>
                </c:pt>
                <c:pt idx="1091">
                  <c:v>0.78340277777777778</c:v>
                </c:pt>
                <c:pt idx="1092">
                  <c:v>0.78340277777777778</c:v>
                </c:pt>
                <c:pt idx="1093">
                  <c:v>0.78341435185185182</c:v>
                </c:pt>
                <c:pt idx="1094">
                  <c:v>0.78341435185185182</c:v>
                </c:pt>
                <c:pt idx="1095">
                  <c:v>0.78342592592592597</c:v>
                </c:pt>
                <c:pt idx="1096">
                  <c:v>0.78342592592592597</c:v>
                </c:pt>
                <c:pt idx="1097">
                  <c:v>0.78343750000000001</c:v>
                </c:pt>
                <c:pt idx="1098">
                  <c:v>0.78343750000000001</c:v>
                </c:pt>
                <c:pt idx="1099">
                  <c:v>0.78344907407407405</c:v>
                </c:pt>
                <c:pt idx="1100">
                  <c:v>0.7834606481481482</c:v>
                </c:pt>
                <c:pt idx="1101">
                  <c:v>0.7834606481481482</c:v>
                </c:pt>
                <c:pt idx="1102">
                  <c:v>0.78347222222222224</c:v>
                </c:pt>
                <c:pt idx="1103">
                  <c:v>0.78347222222222224</c:v>
                </c:pt>
                <c:pt idx="1104">
                  <c:v>0.78348379629629628</c:v>
                </c:pt>
                <c:pt idx="1105">
                  <c:v>0.78348379629629628</c:v>
                </c:pt>
                <c:pt idx="1106">
                  <c:v>0.78349537037037043</c:v>
                </c:pt>
                <c:pt idx="1107">
                  <c:v>0.78349537037037043</c:v>
                </c:pt>
                <c:pt idx="1108">
                  <c:v>0.78350694444444446</c:v>
                </c:pt>
                <c:pt idx="1109">
                  <c:v>0.78350694444444446</c:v>
                </c:pt>
                <c:pt idx="1110">
                  <c:v>0.7835185185185185</c:v>
                </c:pt>
                <c:pt idx="1111">
                  <c:v>0.7835185185185185</c:v>
                </c:pt>
                <c:pt idx="1112">
                  <c:v>0.78353009259259254</c:v>
                </c:pt>
                <c:pt idx="1113">
                  <c:v>0.78353009259259254</c:v>
                </c:pt>
                <c:pt idx="1114">
                  <c:v>0.78354166666666669</c:v>
                </c:pt>
                <c:pt idx="1115">
                  <c:v>0.78354166666666669</c:v>
                </c:pt>
                <c:pt idx="1116">
                  <c:v>0.78355324074074073</c:v>
                </c:pt>
                <c:pt idx="1117">
                  <c:v>0.78356481481481477</c:v>
                </c:pt>
                <c:pt idx="1118">
                  <c:v>0.78356481481481477</c:v>
                </c:pt>
                <c:pt idx="1119">
                  <c:v>0.78357638888888892</c:v>
                </c:pt>
                <c:pt idx="1120">
                  <c:v>0.78357638888888892</c:v>
                </c:pt>
                <c:pt idx="1121">
                  <c:v>0.78358796296296296</c:v>
                </c:pt>
                <c:pt idx="1122">
                  <c:v>0.78358796296296296</c:v>
                </c:pt>
                <c:pt idx="1123">
                  <c:v>0.783599537037037</c:v>
                </c:pt>
                <c:pt idx="1124">
                  <c:v>0.783599537037037</c:v>
                </c:pt>
                <c:pt idx="1125">
                  <c:v>0.78361111111111115</c:v>
                </c:pt>
                <c:pt idx="1126">
                  <c:v>0.78361111111111115</c:v>
                </c:pt>
                <c:pt idx="1127">
                  <c:v>0.78362268518518519</c:v>
                </c:pt>
                <c:pt idx="1128">
                  <c:v>0.78362268518518519</c:v>
                </c:pt>
                <c:pt idx="1129">
                  <c:v>0.78363425925925922</c:v>
                </c:pt>
                <c:pt idx="1130">
                  <c:v>0.78363425925925922</c:v>
                </c:pt>
                <c:pt idx="1131">
                  <c:v>0.78364583333333337</c:v>
                </c:pt>
                <c:pt idx="1132">
                  <c:v>0.78365740740740741</c:v>
                </c:pt>
                <c:pt idx="1133">
                  <c:v>0.78365740740740741</c:v>
                </c:pt>
                <c:pt idx="1134">
                  <c:v>0.78366898148148145</c:v>
                </c:pt>
                <c:pt idx="1135">
                  <c:v>0.78366898148148145</c:v>
                </c:pt>
                <c:pt idx="1136">
                  <c:v>0.7836805555555556</c:v>
                </c:pt>
                <c:pt idx="1137">
                  <c:v>0.7836805555555556</c:v>
                </c:pt>
                <c:pt idx="1138">
                  <c:v>0.78369212962962964</c:v>
                </c:pt>
                <c:pt idx="1139">
                  <c:v>0.78369212962962964</c:v>
                </c:pt>
                <c:pt idx="1140">
                  <c:v>0.78370370370370368</c:v>
                </c:pt>
                <c:pt idx="1141">
                  <c:v>0.78370370370370368</c:v>
                </c:pt>
                <c:pt idx="1142">
                  <c:v>0.78371527777777783</c:v>
                </c:pt>
                <c:pt idx="1143">
                  <c:v>0.78371527777777783</c:v>
                </c:pt>
                <c:pt idx="1144">
                  <c:v>0.78372685185185187</c:v>
                </c:pt>
                <c:pt idx="1145">
                  <c:v>0.78373842592592591</c:v>
                </c:pt>
                <c:pt idx="1146">
                  <c:v>0.78373842592592591</c:v>
                </c:pt>
                <c:pt idx="1147">
                  <c:v>0.78374999999999995</c:v>
                </c:pt>
                <c:pt idx="1148">
                  <c:v>0.78374999999999995</c:v>
                </c:pt>
                <c:pt idx="1149">
                  <c:v>0.7837615740740741</c:v>
                </c:pt>
                <c:pt idx="1150">
                  <c:v>0.7837615740740741</c:v>
                </c:pt>
                <c:pt idx="1151">
                  <c:v>0.78377314814814814</c:v>
                </c:pt>
                <c:pt idx="1152">
                  <c:v>0.78377314814814814</c:v>
                </c:pt>
                <c:pt idx="1153">
                  <c:v>0.78378472222222217</c:v>
                </c:pt>
                <c:pt idx="1154">
                  <c:v>0.78378472222222217</c:v>
                </c:pt>
                <c:pt idx="1155">
                  <c:v>0.78379629629629632</c:v>
                </c:pt>
                <c:pt idx="1156">
                  <c:v>0.78379629629629632</c:v>
                </c:pt>
                <c:pt idx="1157">
                  <c:v>0.78380787037037036</c:v>
                </c:pt>
                <c:pt idx="1158">
                  <c:v>0.78380787037037036</c:v>
                </c:pt>
                <c:pt idx="1159">
                  <c:v>0.7838194444444444</c:v>
                </c:pt>
                <c:pt idx="1160">
                  <c:v>0.7838194444444444</c:v>
                </c:pt>
                <c:pt idx="1161">
                  <c:v>0.78383101851851855</c:v>
                </c:pt>
                <c:pt idx="1162">
                  <c:v>0.78384259259259259</c:v>
                </c:pt>
                <c:pt idx="1163">
                  <c:v>0.78384259259259259</c:v>
                </c:pt>
                <c:pt idx="1164">
                  <c:v>0.78385416666666663</c:v>
                </c:pt>
                <c:pt idx="1165">
                  <c:v>0.78385416666666663</c:v>
                </c:pt>
                <c:pt idx="1166">
                  <c:v>0.78386574074074078</c:v>
                </c:pt>
                <c:pt idx="1167">
                  <c:v>0.78386574074074078</c:v>
                </c:pt>
                <c:pt idx="1168">
                  <c:v>0.78387731481481482</c:v>
                </c:pt>
                <c:pt idx="1169">
                  <c:v>0.78387731481481482</c:v>
                </c:pt>
                <c:pt idx="1170">
                  <c:v>0.78388888888888886</c:v>
                </c:pt>
                <c:pt idx="1171">
                  <c:v>0.78388888888888886</c:v>
                </c:pt>
                <c:pt idx="1172">
                  <c:v>0.78390046296296301</c:v>
                </c:pt>
                <c:pt idx="1173">
                  <c:v>0.78390046296296301</c:v>
                </c:pt>
                <c:pt idx="1174">
                  <c:v>0.78391203703703705</c:v>
                </c:pt>
                <c:pt idx="1175">
                  <c:v>0.78391203703703705</c:v>
                </c:pt>
                <c:pt idx="1176">
                  <c:v>0.78392361111111108</c:v>
                </c:pt>
                <c:pt idx="1177">
                  <c:v>0.78392361111111108</c:v>
                </c:pt>
                <c:pt idx="1178">
                  <c:v>0.78393518518518523</c:v>
                </c:pt>
                <c:pt idx="1179">
                  <c:v>0.78394675925925927</c:v>
                </c:pt>
                <c:pt idx="1180">
                  <c:v>0.78394675925925927</c:v>
                </c:pt>
                <c:pt idx="1181">
                  <c:v>0.78395833333333331</c:v>
                </c:pt>
                <c:pt idx="1182">
                  <c:v>0.78395833333333331</c:v>
                </c:pt>
                <c:pt idx="1183">
                  <c:v>0.78396990740740746</c:v>
                </c:pt>
                <c:pt idx="1184">
                  <c:v>0.78396990740740746</c:v>
                </c:pt>
                <c:pt idx="1185">
                  <c:v>0.7839814814814815</c:v>
                </c:pt>
                <c:pt idx="1186">
                  <c:v>0.7839814814814815</c:v>
                </c:pt>
                <c:pt idx="1187">
                  <c:v>0.78399305555555554</c:v>
                </c:pt>
                <c:pt idx="1188">
                  <c:v>0.78399305555555554</c:v>
                </c:pt>
                <c:pt idx="1189">
                  <c:v>0.78400462962962958</c:v>
                </c:pt>
                <c:pt idx="1190">
                  <c:v>0.78400462962962958</c:v>
                </c:pt>
                <c:pt idx="1191">
                  <c:v>0.78401620370370373</c:v>
                </c:pt>
                <c:pt idx="1192">
                  <c:v>0.78401620370370373</c:v>
                </c:pt>
                <c:pt idx="1193">
                  <c:v>0.78402777777777777</c:v>
                </c:pt>
                <c:pt idx="1194">
                  <c:v>0.78403935185185181</c:v>
                </c:pt>
                <c:pt idx="1195">
                  <c:v>0.78403935185185181</c:v>
                </c:pt>
                <c:pt idx="1196">
                  <c:v>0.78405092592592596</c:v>
                </c:pt>
                <c:pt idx="1197">
                  <c:v>0.78405092592592596</c:v>
                </c:pt>
                <c:pt idx="1198">
                  <c:v>0.7840625</c:v>
                </c:pt>
                <c:pt idx="1199">
                  <c:v>0.7840625</c:v>
                </c:pt>
                <c:pt idx="1200">
                  <c:v>0.78407407407407403</c:v>
                </c:pt>
                <c:pt idx="1201">
                  <c:v>0.78407407407407403</c:v>
                </c:pt>
                <c:pt idx="1202">
                  <c:v>0.78408564814814818</c:v>
                </c:pt>
                <c:pt idx="1203">
                  <c:v>0.78408564814814818</c:v>
                </c:pt>
                <c:pt idx="1204">
                  <c:v>0.78409722222222222</c:v>
                </c:pt>
                <c:pt idx="1205">
                  <c:v>0.78409722222222222</c:v>
                </c:pt>
                <c:pt idx="1206">
                  <c:v>0.78410879629629626</c:v>
                </c:pt>
                <c:pt idx="1207">
                  <c:v>0.78410879629629626</c:v>
                </c:pt>
                <c:pt idx="1208">
                  <c:v>0.78412037037037041</c:v>
                </c:pt>
                <c:pt idx="1209">
                  <c:v>0.78412037037037041</c:v>
                </c:pt>
                <c:pt idx="1210">
                  <c:v>0.78413194444444445</c:v>
                </c:pt>
                <c:pt idx="1211">
                  <c:v>0.78414351851851849</c:v>
                </c:pt>
                <c:pt idx="1212">
                  <c:v>0.78414351851851849</c:v>
                </c:pt>
                <c:pt idx="1213">
                  <c:v>0.78415509259259264</c:v>
                </c:pt>
                <c:pt idx="1214">
                  <c:v>0.78415509259259264</c:v>
                </c:pt>
                <c:pt idx="1215">
                  <c:v>0.78416666666666668</c:v>
                </c:pt>
                <c:pt idx="1216">
                  <c:v>0.78416666666666668</c:v>
                </c:pt>
                <c:pt idx="1217">
                  <c:v>0.78417824074074072</c:v>
                </c:pt>
                <c:pt idx="1218">
                  <c:v>0.78417824074074072</c:v>
                </c:pt>
                <c:pt idx="1219">
                  <c:v>0.78418981481481487</c:v>
                </c:pt>
                <c:pt idx="1220">
                  <c:v>0.78418981481481487</c:v>
                </c:pt>
                <c:pt idx="1221">
                  <c:v>0.78420138888888891</c:v>
                </c:pt>
                <c:pt idx="1222">
                  <c:v>0.78420138888888891</c:v>
                </c:pt>
                <c:pt idx="1223">
                  <c:v>0.78421296296296295</c:v>
                </c:pt>
                <c:pt idx="1224">
                  <c:v>0.78421296296296295</c:v>
                </c:pt>
                <c:pt idx="1225">
                  <c:v>0.78422453703703698</c:v>
                </c:pt>
                <c:pt idx="1226">
                  <c:v>0.78422453703703698</c:v>
                </c:pt>
                <c:pt idx="1227">
                  <c:v>0.78423611111111113</c:v>
                </c:pt>
                <c:pt idx="1228">
                  <c:v>0.78423611111111113</c:v>
                </c:pt>
                <c:pt idx="1229">
                  <c:v>0.78424768518518517</c:v>
                </c:pt>
                <c:pt idx="1230">
                  <c:v>0.78425925925925921</c:v>
                </c:pt>
                <c:pt idx="1231">
                  <c:v>0.78425925925925921</c:v>
                </c:pt>
                <c:pt idx="1232">
                  <c:v>0.78427083333333336</c:v>
                </c:pt>
                <c:pt idx="1233">
                  <c:v>0.78427083333333336</c:v>
                </c:pt>
                <c:pt idx="1234">
                  <c:v>0.7842824074074074</c:v>
                </c:pt>
                <c:pt idx="1235">
                  <c:v>0.7842824074074074</c:v>
                </c:pt>
                <c:pt idx="1236">
                  <c:v>0.78429398148148144</c:v>
                </c:pt>
                <c:pt idx="1237">
                  <c:v>0.78429398148148144</c:v>
                </c:pt>
                <c:pt idx="1238">
                  <c:v>0.78430555555555559</c:v>
                </c:pt>
                <c:pt idx="1239">
                  <c:v>0.78430555555555559</c:v>
                </c:pt>
                <c:pt idx="1240">
                  <c:v>0.78431712962962963</c:v>
                </c:pt>
                <c:pt idx="1241">
                  <c:v>0.78431712962962963</c:v>
                </c:pt>
                <c:pt idx="1242">
                  <c:v>0.78432870370370367</c:v>
                </c:pt>
                <c:pt idx="1243">
                  <c:v>0.78432870370370367</c:v>
                </c:pt>
                <c:pt idx="1244">
                  <c:v>0.78434027777777782</c:v>
                </c:pt>
                <c:pt idx="1245">
                  <c:v>0.78434027777777782</c:v>
                </c:pt>
                <c:pt idx="1246">
                  <c:v>0.78435185185185186</c:v>
                </c:pt>
                <c:pt idx="1247">
                  <c:v>0.78435185185185186</c:v>
                </c:pt>
                <c:pt idx="1248">
                  <c:v>0.78436342592592589</c:v>
                </c:pt>
                <c:pt idx="1249">
                  <c:v>0.78437500000000004</c:v>
                </c:pt>
                <c:pt idx="1250">
                  <c:v>0.78437500000000004</c:v>
                </c:pt>
                <c:pt idx="1251">
                  <c:v>0.78438657407407408</c:v>
                </c:pt>
                <c:pt idx="1252">
                  <c:v>0.78438657407407408</c:v>
                </c:pt>
                <c:pt idx="1253">
                  <c:v>0.78439814814814812</c:v>
                </c:pt>
                <c:pt idx="1254">
                  <c:v>0.78439814814814812</c:v>
                </c:pt>
                <c:pt idx="1255">
                  <c:v>0.78440972222222227</c:v>
                </c:pt>
                <c:pt idx="1256">
                  <c:v>0.78440972222222227</c:v>
                </c:pt>
                <c:pt idx="1257">
                  <c:v>0.78442129629629631</c:v>
                </c:pt>
                <c:pt idx="1258">
                  <c:v>0.78442129629629631</c:v>
                </c:pt>
                <c:pt idx="1259">
                  <c:v>0.78443287037037035</c:v>
                </c:pt>
                <c:pt idx="1260">
                  <c:v>0.78443287037037035</c:v>
                </c:pt>
                <c:pt idx="1261">
                  <c:v>0.7844444444444445</c:v>
                </c:pt>
                <c:pt idx="1262">
                  <c:v>0.78445601851851854</c:v>
                </c:pt>
                <c:pt idx="1263">
                  <c:v>0.78445601851851854</c:v>
                </c:pt>
                <c:pt idx="1264">
                  <c:v>0.78446759259259258</c:v>
                </c:pt>
                <c:pt idx="1265">
                  <c:v>0.78446759259259258</c:v>
                </c:pt>
                <c:pt idx="1266">
                  <c:v>0.78447916666666662</c:v>
                </c:pt>
                <c:pt idx="1267">
                  <c:v>0.78447916666666662</c:v>
                </c:pt>
                <c:pt idx="1268">
                  <c:v>0.78449074074074077</c:v>
                </c:pt>
                <c:pt idx="1269">
                  <c:v>0.78449074074074077</c:v>
                </c:pt>
                <c:pt idx="1270">
                  <c:v>0.78450231481481481</c:v>
                </c:pt>
                <c:pt idx="1271">
                  <c:v>0.78450231481481481</c:v>
                </c:pt>
                <c:pt idx="1272">
                  <c:v>0.78451388888888884</c:v>
                </c:pt>
                <c:pt idx="1273">
                  <c:v>0.78451388888888884</c:v>
                </c:pt>
                <c:pt idx="1274">
                  <c:v>0.78452546296296299</c:v>
                </c:pt>
                <c:pt idx="1275">
                  <c:v>0.78452546296296299</c:v>
                </c:pt>
                <c:pt idx="1276">
                  <c:v>0.78453703703703703</c:v>
                </c:pt>
                <c:pt idx="1277">
                  <c:v>0.78453703703703703</c:v>
                </c:pt>
                <c:pt idx="1278">
                  <c:v>0.78454861111111107</c:v>
                </c:pt>
                <c:pt idx="1279">
                  <c:v>0.78456018518518522</c:v>
                </c:pt>
                <c:pt idx="1280">
                  <c:v>0.78456018518518522</c:v>
                </c:pt>
                <c:pt idx="1281">
                  <c:v>0.78457175925925926</c:v>
                </c:pt>
                <c:pt idx="1282">
                  <c:v>0.78457175925925926</c:v>
                </c:pt>
                <c:pt idx="1283">
                  <c:v>0.7845833333333333</c:v>
                </c:pt>
                <c:pt idx="1284">
                  <c:v>0.7845833333333333</c:v>
                </c:pt>
                <c:pt idx="1285">
                  <c:v>0.78459490740740745</c:v>
                </c:pt>
                <c:pt idx="1286">
                  <c:v>0.78459490740740745</c:v>
                </c:pt>
                <c:pt idx="1287">
                  <c:v>0.78460648148148149</c:v>
                </c:pt>
                <c:pt idx="1288">
                  <c:v>0.78460648148148149</c:v>
                </c:pt>
                <c:pt idx="1289">
                  <c:v>0.78461805555555553</c:v>
                </c:pt>
                <c:pt idx="1290">
                  <c:v>0.78461805555555553</c:v>
                </c:pt>
                <c:pt idx="1291">
                  <c:v>0.78462962962962968</c:v>
                </c:pt>
                <c:pt idx="1292">
                  <c:v>0.78462962962962968</c:v>
                </c:pt>
                <c:pt idx="1293">
                  <c:v>0.78464120370370372</c:v>
                </c:pt>
                <c:pt idx="1294">
                  <c:v>0.78464120370370372</c:v>
                </c:pt>
                <c:pt idx="1295">
                  <c:v>0.78465277777777775</c:v>
                </c:pt>
                <c:pt idx="1296">
                  <c:v>0.7846643518518519</c:v>
                </c:pt>
                <c:pt idx="1297">
                  <c:v>0.7846643518518519</c:v>
                </c:pt>
                <c:pt idx="1298">
                  <c:v>0.78467592592592594</c:v>
                </c:pt>
                <c:pt idx="1299">
                  <c:v>0.78467592592592594</c:v>
                </c:pt>
                <c:pt idx="1300">
                  <c:v>0.78468749999999998</c:v>
                </c:pt>
                <c:pt idx="1301">
                  <c:v>0.78468749999999998</c:v>
                </c:pt>
                <c:pt idx="1302">
                  <c:v>0.78469907407407402</c:v>
                </c:pt>
                <c:pt idx="1303">
                  <c:v>0.78469907407407402</c:v>
                </c:pt>
                <c:pt idx="1304">
                  <c:v>0.78471064814814817</c:v>
                </c:pt>
                <c:pt idx="1305">
                  <c:v>0.78471064814814817</c:v>
                </c:pt>
                <c:pt idx="1306">
                  <c:v>0.78472222222222221</c:v>
                </c:pt>
                <c:pt idx="1307">
                  <c:v>0.78472222222222221</c:v>
                </c:pt>
                <c:pt idx="1308">
                  <c:v>0.78473379629629625</c:v>
                </c:pt>
                <c:pt idx="1309">
                  <c:v>0.78473379629629625</c:v>
                </c:pt>
                <c:pt idx="1310">
                  <c:v>0.7847453703703704</c:v>
                </c:pt>
                <c:pt idx="1311">
                  <c:v>0.78475694444444444</c:v>
                </c:pt>
                <c:pt idx="1312">
                  <c:v>0.78475694444444444</c:v>
                </c:pt>
                <c:pt idx="1313">
                  <c:v>0.78476851851851848</c:v>
                </c:pt>
                <c:pt idx="1314">
                  <c:v>0.78476851851851848</c:v>
                </c:pt>
                <c:pt idx="1315">
                  <c:v>0.78478009259259263</c:v>
                </c:pt>
                <c:pt idx="1316">
                  <c:v>0.78478009259259263</c:v>
                </c:pt>
                <c:pt idx="1317">
                  <c:v>0.78479166666666667</c:v>
                </c:pt>
                <c:pt idx="1318">
                  <c:v>0.78479166666666667</c:v>
                </c:pt>
                <c:pt idx="1319">
                  <c:v>0.7848032407407407</c:v>
                </c:pt>
                <c:pt idx="1320">
                  <c:v>0.7848032407407407</c:v>
                </c:pt>
                <c:pt idx="1321">
                  <c:v>0.78481481481481485</c:v>
                </c:pt>
                <c:pt idx="1322">
                  <c:v>0.78481481481481485</c:v>
                </c:pt>
                <c:pt idx="1323">
                  <c:v>0.78482638888888889</c:v>
                </c:pt>
                <c:pt idx="1324">
                  <c:v>0.78482638888888889</c:v>
                </c:pt>
                <c:pt idx="1325">
                  <c:v>0.78483796296296293</c:v>
                </c:pt>
                <c:pt idx="1326">
                  <c:v>0.78484953703703708</c:v>
                </c:pt>
                <c:pt idx="1327">
                  <c:v>0.78484953703703708</c:v>
                </c:pt>
                <c:pt idx="1328">
                  <c:v>0.78486111111111112</c:v>
                </c:pt>
                <c:pt idx="1329">
                  <c:v>0.78486111111111112</c:v>
                </c:pt>
                <c:pt idx="1330">
                  <c:v>0.78487268518518516</c:v>
                </c:pt>
                <c:pt idx="1331">
                  <c:v>0.78487268518518516</c:v>
                </c:pt>
                <c:pt idx="1332">
                  <c:v>0.78488425925925931</c:v>
                </c:pt>
                <c:pt idx="1333">
                  <c:v>0.78488425925925931</c:v>
                </c:pt>
                <c:pt idx="1334">
                  <c:v>0.78489583333333335</c:v>
                </c:pt>
                <c:pt idx="1335">
                  <c:v>0.78489583333333335</c:v>
                </c:pt>
                <c:pt idx="1336">
                  <c:v>0.78490740740740739</c:v>
                </c:pt>
                <c:pt idx="1337">
                  <c:v>0.78490740740740739</c:v>
                </c:pt>
                <c:pt idx="1338">
                  <c:v>0.78491898148148154</c:v>
                </c:pt>
                <c:pt idx="1339">
                  <c:v>0.78491898148148154</c:v>
                </c:pt>
                <c:pt idx="1340">
                  <c:v>0.78493055555555558</c:v>
                </c:pt>
                <c:pt idx="1341">
                  <c:v>0.78493055555555558</c:v>
                </c:pt>
                <c:pt idx="1342">
                  <c:v>0.78494212962962961</c:v>
                </c:pt>
                <c:pt idx="1343">
                  <c:v>0.78494212962962961</c:v>
                </c:pt>
                <c:pt idx="1344">
                  <c:v>0.78495370370370365</c:v>
                </c:pt>
                <c:pt idx="1345">
                  <c:v>0.7849652777777778</c:v>
                </c:pt>
                <c:pt idx="1346">
                  <c:v>0.7849652777777778</c:v>
                </c:pt>
                <c:pt idx="1347">
                  <c:v>0.78497685185185184</c:v>
                </c:pt>
                <c:pt idx="1348">
                  <c:v>0.78497685185185184</c:v>
                </c:pt>
                <c:pt idx="1349">
                  <c:v>0.78498842592592588</c:v>
                </c:pt>
                <c:pt idx="1350">
                  <c:v>0.78498842592592588</c:v>
                </c:pt>
                <c:pt idx="1351">
                  <c:v>0.78500000000000003</c:v>
                </c:pt>
                <c:pt idx="1352">
                  <c:v>0.78500000000000003</c:v>
                </c:pt>
                <c:pt idx="1353">
                  <c:v>0.78501157407407407</c:v>
                </c:pt>
                <c:pt idx="1354">
                  <c:v>0.78501157407407407</c:v>
                </c:pt>
                <c:pt idx="1355">
                  <c:v>0.78502314814814811</c:v>
                </c:pt>
                <c:pt idx="1356">
                  <c:v>0.78502314814814811</c:v>
                </c:pt>
                <c:pt idx="1357">
                  <c:v>0.78503472222222226</c:v>
                </c:pt>
                <c:pt idx="1358">
                  <c:v>0.78503472222222226</c:v>
                </c:pt>
                <c:pt idx="1359">
                  <c:v>0.7850462962962963</c:v>
                </c:pt>
                <c:pt idx="1360">
                  <c:v>0.78505787037037034</c:v>
                </c:pt>
                <c:pt idx="1361">
                  <c:v>0.78505787037037034</c:v>
                </c:pt>
                <c:pt idx="1362">
                  <c:v>0.78506944444444449</c:v>
                </c:pt>
                <c:pt idx="1363">
                  <c:v>0.78506944444444449</c:v>
                </c:pt>
                <c:pt idx="1364">
                  <c:v>0.78508101851851853</c:v>
                </c:pt>
                <c:pt idx="1365">
                  <c:v>0.78508101851851853</c:v>
                </c:pt>
                <c:pt idx="1366">
                  <c:v>0.78509259259259256</c:v>
                </c:pt>
                <c:pt idx="1367">
                  <c:v>0.78509259259259256</c:v>
                </c:pt>
                <c:pt idx="1368">
                  <c:v>0.78510416666666671</c:v>
                </c:pt>
                <c:pt idx="1369">
                  <c:v>0.78510416666666671</c:v>
                </c:pt>
                <c:pt idx="1370">
                  <c:v>0.78511574074074075</c:v>
                </c:pt>
                <c:pt idx="1371">
                  <c:v>0.78511574074074075</c:v>
                </c:pt>
                <c:pt idx="1372">
                  <c:v>0.78512731481481479</c:v>
                </c:pt>
                <c:pt idx="1373">
                  <c:v>0.78512731481481479</c:v>
                </c:pt>
                <c:pt idx="1374">
                  <c:v>0.78513888888888894</c:v>
                </c:pt>
                <c:pt idx="1375">
                  <c:v>0.78513888888888894</c:v>
                </c:pt>
                <c:pt idx="1376">
                  <c:v>0.78515046296296298</c:v>
                </c:pt>
                <c:pt idx="1377">
                  <c:v>0.78515046296296298</c:v>
                </c:pt>
                <c:pt idx="1378">
                  <c:v>0.78516203703703702</c:v>
                </c:pt>
                <c:pt idx="1379">
                  <c:v>0.78517361111111106</c:v>
                </c:pt>
                <c:pt idx="1380">
                  <c:v>0.78517361111111106</c:v>
                </c:pt>
                <c:pt idx="1381">
                  <c:v>0.78518518518518521</c:v>
                </c:pt>
                <c:pt idx="1382">
                  <c:v>0.78518518518518521</c:v>
                </c:pt>
                <c:pt idx="1383">
                  <c:v>0.78519675925925925</c:v>
                </c:pt>
                <c:pt idx="1384">
                  <c:v>0.78519675925925925</c:v>
                </c:pt>
                <c:pt idx="1385">
                  <c:v>0.78520833333333329</c:v>
                </c:pt>
                <c:pt idx="1386">
                  <c:v>0.78520833333333329</c:v>
                </c:pt>
                <c:pt idx="1387">
                  <c:v>0.78521990740740744</c:v>
                </c:pt>
                <c:pt idx="1388">
                  <c:v>0.78521990740740744</c:v>
                </c:pt>
                <c:pt idx="1389">
                  <c:v>0.78523148148148147</c:v>
                </c:pt>
                <c:pt idx="1390">
                  <c:v>0.78523148148148147</c:v>
                </c:pt>
                <c:pt idx="1391">
                  <c:v>0.78524305555555551</c:v>
                </c:pt>
                <c:pt idx="1392">
                  <c:v>0.78524305555555551</c:v>
                </c:pt>
                <c:pt idx="1393">
                  <c:v>0.78525462962962966</c:v>
                </c:pt>
                <c:pt idx="1394">
                  <c:v>0.78525462962962966</c:v>
                </c:pt>
                <c:pt idx="1395">
                  <c:v>0.7852662037037037</c:v>
                </c:pt>
                <c:pt idx="1396">
                  <c:v>0.78527777777777774</c:v>
                </c:pt>
                <c:pt idx="1397">
                  <c:v>0.78527777777777774</c:v>
                </c:pt>
                <c:pt idx="1398">
                  <c:v>0.78528935185185189</c:v>
                </c:pt>
                <c:pt idx="1399">
                  <c:v>0.78528935185185189</c:v>
                </c:pt>
                <c:pt idx="1400">
                  <c:v>0.78530092592592593</c:v>
                </c:pt>
                <c:pt idx="1401">
                  <c:v>0.78530092592592593</c:v>
                </c:pt>
                <c:pt idx="1402">
                  <c:v>0.78531249999999997</c:v>
                </c:pt>
                <c:pt idx="1403">
                  <c:v>0.78531249999999997</c:v>
                </c:pt>
                <c:pt idx="1404">
                  <c:v>0.78532407407407412</c:v>
                </c:pt>
                <c:pt idx="1405">
                  <c:v>0.78532407407407412</c:v>
                </c:pt>
                <c:pt idx="1406">
                  <c:v>0.78533564814814816</c:v>
                </c:pt>
                <c:pt idx="1407">
                  <c:v>0.78533564814814816</c:v>
                </c:pt>
                <c:pt idx="1408">
                  <c:v>0.7853472222222222</c:v>
                </c:pt>
                <c:pt idx="1409">
                  <c:v>0.7853472222222222</c:v>
                </c:pt>
                <c:pt idx="1410">
                  <c:v>0.78535879629629635</c:v>
                </c:pt>
                <c:pt idx="1411">
                  <c:v>0.78535879629629635</c:v>
                </c:pt>
                <c:pt idx="1412">
                  <c:v>0.78537037037037039</c:v>
                </c:pt>
                <c:pt idx="1413">
                  <c:v>0.78538194444444442</c:v>
                </c:pt>
                <c:pt idx="1414">
                  <c:v>0.78538194444444442</c:v>
                </c:pt>
                <c:pt idx="1415">
                  <c:v>0.78539351851851846</c:v>
                </c:pt>
                <c:pt idx="1416">
                  <c:v>0.78539351851851846</c:v>
                </c:pt>
                <c:pt idx="1417">
                  <c:v>0.78540509259259261</c:v>
                </c:pt>
                <c:pt idx="1418">
                  <c:v>0.78540509259259261</c:v>
                </c:pt>
                <c:pt idx="1419">
                  <c:v>0.78541666666666665</c:v>
                </c:pt>
                <c:pt idx="1420">
                  <c:v>0.78541666666666665</c:v>
                </c:pt>
                <c:pt idx="1421">
                  <c:v>0.78542824074074069</c:v>
                </c:pt>
                <c:pt idx="1422">
                  <c:v>0.78542824074074069</c:v>
                </c:pt>
                <c:pt idx="1423">
                  <c:v>0.78543981481481484</c:v>
                </c:pt>
                <c:pt idx="1424">
                  <c:v>0.78543981481481484</c:v>
                </c:pt>
                <c:pt idx="1425">
                  <c:v>0.78545138888888888</c:v>
                </c:pt>
                <c:pt idx="1426">
                  <c:v>0.78545138888888888</c:v>
                </c:pt>
                <c:pt idx="1427">
                  <c:v>0.78546296296296292</c:v>
                </c:pt>
                <c:pt idx="1428">
                  <c:v>0.78547453703703707</c:v>
                </c:pt>
                <c:pt idx="1429">
                  <c:v>0.78547453703703707</c:v>
                </c:pt>
                <c:pt idx="1430">
                  <c:v>0.78548611111111111</c:v>
                </c:pt>
                <c:pt idx="1431">
                  <c:v>0.78548611111111111</c:v>
                </c:pt>
                <c:pt idx="1432">
                  <c:v>0.78549768518518515</c:v>
                </c:pt>
                <c:pt idx="1433">
                  <c:v>0.78549768518518515</c:v>
                </c:pt>
                <c:pt idx="1434">
                  <c:v>0.7855092592592593</c:v>
                </c:pt>
                <c:pt idx="1435">
                  <c:v>0.7855092592592593</c:v>
                </c:pt>
                <c:pt idx="1436">
                  <c:v>0.78552083333333333</c:v>
                </c:pt>
                <c:pt idx="1437">
                  <c:v>0.78552083333333333</c:v>
                </c:pt>
                <c:pt idx="1438">
                  <c:v>0.78553240740740737</c:v>
                </c:pt>
                <c:pt idx="1439">
                  <c:v>0.78553240740740737</c:v>
                </c:pt>
                <c:pt idx="1440">
                  <c:v>0.78554398148148152</c:v>
                </c:pt>
                <c:pt idx="1441">
                  <c:v>0.78554398148148152</c:v>
                </c:pt>
                <c:pt idx="1442">
                  <c:v>0.78555555555555556</c:v>
                </c:pt>
                <c:pt idx="1443">
                  <c:v>0.78555555555555556</c:v>
                </c:pt>
                <c:pt idx="1444">
                  <c:v>0.7855671296296296</c:v>
                </c:pt>
                <c:pt idx="1445">
                  <c:v>0.78557870370370375</c:v>
                </c:pt>
                <c:pt idx="1446">
                  <c:v>0.78557870370370375</c:v>
                </c:pt>
                <c:pt idx="1447">
                  <c:v>0.78559027777777779</c:v>
                </c:pt>
                <c:pt idx="1448">
                  <c:v>0.78559027777777779</c:v>
                </c:pt>
                <c:pt idx="1449">
                  <c:v>0.78560185185185183</c:v>
                </c:pt>
                <c:pt idx="1450">
                  <c:v>0.78560185185185183</c:v>
                </c:pt>
                <c:pt idx="1451">
                  <c:v>0.78561342592592598</c:v>
                </c:pt>
                <c:pt idx="1452">
                  <c:v>0.78561342592592598</c:v>
                </c:pt>
                <c:pt idx="1453">
                  <c:v>0.78562500000000002</c:v>
                </c:pt>
                <c:pt idx="1454">
                  <c:v>0.78562500000000002</c:v>
                </c:pt>
                <c:pt idx="1455">
                  <c:v>0.78563657407407406</c:v>
                </c:pt>
                <c:pt idx="1456">
                  <c:v>0.78563657407407406</c:v>
                </c:pt>
                <c:pt idx="1457">
                  <c:v>0.7856481481481481</c:v>
                </c:pt>
                <c:pt idx="1458">
                  <c:v>0.78565972222222225</c:v>
                </c:pt>
                <c:pt idx="1459">
                  <c:v>0.78565972222222225</c:v>
                </c:pt>
                <c:pt idx="1460">
                  <c:v>0.78567129629629628</c:v>
                </c:pt>
                <c:pt idx="1461">
                  <c:v>0.78567129629629628</c:v>
                </c:pt>
                <c:pt idx="1462">
                  <c:v>0.78568287037037032</c:v>
                </c:pt>
                <c:pt idx="1463">
                  <c:v>0.78568287037037032</c:v>
                </c:pt>
                <c:pt idx="1464">
                  <c:v>0.78569444444444447</c:v>
                </c:pt>
                <c:pt idx="1465">
                  <c:v>0.78569444444444447</c:v>
                </c:pt>
                <c:pt idx="1466">
                  <c:v>0.78570601851851851</c:v>
                </c:pt>
                <c:pt idx="1467">
                  <c:v>0.78570601851851851</c:v>
                </c:pt>
                <c:pt idx="1468">
                  <c:v>0.78571759259259255</c:v>
                </c:pt>
                <c:pt idx="1469">
                  <c:v>0.78571759259259255</c:v>
                </c:pt>
                <c:pt idx="1470">
                  <c:v>0.7857291666666667</c:v>
                </c:pt>
                <c:pt idx="1471">
                  <c:v>0.7857291666666667</c:v>
                </c:pt>
                <c:pt idx="1472">
                  <c:v>0.78574074074074074</c:v>
                </c:pt>
                <c:pt idx="1473">
                  <c:v>0.78575231481481478</c:v>
                </c:pt>
                <c:pt idx="1474">
                  <c:v>0.78575231481481478</c:v>
                </c:pt>
                <c:pt idx="1475">
                  <c:v>0.78576388888888893</c:v>
                </c:pt>
                <c:pt idx="1476">
                  <c:v>0.78576388888888893</c:v>
                </c:pt>
                <c:pt idx="1477">
                  <c:v>0.78577546296296297</c:v>
                </c:pt>
                <c:pt idx="1478">
                  <c:v>0.78577546296296297</c:v>
                </c:pt>
                <c:pt idx="1479">
                  <c:v>0.78578703703703701</c:v>
                </c:pt>
                <c:pt idx="1480">
                  <c:v>0.78578703703703701</c:v>
                </c:pt>
                <c:pt idx="1481">
                  <c:v>0.78579861111111116</c:v>
                </c:pt>
                <c:pt idx="1482">
                  <c:v>0.78579861111111116</c:v>
                </c:pt>
                <c:pt idx="1483">
                  <c:v>0.78581018518518519</c:v>
                </c:pt>
                <c:pt idx="1484">
                  <c:v>0.78581018518518519</c:v>
                </c:pt>
                <c:pt idx="1485">
                  <c:v>0.78582175925925923</c:v>
                </c:pt>
                <c:pt idx="1486">
                  <c:v>0.78582175925925923</c:v>
                </c:pt>
                <c:pt idx="1487">
                  <c:v>0.78583333333333338</c:v>
                </c:pt>
                <c:pt idx="1488">
                  <c:v>0.78583333333333338</c:v>
                </c:pt>
                <c:pt idx="1489">
                  <c:v>0.78584490740740742</c:v>
                </c:pt>
                <c:pt idx="1490">
                  <c:v>0.78585648148148146</c:v>
                </c:pt>
                <c:pt idx="1491">
                  <c:v>0.78585648148148146</c:v>
                </c:pt>
                <c:pt idx="1492">
                  <c:v>0.7858680555555555</c:v>
                </c:pt>
                <c:pt idx="1493">
                  <c:v>0.7858680555555555</c:v>
                </c:pt>
                <c:pt idx="1494">
                  <c:v>0.78587962962962965</c:v>
                </c:pt>
                <c:pt idx="1495">
                  <c:v>0.78587962962962965</c:v>
                </c:pt>
                <c:pt idx="1496">
                  <c:v>0.78589120370370369</c:v>
                </c:pt>
                <c:pt idx="1497">
                  <c:v>0.78589120370370369</c:v>
                </c:pt>
                <c:pt idx="1498">
                  <c:v>0.78590277777777773</c:v>
                </c:pt>
                <c:pt idx="1499">
                  <c:v>0.78590277777777773</c:v>
                </c:pt>
                <c:pt idx="1500">
                  <c:v>0.78591435185185188</c:v>
                </c:pt>
                <c:pt idx="1501">
                  <c:v>0.78591435185185188</c:v>
                </c:pt>
                <c:pt idx="1502">
                  <c:v>0.78592592592592592</c:v>
                </c:pt>
                <c:pt idx="1503">
                  <c:v>0.78592592592592592</c:v>
                </c:pt>
                <c:pt idx="1504">
                  <c:v>0.78593749999999996</c:v>
                </c:pt>
                <c:pt idx="1505">
                  <c:v>0.78593749999999996</c:v>
                </c:pt>
                <c:pt idx="1506">
                  <c:v>0.78594907407407411</c:v>
                </c:pt>
                <c:pt idx="1507">
                  <c:v>0.78596064814814814</c:v>
                </c:pt>
                <c:pt idx="1508">
                  <c:v>0.78596064814814814</c:v>
                </c:pt>
                <c:pt idx="1509">
                  <c:v>0.78597222222222218</c:v>
                </c:pt>
                <c:pt idx="1510">
                  <c:v>0.78597222222222218</c:v>
                </c:pt>
                <c:pt idx="1511">
                  <c:v>0.78598379629629633</c:v>
                </c:pt>
                <c:pt idx="1512">
                  <c:v>0.78598379629629633</c:v>
                </c:pt>
                <c:pt idx="1513">
                  <c:v>0.78599537037037037</c:v>
                </c:pt>
                <c:pt idx="1514">
                  <c:v>0.78599537037037037</c:v>
                </c:pt>
                <c:pt idx="1515">
                  <c:v>0.78600694444444441</c:v>
                </c:pt>
                <c:pt idx="1516">
                  <c:v>0.78600694444444441</c:v>
                </c:pt>
                <c:pt idx="1517">
                  <c:v>0.78601851851851856</c:v>
                </c:pt>
                <c:pt idx="1518">
                  <c:v>0.78601851851851856</c:v>
                </c:pt>
                <c:pt idx="1519">
                  <c:v>0.7860300925925926</c:v>
                </c:pt>
                <c:pt idx="1520">
                  <c:v>0.7860300925925926</c:v>
                </c:pt>
                <c:pt idx="1521">
                  <c:v>0.78604166666666664</c:v>
                </c:pt>
                <c:pt idx="1522">
                  <c:v>0.78604166666666664</c:v>
                </c:pt>
                <c:pt idx="1523">
                  <c:v>0.78605324074074079</c:v>
                </c:pt>
                <c:pt idx="1524">
                  <c:v>0.78606481481481483</c:v>
                </c:pt>
                <c:pt idx="1525">
                  <c:v>0.78606481481481483</c:v>
                </c:pt>
                <c:pt idx="1526">
                  <c:v>0.78607638888888887</c:v>
                </c:pt>
                <c:pt idx="1527">
                  <c:v>0.78607638888888887</c:v>
                </c:pt>
                <c:pt idx="1528">
                  <c:v>0.78608796296296302</c:v>
                </c:pt>
                <c:pt idx="1529">
                  <c:v>0.78608796296296302</c:v>
                </c:pt>
                <c:pt idx="1530">
                  <c:v>0.78609953703703705</c:v>
                </c:pt>
                <c:pt idx="1531">
                  <c:v>0.78609953703703705</c:v>
                </c:pt>
                <c:pt idx="1532">
                  <c:v>0.78611111111111109</c:v>
                </c:pt>
                <c:pt idx="1533">
                  <c:v>0.78611111111111109</c:v>
                </c:pt>
                <c:pt idx="1534">
                  <c:v>0.78612268518518513</c:v>
                </c:pt>
                <c:pt idx="1535">
                  <c:v>0.78612268518518513</c:v>
                </c:pt>
                <c:pt idx="1536">
                  <c:v>0.78613425925925928</c:v>
                </c:pt>
                <c:pt idx="1537">
                  <c:v>0.78613425925925928</c:v>
                </c:pt>
                <c:pt idx="1538">
                  <c:v>0.78614583333333332</c:v>
                </c:pt>
                <c:pt idx="1539">
                  <c:v>0.78614583333333332</c:v>
                </c:pt>
                <c:pt idx="1540">
                  <c:v>0.78615740740740736</c:v>
                </c:pt>
                <c:pt idx="1541">
                  <c:v>0.78616898148148151</c:v>
                </c:pt>
                <c:pt idx="1542">
                  <c:v>0.78616898148148151</c:v>
                </c:pt>
                <c:pt idx="1543">
                  <c:v>0.78618055555555555</c:v>
                </c:pt>
                <c:pt idx="1544">
                  <c:v>0.78618055555555555</c:v>
                </c:pt>
                <c:pt idx="1545">
                  <c:v>0.78619212962962959</c:v>
                </c:pt>
                <c:pt idx="1546">
                  <c:v>0.78619212962962959</c:v>
                </c:pt>
                <c:pt idx="1547">
                  <c:v>0.78620370370370374</c:v>
                </c:pt>
                <c:pt idx="1548">
                  <c:v>0.78620370370370374</c:v>
                </c:pt>
                <c:pt idx="1549">
                  <c:v>0.78621527777777778</c:v>
                </c:pt>
                <c:pt idx="1550">
                  <c:v>0.78621527777777778</c:v>
                </c:pt>
                <c:pt idx="1551">
                  <c:v>0.78622685185185182</c:v>
                </c:pt>
                <c:pt idx="1552">
                  <c:v>0.78622685185185182</c:v>
                </c:pt>
                <c:pt idx="1553">
                  <c:v>0.78623842592592597</c:v>
                </c:pt>
                <c:pt idx="1554">
                  <c:v>0.78623842592592597</c:v>
                </c:pt>
                <c:pt idx="1555">
                  <c:v>0.78625</c:v>
                </c:pt>
                <c:pt idx="1556">
                  <c:v>0.78626157407407404</c:v>
                </c:pt>
                <c:pt idx="1557">
                  <c:v>0.78626157407407404</c:v>
                </c:pt>
                <c:pt idx="1558">
                  <c:v>0.78627314814814819</c:v>
                </c:pt>
                <c:pt idx="1559">
                  <c:v>0.78627314814814819</c:v>
                </c:pt>
                <c:pt idx="1560">
                  <c:v>0.78628472222222223</c:v>
                </c:pt>
                <c:pt idx="1561">
                  <c:v>0.78628472222222223</c:v>
                </c:pt>
                <c:pt idx="1562">
                  <c:v>0.78629629629629627</c:v>
                </c:pt>
                <c:pt idx="1563">
                  <c:v>0.78629629629629627</c:v>
                </c:pt>
                <c:pt idx="1564">
                  <c:v>0.78630787037037042</c:v>
                </c:pt>
                <c:pt idx="1565">
                  <c:v>0.78630787037037042</c:v>
                </c:pt>
                <c:pt idx="1566">
                  <c:v>0.78631944444444446</c:v>
                </c:pt>
                <c:pt idx="1567">
                  <c:v>0.78631944444444446</c:v>
                </c:pt>
                <c:pt idx="1568">
                  <c:v>0.7863310185185185</c:v>
                </c:pt>
                <c:pt idx="1569">
                  <c:v>0.7863310185185185</c:v>
                </c:pt>
                <c:pt idx="1570">
                  <c:v>0.78634259259259254</c:v>
                </c:pt>
                <c:pt idx="1571">
                  <c:v>0.78634259259259254</c:v>
                </c:pt>
                <c:pt idx="1572">
                  <c:v>0.78635416666666669</c:v>
                </c:pt>
                <c:pt idx="1573">
                  <c:v>0.78635416666666669</c:v>
                </c:pt>
                <c:pt idx="1574">
                  <c:v>0.78636574074074073</c:v>
                </c:pt>
                <c:pt idx="1575">
                  <c:v>0.78637731481481477</c:v>
                </c:pt>
                <c:pt idx="1576">
                  <c:v>0.78637731481481477</c:v>
                </c:pt>
                <c:pt idx="1577">
                  <c:v>0.78638888888888892</c:v>
                </c:pt>
                <c:pt idx="1578">
                  <c:v>0.78638888888888892</c:v>
                </c:pt>
                <c:pt idx="1579">
                  <c:v>0.78640046296296295</c:v>
                </c:pt>
                <c:pt idx="1580">
                  <c:v>0.78640046296296295</c:v>
                </c:pt>
                <c:pt idx="1581">
                  <c:v>0.78641203703703699</c:v>
                </c:pt>
                <c:pt idx="1582">
                  <c:v>0.78641203703703699</c:v>
                </c:pt>
                <c:pt idx="1583">
                  <c:v>0.78642361111111114</c:v>
                </c:pt>
                <c:pt idx="1584">
                  <c:v>0.78642361111111114</c:v>
                </c:pt>
                <c:pt idx="1585">
                  <c:v>0.78643518518518518</c:v>
                </c:pt>
                <c:pt idx="1586">
                  <c:v>0.78643518518518518</c:v>
                </c:pt>
                <c:pt idx="1587">
                  <c:v>0.78644675925925922</c:v>
                </c:pt>
                <c:pt idx="1588">
                  <c:v>0.78644675925925922</c:v>
                </c:pt>
                <c:pt idx="1589">
                  <c:v>0.78645833333333337</c:v>
                </c:pt>
                <c:pt idx="1590">
                  <c:v>0.78645833333333337</c:v>
                </c:pt>
                <c:pt idx="1591">
                  <c:v>0.78646990740740741</c:v>
                </c:pt>
                <c:pt idx="1592">
                  <c:v>0.78648148148148145</c:v>
                </c:pt>
                <c:pt idx="1593">
                  <c:v>0.78648148148148145</c:v>
                </c:pt>
                <c:pt idx="1594">
                  <c:v>0.7864930555555556</c:v>
                </c:pt>
                <c:pt idx="1595">
                  <c:v>0.7864930555555556</c:v>
                </c:pt>
                <c:pt idx="1596">
                  <c:v>0.78650462962962964</c:v>
                </c:pt>
                <c:pt idx="1597">
                  <c:v>0.78650462962962964</c:v>
                </c:pt>
                <c:pt idx="1598">
                  <c:v>0.78651620370370368</c:v>
                </c:pt>
                <c:pt idx="1599">
                  <c:v>0.78651620370370368</c:v>
                </c:pt>
                <c:pt idx="1600">
                  <c:v>0.78652777777777783</c:v>
                </c:pt>
                <c:pt idx="1601">
                  <c:v>0.78652777777777783</c:v>
                </c:pt>
                <c:pt idx="1602">
                  <c:v>0.78653935185185186</c:v>
                </c:pt>
                <c:pt idx="1603">
                  <c:v>0.78653935185185186</c:v>
                </c:pt>
                <c:pt idx="1604">
                  <c:v>0.7865509259259259</c:v>
                </c:pt>
                <c:pt idx="1605">
                  <c:v>0.7865509259259259</c:v>
                </c:pt>
                <c:pt idx="1606">
                  <c:v>0.78656250000000005</c:v>
                </c:pt>
                <c:pt idx="1607">
                  <c:v>0.78656250000000005</c:v>
                </c:pt>
                <c:pt idx="1608">
                  <c:v>0.78657407407407409</c:v>
                </c:pt>
                <c:pt idx="1609">
                  <c:v>0.78658564814814813</c:v>
                </c:pt>
                <c:pt idx="1610">
                  <c:v>0.78658564814814813</c:v>
                </c:pt>
                <c:pt idx="1611">
                  <c:v>0.78659722222222217</c:v>
                </c:pt>
                <c:pt idx="1612">
                  <c:v>0.78659722222222217</c:v>
                </c:pt>
                <c:pt idx="1613">
                  <c:v>0.78660879629629632</c:v>
                </c:pt>
                <c:pt idx="1614">
                  <c:v>0.78660879629629632</c:v>
                </c:pt>
                <c:pt idx="1615">
                  <c:v>0.78662037037037036</c:v>
                </c:pt>
                <c:pt idx="1616">
                  <c:v>0.78662037037037036</c:v>
                </c:pt>
                <c:pt idx="1617">
                  <c:v>0.7866319444444444</c:v>
                </c:pt>
                <c:pt idx="1618">
                  <c:v>0.7866319444444444</c:v>
                </c:pt>
                <c:pt idx="1619">
                  <c:v>0.78664351851851855</c:v>
                </c:pt>
                <c:pt idx="1620">
                  <c:v>0.78664351851851855</c:v>
                </c:pt>
                <c:pt idx="1621">
                  <c:v>0.78665509259259259</c:v>
                </c:pt>
                <c:pt idx="1622">
                  <c:v>0.78665509259259259</c:v>
                </c:pt>
                <c:pt idx="1623">
                  <c:v>0.78666666666666663</c:v>
                </c:pt>
                <c:pt idx="1624">
                  <c:v>0.78666666666666663</c:v>
                </c:pt>
                <c:pt idx="1625">
                  <c:v>0.78667824074074078</c:v>
                </c:pt>
                <c:pt idx="1626">
                  <c:v>0.78668981481481481</c:v>
                </c:pt>
                <c:pt idx="1627">
                  <c:v>0.78668981481481481</c:v>
                </c:pt>
                <c:pt idx="1628">
                  <c:v>0.78670138888888885</c:v>
                </c:pt>
                <c:pt idx="1629">
                  <c:v>0.78670138888888885</c:v>
                </c:pt>
                <c:pt idx="1630">
                  <c:v>0.786712962962963</c:v>
                </c:pt>
                <c:pt idx="1631">
                  <c:v>0.786712962962963</c:v>
                </c:pt>
                <c:pt idx="1632">
                  <c:v>0.78672453703703704</c:v>
                </c:pt>
                <c:pt idx="1633">
                  <c:v>0.78672453703703704</c:v>
                </c:pt>
                <c:pt idx="1634">
                  <c:v>0.78673611111111108</c:v>
                </c:pt>
                <c:pt idx="1635">
                  <c:v>0.78673611111111108</c:v>
                </c:pt>
                <c:pt idx="1636">
                  <c:v>0.78674768518518523</c:v>
                </c:pt>
                <c:pt idx="1637">
                  <c:v>0.78674768518518523</c:v>
                </c:pt>
                <c:pt idx="1638">
                  <c:v>0.78675925925925927</c:v>
                </c:pt>
                <c:pt idx="1639">
                  <c:v>0.78675925925925927</c:v>
                </c:pt>
                <c:pt idx="1640">
                  <c:v>0.78677083333333331</c:v>
                </c:pt>
                <c:pt idx="1641">
                  <c:v>0.78677083333333331</c:v>
                </c:pt>
                <c:pt idx="1642">
                  <c:v>0.78678240740740746</c:v>
                </c:pt>
                <c:pt idx="1643">
                  <c:v>0.78678240740740746</c:v>
                </c:pt>
                <c:pt idx="1644">
                  <c:v>0.7867939814814815</c:v>
                </c:pt>
                <c:pt idx="1645">
                  <c:v>0.78680555555555554</c:v>
                </c:pt>
                <c:pt idx="1646">
                  <c:v>0.78680555555555554</c:v>
                </c:pt>
                <c:pt idx="1647">
                  <c:v>0.78681712962962957</c:v>
                </c:pt>
                <c:pt idx="1648">
                  <c:v>0.78681712962962957</c:v>
                </c:pt>
                <c:pt idx="1649">
                  <c:v>0.78682870370370372</c:v>
                </c:pt>
                <c:pt idx="1650">
                  <c:v>0.78682870370370372</c:v>
                </c:pt>
                <c:pt idx="1651">
                  <c:v>0.78684027777777776</c:v>
                </c:pt>
                <c:pt idx="1652">
                  <c:v>0.78684027777777776</c:v>
                </c:pt>
                <c:pt idx="1653">
                  <c:v>0.7868518518518518</c:v>
                </c:pt>
                <c:pt idx="1654">
                  <c:v>0.7868518518518518</c:v>
                </c:pt>
                <c:pt idx="1655">
                  <c:v>0.78686342592592595</c:v>
                </c:pt>
                <c:pt idx="1656">
                  <c:v>0.78686342592592595</c:v>
                </c:pt>
                <c:pt idx="1657">
                  <c:v>0.78687499999999999</c:v>
                </c:pt>
                <c:pt idx="1658">
                  <c:v>0.78687499999999999</c:v>
                </c:pt>
                <c:pt idx="1659">
                  <c:v>0.78688657407407403</c:v>
                </c:pt>
                <c:pt idx="1660">
                  <c:v>0.78689814814814818</c:v>
                </c:pt>
                <c:pt idx="1661">
                  <c:v>0.78689814814814818</c:v>
                </c:pt>
                <c:pt idx="1662">
                  <c:v>0.78690972222222222</c:v>
                </c:pt>
                <c:pt idx="1663">
                  <c:v>0.78690972222222222</c:v>
                </c:pt>
                <c:pt idx="1664">
                  <c:v>0.78692129629629626</c:v>
                </c:pt>
                <c:pt idx="1665">
                  <c:v>0.78692129629629626</c:v>
                </c:pt>
                <c:pt idx="1666">
                  <c:v>0.78693287037037041</c:v>
                </c:pt>
                <c:pt idx="1667">
                  <c:v>0.78693287037037041</c:v>
                </c:pt>
                <c:pt idx="1668">
                  <c:v>0.78694444444444445</c:v>
                </c:pt>
                <c:pt idx="1669">
                  <c:v>0.78694444444444445</c:v>
                </c:pt>
                <c:pt idx="1670">
                  <c:v>0.78695601851851849</c:v>
                </c:pt>
                <c:pt idx="1671">
                  <c:v>0.78695601851851849</c:v>
                </c:pt>
                <c:pt idx="1672">
                  <c:v>0.78696759259259264</c:v>
                </c:pt>
                <c:pt idx="1673">
                  <c:v>0.78696759259259264</c:v>
                </c:pt>
                <c:pt idx="1674">
                  <c:v>0.78697916666666667</c:v>
                </c:pt>
                <c:pt idx="1675">
                  <c:v>0.78697916666666667</c:v>
                </c:pt>
                <c:pt idx="1676">
                  <c:v>0.78699074074074071</c:v>
                </c:pt>
                <c:pt idx="1677">
                  <c:v>0.78700231481481486</c:v>
                </c:pt>
                <c:pt idx="1678">
                  <c:v>0.78700231481481486</c:v>
                </c:pt>
                <c:pt idx="1679">
                  <c:v>0.7870138888888889</c:v>
                </c:pt>
                <c:pt idx="1680">
                  <c:v>0.7870138888888889</c:v>
                </c:pt>
                <c:pt idx="1681">
                  <c:v>0.78702546296296294</c:v>
                </c:pt>
                <c:pt idx="1682">
                  <c:v>0.78702546296296294</c:v>
                </c:pt>
                <c:pt idx="1683">
                  <c:v>0.78703703703703709</c:v>
                </c:pt>
                <c:pt idx="1684">
                  <c:v>0.78703703703703709</c:v>
                </c:pt>
                <c:pt idx="1685">
                  <c:v>0.78704861111111113</c:v>
                </c:pt>
                <c:pt idx="1686">
                  <c:v>0.78704861111111113</c:v>
                </c:pt>
                <c:pt idx="1687">
                  <c:v>0.78706018518518517</c:v>
                </c:pt>
                <c:pt idx="1688">
                  <c:v>0.78706018518518517</c:v>
                </c:pt>
                <c:pt idx="1689">
                  <c:v>0.78707175925925921</c:v>
                </c:pt>
                <c:pt idx="1690">
                  <c:v>0.78707175925925921</c:v>
                </c:pt>
                <c:pt idx="1691">
                  <c:v>0.78708333333333336</c:v>
                </c:pt>
                <c:pt idx="1692">
                  <c:v>0.78708333333333336</c:v>
                </c:pt>
                <c:pt idx="1693">
                  <c:v>0.7870949074074074</c:v>
                </c:pt>
                <c:pt idx="1694">
                  <c:v>0.78710648148148143</c:v>
                </c:pt>
                <c:pt idx="1695">
                  <c:v>0.78710648148148143</c:v>
                </c:pt>
                <c:pt idx="1696">
                  <c:v>0.78711805555555558</c:v>
                </c:pt>
                <c:pt idx="1697">
                  <c:v>0.78711805555555558</c:v>
                </c:pt>
                <c:pt idx="1698">
                  <c:v>0.78712962962962962</c:v>
                </c:pt>
                <c:pt idx="1699">
                  <c:v>0.78712962962962962</c:v>
                </c:pt>
                <c:pt idx="1700">
                  <c:v>0.78714120370370366</c:v>
                </c:pt>
                <c:pt idx="1701">
                  <c:v>0.78714120370370366</c:v>
                </c:pt>
                <c:pt idx="1702">
                  <c:v>0.78715277777777781</c:v>
                </c:pt>
                <c:pt idx="1703">
                  <c:v>0.78715277777777781</c:v>
                </c:pt>
                <c:pt idx="1704">
                  <c:v>0.78716435185185185</c:v>
                </c:pt>
                <c:pt idx="1705">
                  <c:v>0.78716435185185185</c:v>
                </c:pt>
                <c:pt idx="1706">
                  <c:v>0.78717592592592589</c:v>
                </c:pt>
                <c:pt idx="1707">
                  <c:v>0.78717592592592589</c:v>
                </c:pt>
                <c:pt idx="1708">
                  <c:v>0.78718750000000004</c:v>
                </c:pt>
                <c:pt idx="1709">
                  <c:v>0.78719907407407408</c:v>
                </c:pt>
                <c:pt idx="1710">
                  <c:v>0.78719907407407408</c:v>
                </c:pt>
                <c:pt idx="1711">
                  <c:v>0.78721064814814812</c:v>
                </c:pt>
                <c:pt idx="1712">
                  <c:v>0.78721064814814812</c:v>
                </c:pt>
                <c:pt idx="1713">
                  <c:v>0.78722222222222227</c:v>
                </c:pt>
                <c:pt idx="1714">
                  <c:v>0.78722222222222227</c:v>
                </c:pt>
                <c:pt idx="1715">
                  <c:v>0.78723379629629631</c:v>
                </c:pt>
                <c:pt idx="1716">
                  <c:v>0.78723379629629631</c:v>
                </c:pt>
                <c:pt idx="1717">
                  <c:v>0.78724537037037035</c:v>
                </c:pt>
                <c:pt idx="1718">
                  <c:v>0.78724537037037035</c:v>
                </c:pt>
                <c:pt idx="1719">
                  <c:v>0.7872569444444445</c:v>
                </c:pt>
                <c:pt idx="1720">
                  <c:v>0.7872569444444445</c:v>
                </c:pt>
                <c:pt idx="1721">
                  <c:v>0.78726851851851853</c:v>
                </c:pt>
                <c:pt idx="1722">
                  <c:v>0.78726851851851853</c:v>
                </c:pt>
                <c:pt idx="1723">
                  <c:v>0.78728009259259257</c:v>
                </c:pt>
                <c:pt idx="1724">
                  <c:v>0.78729166666666661</c:v>
                </c:pt>
                <c:pt idx="1725">
                  <c:v>0.78729166666666661</c:v>
                </c:pt>
                <c:pt idx="1726">
                  <c:v>0.78730324074074076</c:v>
                </c:pt>
                <c:pt idx="1727">
                  <c:v>0.78730324074074076</c:v>
                </c:pt>
                <c:pt idx="1728">
                  <c:v>0.7873148148148148</c:v>
                </c:pt>
                <c:pt idx="1729">
                  <c:v>0.7873148148148148</c:v>
                </c:pt>
                <c:pt idx="1730">
                  <c:v>0.78732638888888884</c:v>
                </c:pt>
                <c:pt idx="1731">
                  <c:v>0.78732638888888884</c:v>
                </c:pt>
                <c:pt idx="1732">
                  <c:v>0.78733796296296299</c:v>
                </c:pt>
                <c:pt idx="1733">
                  <c:v>0.78733796296296299</c:v>
                </c:pt>
                <c:pt idx="1734">
                  <c:v>0.78734953703703703</c:v>
                </c:pt>
                <c:pt idx="1735">
                  <c:v>0.78734953703703703</c:v>
                </c:pt>
                <c:pt idx="1736">
                  <c:v>0.78736111111111107</c:v>
                </c:pt>
                <c:pt idx="1737">
                  <c:v>0.78736111111111107</c:v>
                </c:pt>
                <c:pt idx="1738">
                  <c:v>0.78737268518518522</c:v>
                </c:pt>
                <c:pt idx="1739">
                  <c:v>0.78737268518518522</c:v>
                </c:pt>
                <c:pt idx="1740">
                  <c:v>0.78738425925925926</c:v>
                </c:pt>
                <c:pt idx="1741">
                  <c:v>0.78739583333333329</c:v>
                </c:pt>
                <c:pt idx="1742">
                  <c:v>0.78739583333333329</c:v>
                </c:pt>
                <c:pt idx="1743">
                  <c:v>0.78740740740740744</c:v>
                </c:pt>
                <c:pt idx="1744">
                  <c:v>0.78740740740740744</c:v>
                </c:pt>
                <c:pt idx="1745">
                  <c:v>0.78741898148148148</c:v>
                </c:pt>
                <c:pt idx="1746">
                  <c:v>0.78741898148148148</c:v>
                </c:pt>
                <c:pt idx="1747">
                  <c:v>0.78743055555555552</c:v>
                </c:pt>
                <c:pt idx="1748">
                  <c:v>0.78743055555555552</c:v>
                </c:pt>
                <c:pt idx="1749">
                  <c:v>0.78744212962962967</c:v>
                </c:pt>
                <c:pt idx="1750">
                  <c:v>0.78744212962962967</c:v>
                </c:pt>
                <c:pt idx="1751">
                  <c:v>0.78745370370370371</c:v>
                </c:pt>
                <c:pt idx="1752">
                  <c:v>0.78745370370370371</c:v>
                </c:pt>
                <c:pt idx="1753">
                  <c:v>0.78746527777777775</c:v>
                </c:pt>
                <c:pt idx="1754">
                  <c:v>0.78746527777777775</c:v>
                </c:pt>
                <c:pt idx="1755">
                  <c:v>0.7874768518518519</c:v>
                </c:pt>
                <c:pt idx="1756">
                  <c:v>0.78748842592592594</c:v>
                </c:pt>
                <c:pt idx="1757">
                  <c:v>0.78748842592592594</c:v>
                </c:pt>
                <c:pt idx="1758">
                  <c:v>0.78749999999999998</c:v>
                </c:pt>
                <c:pt idx="1759">
                  <c:v>0.78749999999999998</c:v>
                </c:pt>
                <c:pt idx="1760">
                  <c:v>0.78751157407407413</c:v>
                </c:pt>
                <c:pt idx="1761">
                  <c:v>0.78751157407407413</c:v>
                </c:pt>
                <c:pt idx="1762">
                  <c:v>0.78752314814814817</c:v>
                </c:pt>
                <c:pt idx="1763">
                  <c:v>0.78752314814814817</c:v>
                </c:pt>
                <c:pt idx="1764">
                  <c:v>0.78753472222222221</c:v>
                </c:pt>
                <c:pt idx="1765">
                  <c:v>0.78753472222222221</c:v>
                </c:pt>
                <c:pt idx="1766">
                  <c:v>0.78754629629629624</c:v>
                </c:pt>
                <c:pt idx="1767">
                  <c:v>0.78754629629629624</c:v>
                </c:pt>
                <c:pt idx="1768">
                  <c:v>0.78755787037037039</c:v>
                </c:pt>
                <c:pt idx="1769">
                  <c:v>0.78755787037037039</c:v>
                </c:pt>
                <c:pt idx="1770">
                  <c:v>0.78756944444444443</c:v>
                </c:pt>
                <c:pt idx="1771">
                  <c:v>0.78756944444444443</c:v>
                </c:pt>
                <c:pt idx="1772">
                  <c:v>0.78758101851851847</c:v>
                </c:pt>
                <c:pt idx="1773">
                  <c:v>0.78758101851851847</c:v>
                </c:pt>
                <c:pt idx="1774">
                  <c:v>0.78759259259259262</c:v>
                </c:pt>
                <c:pt idx="1775">
                  <c:v>0.78760416666666666</c:v>
                </c:pt>
                <c:pt idx="1776">
                  <c:v>0.78760416666666666</c:v>
                </c:pt>
                <c:pt idx="1777">
                  <c:v>0.7876157407407407</c:v>
                </c:pt>
                <c:pt idx="1778">
                  <c:v>0.7876157407407407</c:v>
                </c:pt>
                <c:pt idx="1779">
                  <c:v>0.78762731481481485</c:v>
                </c:pt>
                <c:pt idx="1780">
                  <c:v>0.78762731481481485</c:v>
                </c:pt>
                <c:pt idx="1781">
                  <c:v>0.78763888888888889</c:v>
                </c:pt>
                <c:pt idx="1782">
                  <c:v>0.78763888888888889</c:v>
                </c:pt>
                <c:pt idx="1783">
                  <c:v>0.78765046296296293</c:v>
                </c:pt>
                <c:pt idx="1784">
                  <c:v>0.78765046296296293</c:v>
                </c:pt>
                <c:pt idx="1785">
                  <c:v>0.78766203703703708</c:v>
                </c:pt>
                <c:pt idx="1786">
                  <c:v>0.78766203703703708</c:v>
                </c:pt>
                <c:pt idx="1787">
                  <c:v>0.78767361111111112</c:v>
                </c:pt>
                <c:pt idx="1788">
                  <c:v>0.78767361111111112</c:v>
                </c:pt>
                <c:pt idx="1789">
                  <c:v>0.78768518518518515</c:v>
                </c:pt>
                <c:pt idx="1790">
                  <c:v>0.7876967592592593</c:v>
                </c:pt>
                <c:pt idx="1791">
                  <c:v>0.7876967592592593</c:v>
                </c:pt>
                <c:pt idx="1792">
                  <c:v>0.78770833333333334</c:v>
                </c:pt>
                <c:pt idx="1793">
                  <c:v>0.78770833333333334</c:v>
                </c:pt>
                <c:pt idx="1794">
                  <c:v>0.78771990740740738</c:v>
                </c:pt>
                <c:pt idx="1795">
                  <c:v>0.78771990740740738</c:v>
                </c:pt>
                <c:pt idx="1796">
                  <c:v>0.78773148148148153</c:v>
                </c:pt>
                <c:pt idx="1797">
                  <c:v>0.78773148148148153</c:v>
                </c:pt>
                <c:pt idx="1798">
                  <c:v>0.78774305555555557</c:v>
                </c:pt>
                <c:pt idx="1799">
                  <c:v>0.78774305555555557</c:v>
                </c:pt>
                <c:pt idx="1800">
                  <c:v>0.78775462962962961</c:v>
                </c:pt>
                <c:pt idx="1801">
                  <c:v>0.78775462962962961</c:v>
                </c:pt>
                <c:pt idx="1802">
                  <c:v>0.78776620370370365</c:v>
                </c:pt>
                <c:pt idx="1803">
                  <c:v>0.78776620370370365</c:v>
                </c:pt>
                <c:pt idx="1804">
                  <c:v>0.7877777777777778</c:v>
                </c:pt>
                <c:pt idx="1805">
                  <c:v>0.78778935185185184</c:v>
                </c:pt>
                <c:pt idx="1806">
                  <c:v>0.78778935185185184</c:v>
                </c:pt>
                <c:pt idx="1807">
                  <c:v>0.78780092592592588</c:v>
                </c:pt>
                <c:pt idx="1808">
                  <c:v>0.78780092592592588</c:v>
                </c:pt>
                <c:pt idx="1809">
                  <c:v>0.78781250000000003</c:v>
                </c:pt>
                <c:pt idx="1810">
                  <c:v>0.78781250000000003</c:v>
                </c:pt>
                <c:pt idx="1811">
                  <c:v>0.78782407407407407</c:v>
                </c:pt>
                <c:pt idx="1812">
                  <c:v>0.78782407407407407</c:v>
                </c:pt>
                <c:pt idx="1813">
                  <c:v>0.7878356481481481</c:v>
                </c:pt>
                <c:pt idx="1814">
                  <c:v>0.7878356481481481</c:v>
                </c:pt>
                <c:pt idx="1815">
                  <c:v>0.78784722222222225</c:v>
                </c:pt>
                <c:pt idx="1816">
                  <c:v>0.78787037037037033</c:v>
                </c:pt>
                <c:pt idx="1817">
                  <c:v>0.78788194444444448</c:v>
                </c:pt>
                <c:pt idx="1818">
                  <c:v>0.78788194444444448</c:v>
                </c:pt>
                <c:pt idx="1819">
                  <c:v>0.78789351851851852</c:v>
                </c:pt>
                <c:pt idx="1820">
                  <c:v>0.78789351851851852</c:v>
                </c:pt>
                <c:pt idx="1821">
                  <c:v>0.78790509259259256</c:v>
                </c:pt>
                <c:pt idx="1822">
                  <c:v>0.78790509259259256</c:v>
                </c:pt>
                <c:pt idx="1823">
                  <c:v>0.78791666666666671</c:v>
                </c:pt>
                <c:pt idx="1824">
                  <c:v>0.78791666666666671</c:v>
                </c:pt>
                <c:pt idx="1825">
                  <c:v>0.78792824074074075</c:v>
                </c:pt>
                <c:pt idx="1826">
                  <c:v>0.78792824074074075</c:v>
                </c:pt>
                <c:pt idx="1827">
                  <c:v>0.78793981481481479</c:v>
                </c:pt>
                <c:pt idx="1828">
                  <c:v>0.78793981481481479</c:v>
                </c:pt>
                <c:pt idx="1829">
                  <c:v>0.78795138888888894</c:v>
                </c:pt>
                <c:pt idx="1830">
                  <c:v>0.78795138888888894</c:v>
                </c:pt>
                <c:pt idx="1831">
                  <c:v>0.78796296296296298</c:v>
                </c:pt>
                <c:pt idx="1832">
                  <c:v>0.78796296296296298</c:v>
                </c:pt>
                <c:pt idx="1833">
                  <c:v>0.78797453703703701</c:v>
                </c:pt>
                <c:pt idx="1834">
                  <c:v>0.78797453703703701</c:v>
                </c:pt>
                <c:pt idx="1835">
                  <c:v>0.78798611111111116</c:v>
                </c:pt>
                <c:pt idx="1836">
                  <c:v>0.78798611111111116</c:v>
                </c:pt>
                <c:pt idx="1837">
                  <c:v>0.7879976851851852</c:v>
                </c:pt>
                <c:pt idx="1838">
                  <c:v>0.78800925925925924</c:v>
                </c:pt>
                <c:pt idx="1839">
                  <c:v>0.78800925925925924</c:v>
                </c:pt>
                <c:pt idx="1840">
                  <c:v>0.78802083333333328</c:v>
                </c:pt>
                <c:pt idx="1841">
                  <c:v>0.78802083333333328</c:v>
                </c:pt>
                <c:pt idx="1842">
                  <c:v>0.78803240740740743</c:v>
                </c:pt>
                <c:pt idx="1843">
                  <c:v>0.78803240740740743</c:v>
                </c:pt>
                <c:pt idx="1844">
                  <c:v>0.78804398148148147</c:v>
                </c:pt>
                <c:pt idx="1845">
                  <c:v>0.78804398148148147</c:v>
                </c:pt>
                <c:pt idx="1846">
                  <c:v>0.78805555555555551</c:v>
                </c:pt>
                <c:pt idx="1847">
                  <c:v>0.78805555555555551</c:v>
                </c:pt>
                <c:pt idx="1848">
                  <c:v>0.78806712962962966</c:v>
                </c:pt>
                <c:pt idx="1849">
                  <c:v>0.78806712962962966</c:v>
                </c:pt>
                <c:pt idx="1850">
                  <c:v>0.7880787037037037</c:v>
                </c:pt>
                <c:pt idx="1851">
                  <c:v>0.7880787037037037</c:v>
                </c:pt>
                <c:pt idx="1852">
                  <c:v>0.78809027777777774</c:v>
                </c:pt>
                <c:pt idx="1853">
                  <c:v>0.78809027777777774</c:v>
                </c:pt>
                <c:pt idx="1854">
                  <c:v>0.78810185185185189</c:v>
                </c:pt>
                <c:pt idx="1855">
                  <c:v>0.78811342592592593</c:v>
                </c:pt>
                <c:pt idx="1856">
                  <c:v>0.78811342592592593</c:v>
                </c:pt>
                <c:pt idx="1857">
                  <c:v>0.78812499999999996</c:v>
                </c:pt>
                <c:pt idx="1858">
                  <c:v>0.78812499999999996</c:v>
                </c:pt>
                <c:pt idx="1859">
                  <c:v>0.78813657407407411</c:v>
                </c:pt>
                <c:pt idx="1860">
                  <c:v>0.78813657407407411</c:v>
                </c:pt>
                <c:pt idx="1861">
                  <c:v>0.78814814814814815</c:v>
                </c:pt>
                <c:pt idx="1862">
                  <c:v>0.78814814814814815</c:v>
                </c:pt>
                <c:pt idx="1863">
                  <c:v>0.78815972222222219</c:v>
                </c:pt>
                <c:pt idx="1864">
                  <c:v>0.78815972222222219</c:v>
                </c:pt>
                <c:pt idx="1865">
                  <c:v>0.78817129629629634</c:v>
                </c:pt>
                <c:pt idx="1866">
                  <c:v>0.78817129629629634</c:v>
                </c:pt>
                <c:pt idx="1867">
                  <c:v>0.78818287037037038</c:v>
                </c:pt>
                <c:pt idx="1868">
                  <c:v>0.78818287037037038</c:v>
                </c:pt>
                <c:pt idx="1869">
                  <c:v>0.78819444444444442</c:v>
                </c:pt>
                <c:pt idx="1870">
                  <c:v>0.78820601851851857</c:v>
                </c:pt>
                <c:pt idx="1871">
                  <c:v>0.78820601851851857</c:v>
                </c:pt>
                <c:pt idx="1872">
                  <c:v>0.78821759259259261</c:v>
                </c:pt>
                <c:pt idx="1873">
                  <c:v>0.78821759259259261</c:v>
                </c:pt>
                <c:pt idx="1874">
                  <c:v>0.78822916666666665</c:v>
                </c:pt>
                <c:pt idx="1875">
                  <c:v>0.78822916666666665</c:v>
                </c:pt>
                <c:pt idx="1876">
                  <c:v>0.78824074074074069</c:v>
                </c:pt>
                <c:pt idx="1877">
                  <c:v>0.78824074074074069</c:v>
                </c:pt>
                <c:pt idx="1878">
                  <c:v>0.78825231481481484</c:v>
                </c:pt>
                <c:pt idx="1879">
                  <c:v>0.78825231481481484</c:v>
                </c:pt>
                <c:pt idx="1880">
                  <c:v>0.78826388888888888</c:v>
                </c:pt>
                <c:pt idx="1881">
                  <c:v>0.78826388888888888</c:v>
                </c:pt>
                <c:pt idx="1882">
                  <c:v>0.78827546296296291</c:v>
                </c:pt>
                <c:pt idx="1883">
                  <c:v>0.78827546296296291</c:v>
                </c:pt>
                <c:pt idx="1884">
                  <c:v>0.78828703703703706</c:v>
                </c:pt>
                <c:pt idx="1885">
                  <c:v>0.7882986111111111</c:v>
                </c:pt>
                <c:pt idx="1886">
                  <c:v>0.7882986111111111</c:v>
                </c:pt>
                <c:pt idx="1887">
                  <c:v>0.78831018518518514</c:v>
                </c:pt>
                <c:pt idx="1888">
                  <c:v>0.78831018518518514</c:v>
                </c:pt>
                <c:pt idx="1889">
                  <c:v>0.78832175925925929</c:v>
                </c:pt>
                <c:pt idx="1890">
                  <c:v>0.78832175925925929</c:v>
                </c:pt>
                <c:pt idx="1891">
                  <c:v>0.78833333333333333</c:v>
                </c:pt>
                <c:pt idx="1892">
                  <c:v>0.78833333333333333</c:v>
                </c:pt>
                <c:pt idx="1893">
                  <c:v>0.78834490740740737</c:v>
                </c:pt>
                <c:pt idx="1894">
                  <c:v>0.78834490740740737</c:v>
                </c:pt>
                <c:pt idx="1895">
                  <c:v>0.78835648148148152</c:v>
                </c:pt>
                <c:pt idx="1896">
                  <c:v>0.78835648148148152</c:v>
                </c:pt>
                <c:pt idx="1897">
                  <c:v>0.78836805555555556</c:v>
                </c:pt>
                <c:pt idx="1898">
                  <c:v>0.78836805555555556</c:v>
                </c:pt>
                <c:pt idx="1899">
                  <c:v>0.7883796296296296</c:v>
                </c:pt>
                <c:pt idx="1900">
                  <c:v>0.7883796296296296</c:v>
                </c:pt>
                <c:pt idx="1901">
                  <c:v>0.78839120370370375</c:v>
                </c:pt>
                <c:pt idx="1902">
                  <c:v>0.78840277777777779</c:v>
                </c:pt>
                <c:pt idx="1903">
                  <c:v>0.78840277777777779</c:v>
                </c:pt>
                <c:pt idx="1904">
                  <c:v>0.78841435185185182</c:v>
                </c:pt>
                <c:pt idx="1905">
                  <c:v>0.78841435185185182</c:v>
                </c:pt>
                <c:pt idx="1906">
                  <c:v>0.78842592592592597</c:v>
                </c:pt>
                <c:pt idx="1907">
                  <c:v>0.78842592592592597</c:v>
                </c:pt>
                <c:pt idx="1908">
                  <c:v>0.78843750000000001</c:v>
                </c:pt>
                <c:pt idx="1909">
                  <c:v>0.78843750000000001</c:v>
                </c:pt>
                <c:pt idx="1910">
                  <c:v>0.78844907407407405</c:v>
                </c:pt>
                <c:pt idx="1911">
                  <c:v>0.7884606481481482</c:v>
                </c:pt>
                <c:pt idx="1912">
                  <c:v>0.7884606481481482</c:v>
                </c:pt>
                <c:pt idx="1913">
                  <c:v>0.78847222222222224</c:v>
                </c:pt>
                <c:pt idx="1914">
                  <c:v>0.78847222222222224</c:v>
                </c:pt>
                <c:pt idx="1915">
                  <c:v>0.78848379629629628</c:v>
                </c:pt>
                <c:pt idx="1916">
                  <c:v>0.78848379629629628</c:v>
                </c:pt>
                <c:pt idx="1917">
                  <c:v>0.78849537037037032</c:v>
                </c:pt>
                <c:pt idx="1918">
                  <c:v>0.78849537037037032</c:v>
                </c:pt>
                <c:pt idx="1919">
                  <c:v>0.78850694444444447</c:v>
                </c:pt>
                <c:pt idx="1920">
                  <c:v>0.78850694444444447</c:v>
                </c:pt>
                <c:pt idx="1921">
                  <c:v>0.78851851851851851</c:v>
                </c:pt>
                <c:pt idx="1922">
                  <c:v>0.78851851851851851</c:v>
                </c:pt>
                <c:pt idx="1923">
                  <c:v>0.78853009259259255</c:v>
                </c:pt>
                <c:pt idx="1924">
                  <c:v>0.78853009259259255</c:v>
                </c:pt>
                <c:pt idx="1925">
                  <c:v>0.7885416666666667</c:v>
                </c:pt>
                <c:pt idx="1926">
                  <c:v>0.7885416666666667</c:v>
                </c:pt>
                <c:pt idx="1927">
                  <c:v>0.78855324074074074</c:v>
                </c:pt>
                <c:pt idx="1928">
                  <c:v>0.78855324074074074</c:v>
                </c:pt>
                <c:pt idx="1929">
                  <c:v>0.78856481481481477</c:v>
                </c:pt>
                <c:pt idx="1930">
                  <c:v>0.78857638888888892</c:v>
                </c:pt>
                <c:pt idx="1931">
                  <c:v>0.78857638888888892</c:v>
                </c:pt>
                <c:pt idx="1932">
                  <c:v>0.78858796296296296</c:v>
                </c:pt>
                <c:pt idx="1933">
                  <c:v>0.78858796296296296</c:v>
                </c:pt>
                <c:pt idx="1934">
                  <c:v>0.788599537037037</c:v>
                </c:pt>
                <c:pt idx="1935">
                  <c:v>0.788599537037037</c:v>
                </c:pt>
                <c:pt idx="1936">
                  <c:v>0.78861111111111115</c:v>
                </c:pt>
                <c:pt idx="1937">
                  <c:v>0.78861111111111115</c:v>
                </c:pt>
                <c:pt idx="1938">
                  <c:v>0.78862268518518519</c:v>
                </c:pt>
                <c:pt idx="1939">
                  <c:v>0.78862268518518519</c:v>
                </c:pt>
                <c:pt idx="1940">
                  <c:v>0.78863425925925923</c:v>
                </c:pt>
                <c:pt idx="1941">
                  <c:v>0.78864583333333338</c:v>
                </c:pt>
                <c:pt idx="1942">
                  <c:v>0.78864583333333338</c:v>
                </c:pt>
                <c:pt idx="1943">
                  <c:v>0.78865740740740742</c:v>
                </c:pt>
                <c:pt idx="1944">
                  <c:v>0.78865740740740742</c:v>
                </c:pt>
                <c:pt idx="1945">
                  <c:v>0.78866898148148146</c:v>
                </c:pt>
                <c:pt idx="1946">
                  <c:v>0.78866898148148146</c:v>
                </c:pt>
                <c:pt idx="1947">
                  <c:v>0.78868055555555561</c:v>
                </c:pt>
                <c:pt idx="1948">
                  <c:v>0.78868055555555561</c:v>
                </c:pt>
                <c:pt idx="1949">
                  <c:v>0.78869212962962965</c:v>
                </c:pt>
                <c:pt idx="1950">
                  <c:v>0.78869212962962965</c:v>
                </c:pt>
                <c:pt idx="1951">
                  <c:v>0.78870370370370368</c:v>
                </c:pt>
                <c:pt idx="1952">
                  <c:v>0.78870370370370368</c:v>
                </c:pt>
                <c:pt idx="1953">
                  <c:v>0.78871527777777772</c:v>
                </c:pt>
                <c:pt idx="1954">
                  <c:v>0.78871527777777772</c:v>
                </c:pt>
                <c:pt idx="1955">
                  <c:v>0.78872685185185187</c:v>
                </c:pt>
                <c:pt idx="1956">
                  <c:v>0.78872685185185187</c:v>
                </c:pt>
                <c:pt idx="1957">
                  <c:v>0.78873842592592591</c:v>
                </c:pt>
                <c:pt idx="1958">
                  <c:v>0.78873842592592591</c:v>
                </c:pt>
                <c:pt idx="1959">
                  <c:v>0.78874999999999995</c:v>
                </c:pt>
                <c:pt idx="1960">
                  <c:v>0.7887615740740741</c:v>
                </c:pt>
                <c:pt idx="1961">
                  <c:v>0.7887615740740741</c:v>
                </c:pt>
                <c:pt idx="1962">
                  <c:v>0.78877314814814814</c:v>
                </c:pt>
                <c:pt idx="1963">
                  <c:v>0.78877314814814814</c:v>
                </c:pt>
                <c:pt idx="1964">
                  <c:v>0.78878472222222218</c:v>
                </c:pt>
                <c:pt idx="1965">
                  <c:v>0.78878472222222218</c:v>
                </c:pt>
                <c:pt idx="1966">
                  <c:v>0.78879629629629633</c:v>
                </c:pt>
                <c:pt idx="1967">
                  <c:v>0.78879629629629633</c:v>
                </c:pt>
                <c:pt idx="1968">
                  <c:v>0.78880787037037037</c:v>
                </c:pt>
                <c:pt idx="1969">
                  <c:v>0.78880787037037037</c:v>
                </c:pt>
                <c:pt idx="1970">
                  <c:v>0.78881944444444441</c:v>
                </c:pt>
                <c:pt idx="1971">
                  <c:v>0.78881944444444441</c:v>
                </c:pt>
                <c:pt idx="1972">
                  <c:v>0.78883101851851856</c:v>
                </c:pt>
                <c:pt idx="1973">
                  <c:v>0.78883101851851856</c:v>
                </c:pt>
                <c:pt idx="1974">
                  <c:v>0.7888425925925926</c:v>
                </c:pt>
                <c:pt idx="1975">
                  <c:v>0.7888425925925926</c:v>
                </c:pt>
                <c:pt idx="1976">
                  <c:v>0.78885416666666663</c:v>
                </c:pt>
                <c:pt idx="1977">
                  <c:v>0.78885416666666663</c:v>
                </c:pt>
                <c:pt idx="1978">
                  <c:v>0.78886574074074078</c:v>
                </c:pt>
                <c:pt idx="1979">
                  <c:v>0.78886574074074078</c:v>
                </c:pt>
                <c:pt idx="1980">
                  <c:v>0.78887731481481482</c:v>
                </c:pt>
                <c:pt idx="1981">
                  <c:v>0.78888888888888886</c:v>
                </c:pt>
                <c:pt idx="1982">
                  <c:v>0.78888888888888886</c:v>
                </c:pt>
                <c:pt idx="1983">
                  <c:v>0.78890046296296301</c:v>
                </c:pt>
                <c:pt idx="1984">
                  <c:v>0.78890046296296301</c:v>
                </c:pt>
                <c:pt idx="1985">
                  <c:v>0.78891203703703705</c:v>
                </c:pt>
                <c:pt idx="1986">
                  <c:v>0.78891203703703705</c:v>
                </c:pt>
                <c:pt idx="1987">
                  <c:v>0.78892361111111109</c:v>
                </c:pt>
                <c:pt idx="1988">
                  <c:v>0.78892361111111109</c:v>
                </c:pt>
                <c:pt idx="1989">
                  <c:v>0.78893518518518524</c:v>
                </c:pt>
                <c:pt idx="1990">
                  <c:v>0.78893518518518524</c:v>
                </c:pt>
                <c:pt idx="1991">
                  <c:v>0.78894675925925928</c:v>
                </c:pt>
                <c:pt idx="1992">
                  <c:v>0.78894675925925928</c:v>
                </c:pt>
                <c:pt idx="1993">
                  <c:v>0.78895833333333332</c:v>
                </c:pt>
                <c:pt idx="1994">
                  <c:v>0.78895833333333332</c:v>
                </c:pt>
                <c:pt idx="1995">
                  <c:v>0.78896990740740736</c:v>
                </c:pt>
                <c:pt idx="1996">
                  <c:v>0.78896990740740736</c:v>
                </c:pt>
                <c:pt idx="1997">
                  <c:v>0.78898148148148151</c:v>
                </c:pt>
                <c:pt idx="1998">
                  <c:v>0.78898148148148151</c:v>
                </c:pt>
                <c:pt idx="1999">
                  <c:v>0.78899305555555554</c:v>
                </c:pt>
                <c:pt idx="2000">
                  <c:v>0.78900462962962958</c:v>
                </c:pt>
                <c:pt idx="2001">
                  <c:v>0.78900462962962958</c:v>
                </c:pt>
                <c:pt idx="2002">
                  <c:v>0.78901620370370373</c:v>
                </c:pt>
                <c:pt idx="2003">
                  <c:v>0.78901620370370373</c:v>
                </c:pt>
                <c:pt idx="2004">
                  <c:v>0.78902777777777777</c:v>
                </c:pt>
                <c:pt idx="2005">
                  <c:v>0.78902777777777777</c:v>
                </c:pt>
                <c:pt idx="2006">
                  <c:v>0.78903935185185181</c:v>
                </c:pt>
                <c:pt idx="2007">
                  <c:v>0.78903935185185181</c:v>
                </c:pt>
                <c:pt idx="2008">
                  <c:v>0.78905092592592596</c:v>
                </c:pt>
                <c:pt idx="2009">
                  <c:v>0.78905092592592596</c:v>
                </c:pt>
                <c:pt idx="2010">
                  <c:v>0.7890625</c:v>
                </c:pt>
                <c:pt idx="2011">
                  <c:v>0.7890625</c:v>
                </c:pt>
                <c:pt idx="2012">
                  <c:v>0.78907407407407404</c:v>
                </c:pt>
                <c:pt idx="2013">
                  <c:v>0.78907407407407404</c:v>
                </c:pt>
                <c:pt idx="2014">
                  <c:v>0.78908564814814819</c:v>
                </c:pt>
                <c:pt idx="2015">
                  <c:v>0.78908564814814819</c:v>
                </c:pt>
                <c:pt idx="2016">
                  <c:v>0.78909722222222223</c:v>
                </c:pt>
                <c:pt idx="2017">
                  <c:v>0.78910879629629627</c:v>
                </c:pt>
                <c:pt idx="2018">
                  <c:v>0.78910879629629627</c:v>
                </c:pt>
                <c:pt idx="2019">
                  <c:v>0.78912037037037042</c:v>
                </c:pt>
                <c:pt idx="2020">
                  <c:v>0.78912037037037042</c:v>
                </c:pt>
                <c:pt idx="2021">
                  <c:v>0.78913194444444446</c:v>
                </c:pt>
                <c:pt idx="2022">
                  <c:v>0.78913194444444446</c:v>
                </c:pt>
                <c:pt idx="2023">
                  <c:v>0.78914351851851849</c:v>
                </c:pt>
                <c:pt idx="2024">
                  <c:v>0.78914351851851849</c:v>
                </c:pt>
                <c:pt idx="2025">
                  <c:v>0.78915509259259264</c:v>
                </c:pt>
                <c:pt idx="2026">
                  <c:v>0.78915509259259264</c:v>
                </c:pt>
                <c:pt idx="2027">
                  <c:v>0.78916666666666668</c:v>
                </c:pt>
                <c:pt idx="2028">
                  <c:v>0.78916666666666668</c:v>
                </c:pt>
                <c:pt idx="2029">
                  <c:v>0.78917824074074072</c:v>
                </c:pt>
                <c:pt idx="2030">
                  <c:v>0.78917824074074072</c:v>
                </c:pt>
                <c:pt idx="2031">
                  <c:v>0.78918981481481476</c:v>
                </c:pt>
                <c:pt idx="2032">
                  <c:v>0.78920138888888891</c:v>
                </c:pt>
                <c:pt idx="2033">
                  <c:v>0.78920138888888891</c:v>
                </c:pt>
                <c:pt idx="2034">
                  <c:v>0.78921296296296295</c:v>
                </c:pt>
                <c:pt idx="2035">
                  <c:v>0.78921296296296295</c:v>
                </c:pt>
                <c:pt idx="2036">
                  <c:v>0.78922453703703699</c:v>
                </c:pt>
                <c:pt idx="2037">
                  <c:v>0.78922453703703699</c:v>
                </c:pt>
                <c:pt idx="2038">
                  <c:v>0.78923611111111114</c:v>
                </c:pt>
                <c:pt idx="2039">
                  <c:v>0.78923611111111114</c:v>
                </c:pt>
                <c:pt idx="2040">
                  <c:v>0.78924768518518518</c:v>
                </c:pt>
                <c:pt idx="2041">
                  <c:v>0.78924768518518518</c:v>
                </c:pt>
                <c:pt idx="2042">
                  <c:v>0.78925925925925922</c:v>
                </c:pt>
                <c:pt idx="2043">
                  <c:v>0.78925925925925922</c:v>
                </c:pt>
                <c:pt idx="2044">
                  <c:v>0.78927083333333337</c:v>
                </c:pt>
                <c:pt idx="2045">
                  <c:v>0.78927083333333337</c:v>
                </c:pt>
                <c:pt idx="2046">
                  <c:v>0.7892824074074074</c:v>
                </c:pt>
                <c:pt idx="2047">
                  <c:v>0.7892824074074074</c:v>
                </c:pt>
                <c:pt idx="2048">
                  <c:v>0.78929398148148144</c:v>
                </c:pt>
                <c:pt idx="2049">
                  <c:v>0.78929398148148144</c:v>
                </c:pt>
                <c:pt idx="2050">
                  <c:v>0.78930555555555559</c:v>
                </c:pt>
                <c:pt idx="2051">
                  <c:v>0.78931712962962963</c:v>
                </c:pt>
                <c:pt idx="2052">
                  <c:v>0.78931712962962963</c:v>
                </c:pt>
                <c:pt idx="2053">
                  <c:v>0.78932870370370367</c:v>
                </c:pt>
                <c:pt idx="2054">
                  <c:v>0.78932870370370367</c:v>
                </c:pt>
                <c:pt idx="2055">
                  <c:v>0.78934027777777782</c:v>
                </c:pt>
                <c:pt idx="2056">
                  <c:v>0.78934027777777782</c:v>
                </c:pt>
                <c:pt idx="2057">
                  <c:v>0.78935185185185186</c:v>
                </c:pt>
                <c:pt idx="2058">
                  <c:v>0.78935185185185186</c:v>
                </c:pt>
                <c:pt idx="2059">
                  <c:v>0.7893634259259259</c:v>
                </c:pt>
                <c:pt idx="2060">
                  <c:v>0.7893634259259259</c:v>
                </c:pt>
                <c:pt idx="2061">
                  <c:v>0.78937500000000005</c:v>
                </c:pt>
                <c:pt idx="2062">
                  <c:v>0.78937500000000005</c:v>
                </c:pt>
                <c:pt idx="2063">
                  <c:v>0.78938657407407409</c:v>
                </c:pt>
                <c:pt idx="2064">
                  <c:v>0.78939814814814813</c:v>
                </c:pt>
                <c:pt idx="2065">
                  <c:v>0.78939814814814813</c:v>
                </c:pt>
                <c:pt idx="2066">
                  <c:v>0.78940972222222228</c:v>
                </c:pt>
                <c:pt idx="2067">
                  <c:v>0.78940972222222228</c:v>
                </c:pt>
                <c:pt idx="2068">
                  <c:v>0.78942129629629632</c:v>
                </c:pt>
                <c:pt idx="2069">
                  <c:v>0.78942129629629632</c:v>
                </c:pt>
                <c:pt idx="2070">
                  <c:v>0.78943287037037035</c:v>
                </c:pt>
                <c:pt idx="2071">
                  <c:v>0.78943287037037035</c:v>
                </c:pt>
                <c:pt idx="2072">
                  <c:v>0.78944444444444439</c:v>
                </c:pt>
                <c:pt idx="2073">
                  <c:v>0.78945601851851854</c:v>
                </c:pt>
                <c:pt idx="2074">
                  <c:v>0.78945601851851854</c:v>
                </c:pt>
                <c:pt idx="2075">
                  <c:v>0.78946759259259258</c:v>
                </c:pt>
                <c:pt idx="2076">
                  <c:v>0.78946759259259258</c:v>
                </c:pt>
                <c:pt idx="2077">
                  <c:v>0.78947916666666662</c:v>
                </c:pt>
                <c:pt idx="2078">
                  <c:v>0.78947916666666662</c:v>
                </c:pt>
                <c:pt idx="2079">
                  <c:v>0.78949074074074077</c:v>
                </c:pt>
                <c:pt idx="2080">
                  <c:v>0.78949074074074077</c:v>
                </c:pt>
                <c:pt idx="2081">
                  <c:v>0.78950231481481481</c:v>
                </c:pt>
                <c:pt idx="2082">
                  <c:v>0.78950231481481481</c:v>
                </c:pt>
                <c:pt idx="2083">
                  <c:v>0.78951388888888885</c:v>
                </c:pt>
                <c:pt idx="2084">
                  <c:v>0.78951388888888885</c:v>
                </c:pt>
                <c:pt idx="2085">
                  <c:v>0.789525462962963</c:v>
                </c:pt>
                <c:pt idx="2086">
                  <c:v>0.789525462962963</c:v>
                </c:pt>
                <c:pt idx="2087">
                  <c:v>0.78953703703703704</c:v>
                </c:pt>
                <c:pt idx="2088">
                  <c:v>0.78953703703703704</c:v>
                </c:pt>
                <c:pt idx="2089">
                  <c:v>0.78954861111111108</c:v>
                </c:pt>
                <c:pt idx="2090">
                  <c:v>0.78956018518518523</c:v>
                </c:pt>
                <c:pt idx="2091">
                  <c:v>0.78956018518518523</c:v>
                </c:pt>
                <c:pt idx="2092">
                  <c:v>0.78957175925925926</c:v>
                </c:pt>
                <c:pt idx="2093">
                  <c:v>0.78957175925925926</c:v>
                </c:pt>
                <c:pt idx="2094">
                  <c:v>0.7895833333333333</c:v>
                </c:pt>
                <c:pt idx="2095">
                  <c:v>0.7895833333333333</c:v>
                </c:pt>
                <c:pt idx="2096">
                  <c:v>0.78959490740740745</c:v>
                </c:pt>
                <c:pt idx="2097">
                  <c:v>0.78959490740740745</c:v>
                </c:pt>
                <c:pt idx="2098">
                  <c:v>0.78960648148148149</c:v>
                </c:pt>
                <c:pt idx="2099">
                  <c:v>0.78960648148148149</c:v>
                </c:pt>
                <c:pt idx="2100">
                  <c:v>0.78961805555555553</c:v>
                </c:pt>
                <c:pt idx="2101">
                  <c:v>0.78961805555555553</c:v>
                </c:pt>
                <c:pt idx="2102">
                  <c:v>0.78962962962962968</c:v>
                </c:pt>
                <c:pt idx="2103">
                  <c:v>0.78962962962962968</c:v>
                </c:pt>
                <c:pt idx="2104">
                  <c:v>0.78964120370370372</c:v>
                </c:pt>
                <c:pt idx="2105">
                  <c:v>0.78965277777777776</c:v>
                </c:pt>
                <c:pt idx="2106">
                  <c:v>0.78965277777777776</c:v>
                </c:pt>
                <c:pt idx="2107">
                  <c:v>0.7896643518518518</c:v>
                </c:pt>
                <c:pt idx="2108">
                  <c:v>0.7896643518518518</c:v>
                </c:pt>
                <c:pt idx="2109">
                  <c:v>0.78967592592592595</c:v>
                </c:pt>
                <c:pt idx="2110">
                  <c:v>0.78967592592592595</c:v>
                </c:pt>
                <c:pt idx="2111">
                  <c:v>0.78968749999999999</c:v>
                </c:pt>
                <c:pt idx="2112">
                  <c:v>0.78968749999999999</c:v>
                </c:pt>
                <c:pt idx="2113">
                  <c:v>0.78969907407407403</c:v>
                </c:pt>
                <c:pt idx="2114">
                  <c:v>0.78969907407407403</c:v>
                </c:pt>
                <c:pt idx="2115">
                  <c:v>0.78971064814814818</c:v>
                </c:pt>
                <c:pt idx="2116">
                  <c:v>0.78971064814814818</c:v>
                </c:pt>
                <c:pt idx="2117">
                  <c:v>0.78972222222222221</c:v>
                </c:pt>
                <c:pt idx="2118">
                  <c:v>0.78972222222222221</c:v>
                </c:pt>
                <c:pt idx="2119">
                  <c:v>0.78973379629629625</c:v>
                </c:pt>
                <c:pt idx="2120">
                  <c:v>0.78973379629629625</c:v>
                </c:pt>
                <c:pt idx="2121">
                  <c:v>0.7897453703703704</c:v>
                </c:pt>
                <c:pt idx="2122">
                  <c:v>0.7897453703703704</c:v>
                </c:pt>
                <c:pt idx="2123">
                  <c:v>0.78975694444444444</c:v>
                </c:pt>
                <c:pt idx="2124">
                  <c:v>0.78976851851851848</c:v>
                </c:pt>
                <c:pt idx="2125">
                  <c:v>0.78976851851851848</c:v>
                </c:pt>
                <c:pt idx="2126">
                  <c:v>0.78978009259259263</c:v>
                </c:pt>
                <c:pt idx="2127">
                  <c:v>0.78978009259259263</c:v>
                </c:pt>
                <c:pt idx="2128">
                  <c:v>0.78979166666666667</c:v>
                </c:pt>
                <c:pt idx="2129">
                  <c:v>0.78979166666666667</c:v>
                </c:pt>
                <c:pt idx="2130">
                  <c:v>0.78980324074074071</c:v>
                </c:pt>
                <c:pt idx="2131">
                  <c:v>0.78980324074074071</c:v>
                </c:pt>
                <c:pt idx="2132">
                  <c:v>0.78981481481481486</c:v>
                </c:pt>
                <c:pt idx="2133">
                  <c:v>0.78981481481481486</c:v>
                </c:pt>
                <c:pt idx="2134">
                  <c:v>0.7898263888888889</c:v>
                </c:pt>
                <c:pt idx="2135">
                  <c:v>0.7898263888888889</c:v>
                </c:pt>
                <c:pt idx="2136">
                  <c:v>0.78983796296296294</c:v>
                </c:pt>
                <c:pt idx="2137">
                  <c:v>0.78983796296296294</c:v>
                </c:pt>
                <c:pt idx="2138">
                  <c:v>0.78984953703703709</c:v>
                </c:pt>
                <c:pt idx="2139">
                  <c:v>0.78984953703703709</c:v>
                </c:pt>
                <c:pt idx="2140">
                  <c:v>0.78986111111111112</c:v>
                </c:pt>
                <c:pt idx="2141">
                  <c:v>0.78987268518518516</c:v>
                </c:pt>
                <c:pt idx="2142">
                  <c:v>0.78987268518518516</c:v>
                </c:pt>
                <c:pt idx="2143">
                  <c:v>0.78988425925925931</c:v>
                </c:pt>
                <c:pt idx="2144">
                  <c:v>0.78988425925925931</c:v>
                </c:pt>
                <c:pt idx="2145">
                  <c:v>0.78989583333333335</c:v>
                </c:pt>
                <c:pt idx="2146">
                  <c:v>0.78989583333333335</c:v>
                </c:pt>
                <c:pt idx="2147">
                  <c:v>0.78990740740740739</c:v>
                </c:pt>
                <c:pt idx="2148">
                  <c:v>0.78990740740740739</c:v>
                </c:pt>
                <c:pt idx="2149">
                  <c:v>0.78991898148148143</c:v>
                </c:pt>
                <c:pt idx="2150">
                  <c:v>0.78991898148148143</c:v>
                </c:pt>
                <c:pt idx="2151">
                  <c:v>0.78993055555555558</c:v>
                </c:pt>
                <c:pt idx="2152">
                  <c:v>0.78993055555555558</c:v>
                </c:pt>
                <c:pt idx="2153">
                  <c:v>0.78994212962962962</c:v>
                </c:pt>
                <c:pt idx="2154">
                  <c:v>0.78994212962962962</c:v>
                </c:pt>
                <c:pt idx="2155">
                  <c:v>0.78995370370370366</c:v>
                </c:pt>
                <c:pt idx="2156">
                  <c:v>0.78995370370370366</c:v>
                </c:pt>
                <c:pt idx="2157">
                  <c:v>0.78996527777777781</c:v>
                </c:pt>
                <c:pt idx="2158">
                  <c:v>0.78997685185185185</c:v>
                </c:pt>
                <c:pt idx="2159">
                  <c:v>0.78997685185185185</c:v>
                </c:pt>
                <c:pt idx="2160">
                  <c:v>0.78998842592592589</c:v>
                </c:pt>
                <c:pt idx="2161">
                  <c:v>0.78998842592592589</c:v>
                </c:pt>
                <c:pt idx="2162">
                  <c:v>0.79</c:v>
                </c:pt>
                <c:pt idx="2163">
                  <c:v>0.79</c:v>
                </c:pt>
                <c:pt idx="2164">
                  <c:v>0.79001157407407407</c:v>
                </c:pt>
                <c:pt idx="2165">
                  <c:v>0.79001157407407407</c:v>
                </c:pt>
                <c:pt idx="2166">
                  <c:v>0.79002314814814811</c:v>
                </c:pt>
                <c:pt idx="2167">
                  <c:v>0.79002314814814811</c:v>
                </c:pt>
                <c:pt idx="2168">
                  <c:v>0.79003472222222226</c:v>
                </c:pt>
                <c:pt idx="2169">
                  <c:v>0.79003472222222226</c:v>
                </c:pt>
                <c:pt idx="2170">
                  <c:v>0.7900462962962963</c:v>
                </c:pt>
                <c:pt idx="2171">
                  <c:v>0.7900462962962963</c:v>
                </c:pt>
                <c:pt idx="2172">
                  <c:v>0.79005787037037034</c:v>
                </c:pt>
                <c:pt idx="2173">
                  <c:v>0.79005787037037034</c:v>
                </c:pt>
                <c:pt idx="2174">
                  <c:v>0.79006944444444449</c:v>
                </c:pt>
                <c:pt idx="2175">
                  <c:v>0.79006944444444449</c:v>
                </c:pt>
                <c:pt idx="2176">
                  <c:v>0.79008101851851853</c:v>
                </c:pt>
                <c:pt idx="2177">
                  <c:v>0.79008101851851853</c:v>
                </c:pt>
                <c:pt idx="2178">
                  <c:v>0.79009259259259257</c:v>
                </c:pt>
                <c:pt idx="2179">
                  <c:v>0.79010416666666672</c:v>
                </c:pt>
                <c:pt idx="2180">
                  <c:v>0.79010416666666672</c:v>
                </c:pt>
                <c:pt idx="2181">
                  <c:v>0.79011574074074076</c:v>
                </c:pt>
                <c:pt idx="2182">
                  <c:v>0.79011574074074076</c:v>
                </c:pt>
                <c:pt idx="2183">
                  <c:v>0.7901273148148148</c:v>
                </c:pt>
                <c:pt idx="2184">
                  <c:v>0.7901273148148148</c:v>
                </c:pt>
                <c:pt idx="2185">
                  <c:v>0.79013888888888884</c:v>
                </c:pt>
                <c:pt idx="2186">
                  <c:v>0.79013888888888884</c:v>
                </c:pt>
                <c:pt idx="2187">
                  <c:v>0.79015046296296299</c:v>
                </c:pt>
                <c:pt idx="2188">
                  <c:v>0.79015046296296299</c:v>
                </c:pt>
                <c:pt idx="2189">
                  <c:v>0.79016203703703702</c:v>
                </c:pt>
                <c:pt idx="2190">
                  <c:v>0.79016203703703702</c:v>
                </c:pt>
                <c:pt idx="2191">
                  <c:v>0.79017361111111106</c:v>
                </c:pt>
                <c:pt idx="2192">
                  <c:v>0.79017361111111106</c:v>
                </c:pt>
                <c:pt idx="2193">
                  <c:v>0.79018518518518521</c:v>
                </c:pt>
                <c:pt idx="2194">
                  <c:v>0.79018518518518521</c:v>
                </c:pt>
                <c:pt idx="2195">
                  <c:v>0.79019675925925925</c:v>
                </c:pt>
                <c:pt idx="2196">
                  <c:v>0.79020833333333329</c:v>
                </c:pt>
                <c:pt idx="2197">
                  <c:v>0.79020833333333329</c:v>
                </c:pt>
                <c:pt idx="2198">
                  <c:v>0.79021990740740744</c:v>
                </c:pt>
                <c:pt idx="2199">
                  <c:v>0.79021990740740744</c:v>
                </c:pt>
                <c:pt idx="2200">
                  <c:v>0.79023148148148148</c:v>
                </c:pt>
                <c:pt idx="2201">
                  <c:v>0.79023148148148148</c:v>
                </c:pt>
                <c:pt idx="2202">
                  <c:v>0.79024305555555552</c:v>
                </c:pt>
                <c:pt idx="2203">
                  <c:v>0.79024305555555552</c:v>
                </c:pt>
                <c:pt idx="2204">
                  <c:v>0.79025462962962967</c:v>
                </c:pt>
                <c:pt idx="2205">
                  <c:v>0.79025462962962967</c:v>
                </c:pt>
                <c:pt idx="2206">
                  <c:v>0.79026620370370371</c:v>
                </c:pt>
                <c:pt idx="2207">
                  <c:v>0.79026620370370371</c:v>
                </c:pt>
                <c:pt idx="2208">
                  <c:v>0.79027777777777775</c:v>
                </c:pt>
                <c:pt idx="2209">
                  <c:v>0.79027777777777775</c:v>
                </c:pt>
                <c:pt idx="2210">
                  <c:v>0.7902893518518519</c:v>
                </c:pt>
                <c:pt idx="2211">
                  <c:v>0.79030092592592593</c:v>
                </c:pt>
                <c:pt idx="2212">
                  <c:v>0.79030092592592593</c:v>
                </c:pt>
                <c:pt idx="2213">
                  <c:v>0.79031249999999997</c:v>
                </c:pt>
                <c:pt idx="2214">
                  <c:v>0.79031249999999997</c:v>
                </c:pt>
                <c:pt idx="2215">
                  <c:v>0.79032407407407412</c:v>
                </c:pt>
                <c:pt idx="2216">
                  <c:v>0.79032407407407412</c:v>
                </c:pt>
                <c:pt idx="2217">
                  <c:v>0.79033564814814816</c:v>
                </c:pt>
                <c:pt idx="2218">
                  <c:v>0.79033564814814816</c:v>
                </c:pt>
                <c:pt idx="2219">
                  <c:v>0.7903472222222222</c:v>
                </c:pt>
                <c:pt idx="2220">
                  <c:v>0.7903472222222222</c:v>
                </c:pt>
                <c:pt idx="2221">
                  <c:v>0.79035879629629635</c:v>
                </c:pt>
                <c:pt idx="2222">
                  <c:v>0.79035879629629635</c:v>
                </c:pt>
                <c:pt idx="2223">
                  <c:v>0.79037037037037039</c:v>
                </c:pt>
                <c:pt idx="2224">
                  <c:v>0.79037037037037039</c:v>
                </c:pt>
                <c:pt idx="2225">
                  <c:v>0.79038194444444443</c:v>
                </c:pt>
                <c:pt idx="2226">
                  <c:v>0.79038194444444443</c:v>
                </c:pt>
                <c:pt idx="2227">
                  <c:v>0.79039351851851847</c:v>
                </c:pt>
                <c:pt idx="2228">
                  <c:v>0.79040509259259262</c:v>
                </c:pt>
                <c:pt idx="2229">
                  <c:v>0.79040509259259262</c:v>
                </c:pt>
                <c:pt idx="2230">
                  <c:v>0.79041666666666666</c:v>
                </c:pt>
                <c:pt idx="2231">
                  <c:v>0.79041666666666666</c:v>
                </c:pt>
                <c:pt idx="2232">
                  <c:v>0.7904282407407407</c:v>
                </c:pt>
                <c:pt idx="2233">
                  <c:v>0.7904282407407407</c:v>
                </c:pt>
                <c:pt idx="2234">
                  <c:v>0.79043981481481485</c:v>
                </c:pt>
                <c:pt idx="2235">
                  <c:v>0.79043981481481485</c:v>
                </c:pt>
                <c:pt idx="2236">
                  <c:v>0.79045138888888888</c:v>
                </c:pt>
                <c:pt idx="2237">
                  <c:v>0.79045138888888888</c:v>
                </c:pt>
                <c:pt idx="2238">
                  <c:v>0.79046296296296292</c:v>
                </c:pt>
                <c:pt idx="2239">
                  <c:v>0.79046296296296292</c:v>
                </c:pt>
                <c:pt idx="2240">
                  <c:v>0.79047453703703707</c:v>
                </c:pt>
                <c:pt idx="2241">
                  <c:v>0.79047453703703707</c:v>
                </c:pt>
                <c:pt idx="2242">
                  <c:v>0.79048611111111111</c:v>
                </c:pt>
                <c:pt idx="2243">
                  <c:v>0.79049768518518515</c:v>
                </c:pt>
                <c:pt idx="2244">
                  <c:v>0.79049768518518515</c:v>
                </c:pt>
                <c:pt idx="2245">
                  <c:v>0.7905092592592593</c:v>
                </c:pt>
                <c:pt idx="2246">
                  <c:v>0.7905092592592593</c:v>
                </c:pt>
                <c:pt idx="2247">
                  <c:v>0.79052083333333334</c:v>
                </c:pt>
                <c:pt idx="2248">
                  <c:v>0.79052083333333334</c:v>
                </c:pt>
                <c:pt idx="2249">
                  <c:v>0.79053240740740738</c:v>
                </c:pt>
                <c:pt idx="2250">
                  <c:v>0.79053240740740738</c:v>
                </c:pt>
                <c:pt idx="2251">
                  <c:v>0.79054398148148153</c:v>
                </c:pt>
                <c:pt idx="2252">
                  <c:v>0.79054398148148153</c:v>
                </c:pt>
                <c:pt idx="2253">
                  <c:v>0.79055555555555557</c:v>
                </c:pt>
                <c:pt idx="2254">
                  <c:v>0.79055555555555557</c:v>
                </c:pt>
                <c:pt idx="2255">
                  <c:v>0.79056712962962961</c:v>
                </c:pt>
                <c:pt idx="2256">
                  <c:v>0.79057870370370376</c:v>
                </c:pt>
                <c:pt idx="2257">
                  <c:v>0.79057870370370376</c:v>
                </c:pt>
                <c:pt idx="2258">
                  <c:v>0.79059027777777779</c:v>
                </c:pt>
                <c:pt idx="2259">
                  <c:v>0.79059027777777779</c:v>
                </c:pt>
                <c:pt idx="2260">
                  <c:v>0.79060185185185183</c:v>
                </c:pt>
                <c:pt idx="2261">
                  <c:v>0.79060185185185183</c:v>
                </c:pt>
                <c:pt idx="2262">
                  <c:v>0.79061342592592587</c:v>
                </c:pt>
                <c:pt idx="2263">
                  <c:v>0.79061342592592587</c:v>
                </c:pt>
                <c:pt idx="2264">
                  <c:v>0.79062500000000002</c:v>
                </c:pt>
                <c:pt idx="2265">
                  <c:v>0.79062500000000002</c:v>
                </c:pt>
                <c:pt idx="2266">
                  <c:v>0.79063657407407406</c:v>
                </c:pt>
                <c:pt idx="2267">
                  <c:v>0.79063657407407406</c:v>
                </c:pt>
                <c:pt idx="2268">
                  <c:v>0.7906481481481481</c:v>
                </c:pt>
                <c:pt idx="2269">
                  <c:v>0.7906481481481481</c:v>
                </c:pt>
                <c:pt idx="2270">
                  <c:v>0.79065972222222225</c:v>
                </c:pt>
                <c:pt idx="2271">
                  <c:v>0.79065972222222225</c:v>
                </c:pt>
                <c:pt idx="2272">
                  <c:v>0.79067129629629629</c:v>
                </c:pt>
                <c:pt idx="2273">
                  <c:v>0.79068287037037033</c:v>
                </c:pt>
                <c:pt idx="2274">
                  <c:v>0.79068287037037033</c:v>
                </c:pt>
                <c:pt idx="2275">
                  <c:v>0.79069444444444448</c:v>
                </c:pt>
                <c:pt idx="2276">
                  <c:v>0.79069444444444448</c:v>
                </c:pt>
                <c:pt idx="2277">
                  <c:v>0.79070601851851852</c:v>
                </c:pt>
                <c:pt idx="2278">
                  <c:v>0.79070601851851852</c:v>
                </c:pt>
                <c:pt idx="2279">
                  <c:v>0.79071759259259256</c:v>
                </c:pt>
                <c:pt idx="2280">
                  <c:v>0.79071759259259256</c:v>
                </c:pt>
                <c:pt idx="2281">
                  <c:v>0.79072916666666671</c:v>
                </c:pt>
                <c:pt idx="2282">
                  <c:v>0.79072916666666671</c:v>
                </c:pt>
                <c:pt idx="2283">
                  <c:v>0.79074074074074074</c:v>
                </c:pt>
                <c:pt idx="2284">
                  <c:v>0.79074074074074074</c:v>
                </c:pt>
                <c:pt idx="2285">
                  <c:v>0.79075231481481478</c:v>
                </c:pt>
                <c:pt idx="2286">
                  <c:v>0.79075231481481478</c:v>
                </c:pt>
                <c:pt idx="2287">
                  <c:v>0.79076388888888893</c:v>
                </c:pt>
                <c:pt idx="2288">
                  <c:v>0.79077546296296297</c:v>
                </c:pt>
                <c:pt idx="2289">
                  <c:v>0.79077546296296297</c:v>
                </c:pt>
                <c:pt idx="2290">
                  <c:v>0.79078703703703701</c:v>
                </c:pt>
                <c:pt idx="2291">
                  <c:v>0.79078703703703701</c:v>
                </c:pt>
                <c:pt idx="2292">
                  <c:v>0.79079861111111116</c:v>
                </c:pt>
                <c:pt idx="2293">
                  <c:v>0.79079861111111116</c:v>
                </c:pt>
                <c:pt idx="2294">
                  <c:v>0.7908101851851852</c:v>
                </c:pt>
                <c:pt idx="2295">
                  <c:v>0.7908101851851852</c:v>
                </c:pt>
                <c:pt idx="2296">
                  <c:v>0.79082175925925924</c:v>
                </c:pt>
                <c:pt idx="2297">
                  <c:v>0.79082175925925924</c:v>
                </c:pt>
                <c:pt idx="2298">
                  <c:v>0.79083333333333339</c:v>
                </c:pt>
                <c:pt idx="2299">
                  <c:v>0.79083333333333339</c:v>
                </c:pt>
                <c:pt idx="2300">
                  <c:v>0.79084490740740743</c:v>
                </c:pt>
                <c:pt idx="2301">
                  <c:v>0.79084490740740743</c:v>
                </c:pt>
                <c:pt idx="2302">
                  <c:v>0.79085648148148147</c:v>
                </c:pt>
                <c:pt idx="2303">
                  <c:v>0.79085648148148147</c:v>
                </c:pt>
                <c:pt idx="2304">
                  <c:v>0.7908680555555555</c:v>
                </c:pt>
                <c:pt idx="2305">
                  <c:v>0.79087962962962965</c:v>
                </c:pt>
                <c:pt idx="2306">
                  <c:v>0.79087962962962965</c:v>
                </c:pt>
                <c:pt idx="2307">
                  <c:v>0.79089120370370369</c:v>
                </c:pt>
                <c:pt idx="2308">
                  <c:v>0.79089120370370369</c:v>
                </c:pt>
                <c:pt idx="2309">
                  <c:v>0.79090277777777773</c:v>
                </c:pt>
                <c:pt idx="2310">
                  <c:v>0.79090277777777773</c:v>
                </c:pt>
                <c:pt idx="2311">
                  <c:v>0.79091435185185188</c:v>
                </c:pt>
                <c:pt idx="2312">
                  <c:v>0.79091435185185188</c:v>
                </c:pt>
                <c:pt idx="2313">
                  <c:v>0.79092592592592592</c:v>
                </c:pt>
                <c:pt idx="2314">
                  <c:v>0.79092592592592592</c:v>
                </c:pt>
                <c:pt idx="2315">
                  <c:v>0.79093749999999996</c:v>
                </c:pt>
                <c:pt idx="2316">
                  <c:v>0.79093749999999996</c:v>
                </c:pt>
                <c:pt idx="2317">
                  <c:v>0.79094907407407411</c:v>
                </c:pt>
                <c:pt idx="2318">
                  <c:v>0.79094907407407411</c:v>
                </c:pt>
                <c:pt idx="2319">
                  <c:v>0.79096064814814815</c:v>
                </c:pt>
                <c:pt idx="2320">
                  <c:v>0.79097222222222219</c:v>
                </c:pt>
                <c:pt idx="2321">
                  <c:v>0.79097222222222219</c:v>
                </c:pt>
                <c:pt idx="2322">
                  <c:v>0.79098379629629634</c:v>
                </c:pt>
                <c:pt idx="2323">
                  <c:v>0.79098379629629634</c:v>
                </c:pt>
                <c:pt idx="2324">
                  <c:v>0.79099537037037038</c:v>
                </c:pt>
                <c:pt idx="2325">
                  <c:v>0.79099537037037038</c:v>
                </c:pt>
                <c:pt idx="2326">
                  <c:v>0.79100694444444442</c:v>
                </c:pt>
                <c:pt idx="2327">
                  <c:v>0.79100694444444442</c:v>
                </c:pt>
                <c:pt idx="2328">
                  <c:v>0.79101851851851857</c:v>
                </c:pt>
                <c:pt idx="2329">
                  <c:v>0.79101851851851857</c:v>
                </c:pt>
                <c:pt idx="2330">
                  <c:v>0.7910300925925926</c:v>
                </c:pt>
                <c:pt idx="2331">
                  <c:v>0.7910300925925926</c:v>
                </c:pt>
                <c:pt idx="2332">
                  <c:v>0.79104166666666664</c:v>
                </c:pt>
                <c:pt idx="2333">
                  <c:v>0.79104166666666664</c:v>
                </c:pt>
                <c:pt idx="2334">
                  <c:v>0.79105324074074079</c:v>
                </c:pt>
                <c:pt idx="2335">
                  <c:v>0.79105324074074079</c:v>
                </c:pt>
                <c:pt idx="2336">
                  <c:v>0.79106481481481483</c:v>
                </c:pt>
                <c:pt idx="2337">
                  <c:v>0.79107638888888887</c:v>
                </c:pt>
                <c:pt idx="2338">
                  <c:v>0.79107638888888887</c:v>
                </c:pt>
                <c:pt idx="2339">
                  <c:v>0.79108796296296291</c:v>
                </c:pt>
                <c:pt idx="2340">
                  <c:v>0.79108796296296291</c:v>
                </c:pt>
                <c:pt idx="2341">
                  <c:v>0.79109953703703706</c:v>
                </c:pt>
                <c:pt idx="2342">
                  <c:v>0.79109953703703706</c:v>
                </c:pt>
                <c:pt idx="2343">
                  <c:v>0.7911111111111111</c:v>
                </c:pt>
                <c:pt idx="2344">
                  <c:v>0.7911111111111111</c:v>
                </c:pt>
                <c:pt idx="2345">
                  <c:v>0.79112268518518514</c:v>
                </c:pt>
                <c:pt idx="2346">
                  <c:v>0.79112268518518514</c:v>
                </c:pt>
                <c:pt idx="2347">
                  <c:v>0.79113425925925929</c:v>
                </c:pt>
                <c:pt idx="2348">
                  <c:v>0.79113425925925929</c:v>
                </c:pt>
                <c:pt idx="2349">
                  <c:v>0.79114583333333333</c:v>
                </c:pt>
                <c:pt idx="2350">
                  <c:v>0.79114583333333333</c:v>
                </c:pt>
                <c:pt idx="2351">
                  <c:v>0.79115740740740736</c:v>
                </c:pt>
                <c:pt idx="2352">
                  <c:v>0.79115740740740736</c:v>
                </c:pt>
                <c:pt idx="2353">
                  <c:v>0.79116898148148151</c:v>
                </c:pt>
                <c:pt idx="2354">
                  <c:v>0.79118055555555555</c:v>
                </c:pt>
                <c:pt idx="2355">
                  <c:v>0.79118055555555555</c:v>
                </c:pt>
                <c:pt idx="2356">
                  <c:v>0.79119212962962959</c:v>
                </c:pt>
                <c:pt idx="2357">
                  <c:v>0.79119212962962959</c:v>
                </c:pt>
                <c:pt idx="2358">
                  <c:v>0.79120370370370374</c:v>
                </c:pt>
                <c:pt idx="2359">
                  <c:v>0.79120370370370374</c:v>
                </c:pt>
                <c:pt idx="2360">
                  <c:v>0.79121527777777778</c:v>
                </c:pt>
                <c:pt idx="2361">
                  <c:v>0.79121527777777778</c:v>
                </c:pt>
                <c:pt idx="2362">
                  <c:v>0.79122685185185182</c:v>
                </c:pt>
                <c:pt idx="2363">
                  <c:v>0.79122685185185182</c:v>
                </c:pt>
                <c:pt idx="2364">
                  <c:v>0.79123842592592597</c:v>
                </c:pt>
                <c:pt idx="2365">
                  <c:v>0.79123842592592597</c:v>
                </c:pt>
                <c:pt idx="2366">
                  <c:v>0.79125000000000001</c:v>
                </c:pt>
                <c:pt idx="2367">
                  <c:v>0.79125000000000001</c:v>
                </c:pt>
                <c:pt idx="2368">
                  <c:v>0.79126157407407405</c:v>
                </c:pt>
                <c:pt idx="2369">
                  <c:v>0.7912731481481482</c:v>
                </c:pt>
                <c:pt idx="2370">
                  <c:v>0.7912731481481482</c:v>
                </c:pt>
                <c:pt idx="2371">
                  <c:v>0.79128472222222224</c:v>
                </c:pt>
                <c:pt idx="2372">
                  <c:v>0.79128472222222224</c:v>
                </c:pt>
                <c:pt idx="2373">
                  <c:v>0.79129629629629628</c:v>
                </c:pt>
                <c:pt idx="2374">
                  <c:v>0.79129629629629628</c:v>
                </c:pt>
                <c:pt idx="2375">
                  <c:v>0.79130787037037043</c:v>
                </c:pt>
                <c:pt idx="2376">
                  <c:v>0.79130787037037043</c:v>
                </c:pt>
                <c:pt idx="2377">
                  <c:v>0.79131944444444446</c:v>
                </c:pt>
                <c:pt idx="2378">
                  <c:v>0.79131944444444446</c:v>
                </c:pt>
                <c:pt idx="2379">
                  <c:v>0.7913310185185185</c:v>
                </c:pt>
                <c:pt idx="2380">
                  <c:v>0.7913310185185185</c:v>
                </c:pt>
                <c:pt idx="2381">
                  <c:v>0.79134259259259254</c:v>
                </c:pt>
                <c:pt idx="2382">
                  <c:v>0.79134259259259254</c:v>
                </c:pt>
                <c:pt idx="2383">
                  <c:v>0.79135416666666669</c:v>
                </c:pt>
                <c:pt idx="2384">
                  <c:v>0.79135416666666669</c:v>
                </c:pt>
                <c:pt idx="2385">
                  <c:v>0.79136574074074073</c:v>
                </c:pt>
                <c:pt idx="2386">
                  <c:v>0.79137731481481477</c:v>
                </c:pt>
                <c:pt idx="2387">
                  <c:v>0.79137731481481477</c:v>
                </c:pt>
                <c:pt idx="2388">
                  <c:v>0.79138888888888892</c:v>
                </c:pt>
                <c:pt idx="2389">
                  <c:v>0.79138888888888892</c:v>
                </c:pt>
                <c:pt idx="2390">
                  <c:v>0.79140046296296296</c:v>
                </c:pt>
                <c:pt idx="2391">
                  <c:v>0.79140046296296296</c:v>
                </c:pt>
                <c:pt idx="2392">
                  <c:v>0.791412037037037</c:v>
                </c:pt>
                <c:pt idx="2393">
                  <c:v>0.791412037037037</c:v>
                </c:pt>
                <c:pt idx="2394">
                  <c:v>0.79142361111111115</c:v>
                </c:pt>
                <c:pt idx="2395">
                  <c:v>0.79142361111111115</c:v>
                </c:pt>
                <c:pt idx="2396">
                  <c:v>0.79143518518518519</c:v>
                </c:pt>
                <c:pt idx="2397">
                  <c:v>0.79143518518518519</c:v>
                </c:pt>
                <c:pt idx="2398">
                  <c:v>0.79144675925925922</c:v>
                </c:pt>
                <c:pt idx="2399">
                  <c:v>0.79144675925925922</c:v>
                </c:pt>
                <c:pt idx="2400">
                  <c:v>0.79145833333333337</c:v>
                </c:pt>
                <c:pt idx="2401">
                  <c:v>0.79145833333333337</c:v>
                </c:pt>
                <c:pt idx="2402">
                  <c:v>0.79146990740740741</c:v>
                </c:pt>
                <c:pt idx="2403">
                  <c:v>0.79146990740740741</c:v>
                </c:pt>
                <c:pt idx="2404">
                  <c:v>0.79148148148148145</c:v>
                </c:pt>
                <c:pt idx="2405">
                  <c:v>0.79148148148148145</c:v>
                </c:pt>
                <c:pt idx="2406">
                  <c:v>0.7914930555555556</c:v>
                </c:pt>
                <c:pt idx="2407">
                  <c:v>0.79150462962962964</c:v>
                </c:pt>
                <c:pt idx="2408">
                  <c:v>0.79150462962962964</c:v>
                </c:pt>
                <c:pt idx="2409">
                  <c:v>0.79151620370370368</c:v>
                </c:pt>
                <c:pt idx="2410">
                  <c:v>0.79151620370370368</c:v>
                </c:pt>
                <c:pt idx="2411">
                  <c:v>0.79152777777777783</c:v>
                </c:pt>
                <c:pt idx="2412">
                  <c:v>0.79152777777777783</c:v>
                </c:pt>
                <c:pt idx="2413">
                  <c:v>0.79153935185185187</c:v>
                </c:pt>
                <c:pt idx="2414">
                  <c:v>0.79153935185185187</c:v>
                </c:pt>
                <c:pt idx="2415">
                  <c:v>0.79155092592592591</c:v>
                </c:pt>
                <c:pt idx="2416">
                  <c:v>0.79155092592592591</c:v>
                </c:pt>
                <c:pt idx="2417">
                  <c:v>0.79156249999999995</c:v>
                </c:pt>
                <c:pt idx="2418">
                  <c:v>0.79156249999999995</c:v>
                </c:pt>
                <c:pt idx="2419">
                  <c:v>0.7915740740740741</c:v>
                </c:pt>
                <c:pt idx="2420">
                  <c:v>0.7915740740740741</c:v>
                </c:pt>
                <c:pt idx="2421">
                  <c:v>0.79158564814814814</c:v>
                </c:pt>
                <c:pt idx="2422">
                  <c:v>0.79158564814814814</c:v>
                </c:pt>
                <c:pt idx="2423">
                  <c:v>0.79159722222222217</c:v>
                </c:pt>
                <c:pt idx="2424">
                  <c:v>0.79159722222222217</c:v>
                </c:pt>
                <c:pt idx="2425">
                  <c:v>0.79160879629629632</c:v>
                </c:pt>
                <c:pt idx="2426">
                  <c:v>0.79162037037037036</c:v>
                </c:pt>
                <c:pt idx="2427">
                  <c:v>0.79162037037037036</c:v>
                </c:pt>
                <c:pt idx="2428">
                  <c:v>0.7916319444444444</c:v>
                </c:pt>
                <c:pt idx="2429">
                  <c:v>0.7916319444444444</c:v>
                </c:pt>
                <c:pt idx="2430">
                  <c:v>0.79164351851851855</c:v>
                </c:pt>
                <c:pt idx="2431">
                  <c:v>0.79164351851851855</c:v>
                </c:pt>
                <c:pt idx="2432">
                  <c:v>0.79165509259259259</c:v>
                </c:pt>
                <c:pt idx="2433">
                  <c:v>0.79165509259259259</c:v>
                </c:pt>
                <c:pt idx="2434">
                  <c:v>0.79166666666666663</c:v>
                </c:pt>
                <c:pt idx="2435">
                  <c:v>0.79166666666666663</c:v>
                </c:pt>
                <c:pt idx="2436">
                  <c:v>0.79167824074074078</c:v>
                </c:pt>
                <c:pt idx="2437">
                  <c:v>0.79168981481481482</c:v>
                </c:pt>
                <c:pt idx="2438">
                  <c:v>0.79168981481481482</c:v>
                </c:pt>
                <c:pt idx="2439">
                  <c:v>0.79170138888888886</c:v>
                </c:pt>
                <c:pt idx="2440">
                  <c:v>0.79170138888888886</c:v>
                </c:pt>
                <c:pt idx="2441">
                  <c:v>0.79171296296296301</c:v>
                </c:pt>
                <c:pt idx="2442">
                  <c:v>0.79171296296296301</c:v>
                </c:pt>
                <c:pt idx="2443">
                  <c:v>0.79172453703703705</c:v>
                </c:pt>
                <c:pt idx="2444">
                  <c:v>0.79172453703703705</c:v>
                </c:pt>
                <c:pt idx="2445">
                  <c:v>0.79173611111111108</c:v>
                </c:pt>
                <c:pt idx="2446">
                  <c:v>0.79173611111111108</c:v>
                </c:pt>
                <c:pt idx="2447">
                  <c:v>0.79174768518518523</c:v>
                </c:pt>
                <c:pt idx="2448">
                  <c:v>0.79174768518518523</c:v>
                </c:pt>
                <c:pt idx="2449">
                  <c:v>0.79175925925925927</c:v>
                </c:pt>
                <c:pt idx="2450">
                  <c:v>0.79175925925925927</c:v>
                </c:pt>
                <c:pt idx="2451">
                  <c:v>0.79177083333333331</c:v>
                </c:pt>
                <c:pt idx="2452">
                  <c:v>0.79177083333333331</c:v>
                </c:pt>
                <c:pt idx="2453">
                  <c:v>0.79178240740740746</c:v>
                </c:pt>
                <c:pt idx="2454">
                  <c:v>0.79178240740740746</c:v>
                </c:pt>
                <c:pt idx="2455">
                  <c:v>0.7917939814814815</c:v>
                </c:pt>
                <c:pt idx="2456">
                  <c:v>0.79180555555555554</c:v>
                </c:pt>
                <c:pt idx="2457">
                  <c:v>0.79180555555555554</c:v>
                </c:pt>
                <c:pt idx="2458">
                  <c:v>0.79181712962962958</c:v>
                </c:pt>
                <c:pt idx="2459">
                  <c:v>0.79181712962962958</c:v>
                </c:pt>
                <c:pt idx="2460">
                  <c:v>0.79182870370370373</c:v>
                </c:pt>
                <c:pt idx="2461">
                  <c:v>0.79182870370370373</c:v>
                </c:pt>
                <c:pt idx="2462">
                  <c:v>0.79184027777777777</c:v>
                </c:pt>
                <c:pt idx="2463">
                  <c:v>0.79184027777777777</c:v>
                </c:pt>
                <c:pt idx="2464">
                  <c:v>0.79185185185185181</c:v>
                </c:pt>
                <c:pt idx="2465">
                  <c:v>0.79185185185185181</c:v>
                </c:pt>
                <c:pt idx="2466">
                  <c:v>0.79186342592592596</c:v>
                </c:pt>
                <c:pt idx="2467">
                  <c:v>0.79186342592592596</c:v>
                </c:pt>
                <c:pt idx="2468">
                  <c:v>0.791875</c:v>
                </c:pt>
                <c:pt idx="2469">
                  <c:v>0.791875</c:v>
                </c:pt>
                <c:pt idx="2470">
                  <c:v>0.79188657407407403</c:v>
                </c:pt>
                <c:pt idx="2471">
                  <c:v>0.79188657407407403</c:v>
                </c:pt>
                <c:pt idx="2472">
                  <c:v>0.79189814814814818</c:v>
                </c:pt>
                <c:pt idx="2473">
                  <c:v>0.79190972222222222</c:v>
                </c:pt>
                <c:pt idx="2474">
                  <c:v>0.79190972222222222</c:v>
                </c:pt>
                <c:pt idx="2475">
                  <c:v>0.79192129629629626</c:v>
                </c:pt>
                <c:pt idx="2476">
                  <c:v>0.79192129629629626</c:v>
                </c:pt>
                <c:pt idx="2477">
                  <c:v>0.79193287037037041</c:v>
                </c:pt>
                <c:pt idx="2478">
                  <c:v>0.79193287037037041</c:v>
                </c:pt>
                <c:pt idx="2479">
                  <c:v>0.79194444444444445</c:v>
                </c:pt>
                <c:pt idx="2480">
                  <c:v>0.79194444444444445</c:v>
                </c:pt>
                <c:pt idx="2481">
                  <c:v>0.79195601851851849</c:v>
                </c:pt>
                <c:pt idx="2482">
                  <c:v>0.79195601851851849</c:v>
                </c:pt>
                <c:pt idx="2483">
                  <c:v>0.79196759259259264</c:v>
                </c:pt>
                <c:pt idx="2484">
                  <c:v>0.79196759259259264</c:v>
                </c:pt>
                <c:pt idx="2485">
                  <c:v>0.79197916666666668</c:v>
                </c:pt>
                <c:pt idx="2486">
                  <c:v>0.79197916666666668</c:v>
                </c:pt>
                <c:pt idx="2487">
                  <c:v>0.79199074074074072</c:v>
                </c:pt>
                <c:pt idx="2488">
                  <c:v>0.79199074074074072</c:v>
                </c:pt>
                <c:pt idx="2489">
                  <c:v>0.79200231481481487</c:v>
                </c:pt>
                <c:pt idx="2490">
                  <c:v>0.79201388888888891</c:v>
                </c:pt>
                <c:pt idx="2491">
                  <c:v>0.79201388888888891</c:v>
                </c:pt>
                <c:pt idx="2492">
                  <c:v>0.79202546296296295</c:v>
                </c:pt>
                <c:pt idx="2493">
                  <c:v>0.79202546296296295</c:v>
                </c:pt>
                <c:pt idx="2494">
                  <c:v>0.79203703703703698</c:v>
                </c:pt>
                <c:pt idx="2495">
                  <c:v>0.79203703703703698</c:v>
                </c:pt>
                <c:pt idx="2496">
                  <c:v>0.79204861111111113</c:v>
                </c:pt>
                <c:pt idx="2497">
                  <c:v>0.79204861111111113</c:v>
                </c:pt>
                <c:pt idx="2498">
                  <c:v>0.79206018518518517</c:v>
                </c:pt>
                <c:pt idx="2499">
                  <c:v>0.79206018518518517</c:v>
                </c:pt>
                <c:pt idx="2500">
                  <c:v>0.79207175925925921</c:v>
                </c:pt>
                <c:pt idx="2501">
                  <c:v>0.79207175925925921</c:v>
                </c:pt>
                <c:pt idx="2502">
                  <c:v>0.79208333333333336</c:v>
                </c:pt>
                <c:pt idx="2503">
                  <c:v>0.79208333333333336</c:v>
                </c:pt>
                <c:pt idx="2504">
                  <c:v>0.7920949074074074</c:v>
                </c:pt>
                <c:pt idx="2505">
                  <c:v>0.7920949074074074</c:v>
                </c:pt>
                <c:pt idx="2506">
                  <c:v>0.79210648148148144</c:v>
                </c:pt>
                <c:pt idx="2507">
                  <c:v>0.79211805555555559</c:v>
                </c:pt>
                <c:pt idx="2508">
                  <c:v>0.79211805555555559</c:v>
                </c:pt>
                <c:pt idx="2509">
                  <c:v>0.79212962962962963</c:v>
                </c:pt>
                <c:pt idx="2510">
                  <c:v>0.79212962962962963</c:v>
                </c:pt>
                <c:pt idx="2511">
                  <c:v>0.79214120370370367</c:v>
                </c:pt>
                <c:pt idx="2512">
                  <c:v>0.79214120370370367</c:v>
                </c:pt>
                <c:pt idx="2513">
                  <c:v>0.79215277777777782</c:v>
                </c:pt>
                <c:pt idx="2514">
                  <c:v>0.79215277777777782</c:v>
                </c:pt>
                <c:pt idx="2515">
                  <c:v>0.79216435185185186</c:v>
                </c:pt>
                <c:pt idx="2516">
                  <c:v>0.79216435185185186</c:v>
                </c:pt>
                <c:pt idx="2517">
                  <c:v>0.79217592592592589</c:v>
                </c:pt>
                <c:pt idx="2518">
                  <c:v>0.79217592592592589</c:v>
                </c:pt>
                <c:pt idx="2519">
                  <c:v>0.79218750000000004</c:v>
                </c:pt>
                <c:pt idx="2520">
                  <c:v>0.79218750000000004</c:v>
                </c:pt>
                <c:pt idx="2521">
                  <c:v>0.79219907407407408</c:v>
                </c:pt>
                <c:pt idx="2522">
                  <c:v>0.79221064814814812</c:v>
                </c:pt>
                <c:pt idx="2523">
                  <c:v>0.79221064814814812</c:v>
                </c:pt>
                <c:pt idx="2524">
                  <c:v>0.79222222222222227</c:v>
                </c:pt>
                <c:pt idx="2525">
                  <c:v>0.79222222222222227</c:v>
                </c:pt>
                <c:pt idx="2526">
                  <c:v>0.79223379629629631</c:v>
                </c:pt>
                <c:pt idx="2527">
                  <c:v>0.79223379629629631</c:v>
                </c:pt>
                <c:pt idx="2528">
                  <c:v>0.79224537037037035</c:v>
                </c:pt>
                <c:pt idx="2529">
                  <c:v>0.79224537037037035</c:v>
                </c:pt>
                <c:pt idx="2530">
                  <c:v>0.7922569444444445</c:v>
                </c:pt>
                <c:pt idx="2531">
                  <c:v>0.7922569444444445</c:v>
                </c:pt>
                <c:pt idx="2532">
                  <c:v>0.79226851851851854</c:v>
                </c:pt>
                <c:pt idx="2533">
                  <c:v>0.79226851851851854</c:v>
                </c:pt>
                <c:pt idx="2534">
                  <c:v>0.79228009259259258</c:v>
                </c:pt>
                <c:pt idx="2535">
                  <c:v>0.79228009259259258</c:v>
                </c:pt>
                <c:pt idx="2536">
                  <c:v>0.79229166666666662</c:v>
                </c:pt>
                <c:pt idx="2537">
                  <c:v>0.79229166666666662</c:v>
                </c:pt>
                <c:pt idx="2538">
                  <c:v>0.79230324074074077</c:v>
                </c:pt>
                <c:pt idx="2539">
                  <c:v>0.79230324074074077</c:v>
                </c:pt>
                <c:pt idx="2540">
                  <c:v>0.79231481481481481</c:v>
                </c:pt>
                <c:pt idx="2541">
                  <c:v>0.79232638888888884</c:v>
                </c:pt>
                <c:pt idx="2542">
                  <c:v>0.79232638888888884</c:v>
                </c:pt>
                <c:pt idx="2543">
                  <c:v>0.79233796296296299</c:v>
                </c:pt>
                <c:pt idx="2544">
                  <c:v>0.79233796296296299</c:v>
                </c:pt>
                <c:pt idx="2545">
                  <c:v>0.79234953703703703</c:v>
                </c:pt>
                <c:pt idx="2546">
                  <c:v>0.79234953703703703</c:v>
                </c:pt>
                <c:pt idx="2547">
                  <c:v>0.79236111111111107</c:v>
                </c:pt>
                <c:pt idx="2548">
                  <c:v>0.79236111111111107</c:v>
                </c:pt>
                <c:pt idx="2549">
                  <c:v>0.79237268518518522</c:v>
                </c:pt>
                <c:pt idx="2550">
                  <c:v>0.79237268518518522</c:v>
                </c:pt>
                <c:pt idx="2551">
                  <c:v>0.79238425925925926</c:v>
                </c:pt>
                <c:pt idx="2552">
                  <c:v>0.79238425925925926</c:v>
                </c:pt>
                <c:pt idx="2553">
                  <c:v>0.7923958333333333</c:v>
                </c:pt>
                <c:pt idx="2554">
                  <c:v>0.7923958333333333</c:v>
                </c:pt>
                <c:pt idx="2555">
                  <c:v>0.79240740740740745</c:v>
                </c:pt>
                <c:pt idx="2556">
                  <c:v>0.79240740740740745</c:v>
                </c:pt>
                <c:pt idx="2557">
                  <c:v>0.79241898148148149</c:v>
                </c:pt>
                <c:pt idx="2558">
                  <c:v>0.79243055555555553</c:v>
                </c:pt>
                <c:pt idx="2559">
                  <c:v>0.79243055555555553</c:v>
                </c:pt>
                <c:pt idx="2560">
                  <c:v>0.79244212962962968</c:v>
                </c:pt>
                <c:pt idx="2561">
                  <c:v>0.79244212962962968</c:v>
                </c:pt>
                <c:pt idx="2562">
                  <c:v>0.79245370370370372</c:v>
                </c:pt>
                <c:pt idx="2563">
                  <c:v>0.79245370370370372</c:v>
                </c:pt>
                <c:pt idx="2564">
                  <c:v>0.79246527777777775</c:v>
                </c:pt>
                <c:pt idx="2565">
                  <c:v>0.79246527777777775</c:v>
                </c:pt>
                <c:pt idx="2566">
                  <c:v>0.7924768518518519</c:v>
                </c:pt>
                <c:pt idx="2567">
                  <c:v>0.7924768518518519</c:v>
                </c:pt>
                <c:pt idx="2568">
                  <c:v>0.79248842592592594</c:v>
                </c:pt>
                <c:pt idx="2569">
                  <c:v>0.79248842592592594</c:v>
                </c:pt>
                <c:pt idx="2570">
                  <c:v>0.79249999999999998</c:v>
                </c:pt>
                <c:pt idx="2571">
                  <c:v>0.79249999999999998</c:v>
                </c:pt>
                <c:pt idx="2572">
                  <c:v>0.79251157407407402</c:v>
                </c:pt>
                <c:pt idx="2573">
                  <c:v>0.79252314814814817</c:v>
                </c:pt>
                <c:pt idx="2574">
                  <c:v>0.79252314814814817</c:v>
                </c:pt>
                <c:pt idx="2575">
                  <c:v>0.79253472222222221</c:v>
                </c:pt>
                <c:pt idx="2576">
                  <c:v>0.79253472222222221</c:v>
                </c:pt>
                <c:pt idx="2577">
                  <c:v>0.79254629629629625</c:v>
                </c:pt>
                <c:pt idx="2578">
                  <c:v>0.79254629629629625</c:v>
                </c:pt>
                <c:pt idx="2579">
                  <c:v>0.7925578703703704</c:v>
                </c:pt>
                <c:pt idx="2580">
                  <c:v>0.7925578703703704</c:v>
                </c:pt>
                <c:pt idx="2581">
                  <c:v>0.79256944444444444</c:v>
                </c:pt>
                <c:pt idx="2582">
                  <c:v>0.79256944444444444</c:v>
                </c:pt>
                <c:pt idx="2583">
                  <c:v>0.79258101851851848</c:v>
                </c:pt>
                <c:pt idx="2584">
                  <c:v>0.79258101851851848</c:v>
                </c:pt>
                <c:pt idx="2585">
                  <c:v>0.79259259259259263</c:v>
                </c:pt>
                <c:pt idx="2586">
                  <c:v>0.79259259259259263</c:v>
                </c:pt>
                <c:pt idx="2587">
                  <c:v>0.79260416666666667</c:v>
                </c:pt>
                <c:pt idx="2588">
                  <c:v>0.79260416666666667</c:v>
                </c:pt>
                <c:pt idx="2589">
                  <c:v>0.7926157407407407</c:v>
                </c:pt>
                <c:pt idx="2590">
                  <c:v>0.7926157407407407</c:v>
                </c:pt>
                <c:pt idx="2591">
                  <c:v>0.79262731481481485</c:v>
                </c:pt>
                <c:pt idx="2592">
                  <c:v>0.79263888888888889</c:v>
                </c:pt>
                <c:pt idx="2593">
                  <c:v>0.79263888888888889</c:v>
                </c:pt>
                <c:pt idx="2594">
                  <c:v>0.79265046296296293</c:v>
                </c:pt>
                <c:pt idx="2595">
                  <c:v>0.79265046296296293</c:v>
                </c:pt>
                <c:pt idx="2596">
                  <c:v>0.79266203703703708</c:v>
                </c:pt>
                <c:pt idx="2597">
                  <c:v>0.79266203703703708</c:v>
                </c:pt>
                <c:pt idx="2598">
                  <c:v>0.79267361111111112</c:v>
                </c:pt>
                <c:pt idx="2599">
                  <c:v>0.79267361111111112</c:v>
                </c:pt>
                <c:pt idx="2600">
                  <c:v>0.79268518518518516</c:v>
                </c:pt>
                <c:pt idx="2601">
                  <c:v>0.79268518518518516</c:v>
                </c:pt>
                <c:pt idx="2602">
                  <c:v>0.79269675925925931</c:v>
                </c:pt>
                <c:pt idx="2603">
                  <c:v>0.79269675925925931</c:v>
                </c:pt>
                <c:pt idx="2604">
                  <c:v>0.79270833333333335</c:v>
                </c:pt>
                <c:pt idx="2605">
                  <c:v>0.79270833333333335</c:v>
                </c:pt>
                <c:pt idx="2606">
                  <c:v>0.79271990740740739</c:v>
                </c:pt>
                <c:pt idx="2607">
                  <c:v>0.79271990740740739</c:v>
                </c:pt>
                <c:pt idx="2608">
                  <c:v>0.79273148148148154</c:v>
                </c:pt>
                <c:pt idx="2609">
                  <c:v>0.79273148148148154</c:v>
                </c:pt>
                <c:pt idx="2610">
                  <c:v>0.79274305555555558</c:v>
                </c:pt>
                <c:pt idx="2611">
                  <c:v>0.79275462962962961</c:v>
                </c:pt>
                <c:pt idx="2612">
                  <c:v>0.79275462962962961</c:v>
                </c:pt>
                <c:pt idx="2613">
                  <c:v>0.79276620370370365</c:v>
                </c:pt>
                <c:pt idx="2614">
                  <c:v>0.79276620370370365</c:v>
                </c:pt>
                <c:pt idx="2615">
                  <c:v>0.7927777777777778</c:v>
                </c:pt>
                <c:pt idx="2616">
                  <c:v>0.7927777777777778</c:v>
                </c:pt>
                <c:pt idx="2617">
                  <c:v>0.79278935185185184</c:v>
                </c:pt>
                <c:pt idx="2618">
                  <c:v>0.79278935185185184</c:v>
                </c:pt>
                <c:pt idx="2619">
                  <c:v>0.79280092592592588</c:v>
                </c:pt>
                <c:pt idx="2620">
                  <c:v>0.79280092592592588</c:v>
                </c:pt>
                <c:pt idx="2621">
                  <c:v>0.79281250000000003</c:v>
                </c:pt>
                <c:pt idx="2622">
                  <c:v>0.79281250000000003</c:v>
                </c:pt>
                <c:pt idx="2623">
                  <c:v>0.79282407407407407</c:v>
                </c:pt>
                <c:pt idx="2624">
                  <c:v>0.79282407407407407</c:v>
                </c:pt>
                <c:pt idx="2625">
                  <c:v>0.79283564814814811</c:v>
                </c:pt>
                <c:pt idx="2626">
                  <c:v>0.79283564814814811</c:v>
                </c:pt>
                <c:pt idx="2627">
                  <c:v>0.79284722222222226</c:v>
                </c:pt>
                <c:pt idx="2628">
                  <c:v>0.7928587962962963</c:v>
                </c:pt>
                <c:pt idx="2629">
                  <c:v>0.7928587962962963</c:v>
                </c:pt>
                <c:pt idx="2630">
                  <c:v>0.79287037037037034</c:v>
                </c:pt>
                <c:pt idx="2631">
                  <c:v>0.79287037037037034</c:v>
                </c:pt>
                <c:pt idx="2632">
                  <c:v>0.79288194444444449</c:v>
                </c:pt>
                <c:pt idx="2633">
                  <c:v>0.79288194444444449</c:v>
                </c:pt>
                <c:pt idx="2634">
                  <c:v>0.79289351851851853</c:v>
                </c:pt>
                <c:pt idx="2635">
                  <c:v>0.79289351851851853</c:v>
                </c:pt>
                <c:pt idx="2636">
                  <c:v>0.79290509259259256</c:v>
                </c:pt>
                <c:pt idx="2637">
                  <c:v>0.79290509259259256</c:v>
                </c:pt>
                <c:pt idx="2638">
                  <c:v>0.79291666666666671</c:v>
                </c:pt>
                <c:pt idx="2639">
                  <c:v>0.79291666666666671</c:v>
                </c:pt>
                <c:pt idx="2640">
                  <c:v>0.79292824074074075</c:v>
                </c:pt>
                <c:pt idx="2641">
                  <c:v>0.79292824074074075</c:v>
                </c:pt>
                <c:pt idx="2642">
                  <c:v>0.79293981481481479</c:v>
                </c:pt>
                <c:pt idx="2643">
                  <c:v>0.79293981481481479</c:v>
                </c:pt>
                <c:pt idx="2644">
                  <c:v>0.79295138888888894</c:v>
                </c:pt>
                <c:pt idx="2645">
                  <c:v>0.79296296296296298</c:v>
                </c:pt>
                <c:pt idx="2646">
                  <c:v>0.79296296296296298</c:v>
                </c:pt>
                <c:pt idx="2647">
                  <c:v>0.79297453703703702</c:v>
                </c:pt>
                <c:pt idx="2648">
                  <c:v>0.79297453703703702</c:v>
                </c:pt>
                <c:pt idx="2649">
                  <c:v>0.79298611111111106</c:v>
                </c:pt>
                <c:pt idx="2650">
                  <c:v>0.79298611111111106</c:v>
                </c:pt>
                <c:pt idx="2651">
                  <c:v>0.79299768518518521</c:v>
                </c:pt>
                <c:pt idx="2652">
                  <c:v>0.79299768518518521</c:v>
                </c:pt>
                <c:pt idx="2653">
                  <c:v>0.79300925925925925</c:v>
                </c:pt>
                <c:pt idx="2654">
                  <c:v>0.79300925925925925</c:v>
                </c:pt>
                <c:pt idx="2655">
                  <c:v>0.79302083333333329</c:v>
                </c:pt>
                <c:pt idx="2656">
                  <c:v>0.79302083333333329</c:v>
                </c:pt>
                <c:pt idx="2657">
                  <c:v>0.79303240740740744</c:v>
                </c:pt>
                <c:pt idx="2658">
                  <c:v>0.79303240740740744</c:v>
                </c:pt>
                <c:pt idx="2659">
                  <c:v>0.79304398148148147</c:v>
                </c:pt>
                <c:pt idx="2660">
                  <c:v>0.79305555555555551</c:v>
                </c:pt>
                <c:pt idx="2661">
                  <c:v>0.79305555555555551</c:v>
                </c:pt>
                <c:pt idx="2662">
                  <c:v>0.79306712962962966</c:v>
                </c:pt>
                <c:pt idx="2663">
                  <c:v>0.79306712962962966</c:v>
                </c:pt>
                <c:pt idx="2664">
                  <c:v>0.7930787037037037</c:v>
                </c:pt>
                <c:pt idx="2665">
                  <c:v>0.7930787037037037</c:v>
                </c:pt>
                <c:pt idx="2666">
                  <c:v>0.79309027777777774</c:v>
                </c:pt>
                <c:pt idx="2667">
                  <c:v>0.79309027777777774</c:v>
                </c:pt>
                <c:pt idx="2668">
                  <c:v>0.79310185185185189</c:v>
                </c:pt>
                <c:pt idx="2669">
                  <c:v>0.79310185185185189</c:v>
                </c:pt>
                <c:pt idx="2670">
                  <c:v>0.79311342592592593</c:v>
                </c:pt>
                <c:pt idx="2671">
                  <c:v>0.79311342592592593</c:v>
                </c:pt>
                <c:pt idx="2672">
                  <c:v>0.79312499999999997</c:v>
                </c:pt>
                <c:pt idx="2673">
                  <c:v>0.79312499999999997</c:v>
                </c:pt>
                <c:pt idx="2674">
                  <c:v>0.79313657407407412</c:v>
                </c:pt>
                <c:pt idx="2675">
                  <c:v>0.79313657407407412</c:v>
                </c:pt>
                <c:pt idx="2676">
                  <c:v>0.79314814814814816</c:v>
                </c:pt>
                <c:pt idx="2677">
                  <c:v>0.7931597222222222</c:v>
                </c:pt>
                <c:pt idx="2678">
                  <c:v>0.7931597222222222</c:v>
                </c:pt>
                <c:pt idx="2679">
                  <c:v>0.79317129629629635</c:v>
                </c:pt>
                <c:pt idx="2680">
                  <c:v>0.79317129629629635</c:v>
                </c:pt>
                <c:pt idx="2681">
                  <c:v>0.79318287037037039</c:v>
                </c:pt>
                <c:pt idx="2682">
                  <c:v>0.79318287037037039</c:v>
                </c:pt>
                <c:pt idx="2683">
                  <c:v>0.79319444444444442</c:v>
                </c:pt>
                <c:pt idx="2684">
                  <c:v>0.79319444444444442</c:v>
                </c:pt>
                <c:pt idx="2685">
                  <c:v>0.79320601851851846</c:v>
                </c:pt>
                <c:pt idx="2686">
                  <c:v>0.79320601851851846</c:v>
                </c:pt>
                <c:pt idx="2687">
                  <c:v>0.79321759259259261</c:v>
                </c:pt>
                <c:pt idx="2688">
                  <c:v>0.79321759259259261</c:v>
                </c:pt>
                <c:pt idx="2689">
                  <c:v>0.79322916666666665</c:v>
                </c:pt>
                <c:pt idx="2690">
                  <c:v>0.79322916666666665</c:v>
                </c:pt>
                <c:pt idx="2691">
                  <c:v>0.79324074074074069</c:v>
                </c:pt>
                <c:pt idx="2692">
                  <c:v>0.79325231481481484</c:v>
                </c:pt>
                <c:pt idx="2693">
                  <c:v>0.79325231481481484</c:v>
                </c:pt>
                <c:pt idx="2694">
                  <c:v>0.79326388888888888</c:v>
                </c:pt>
                <c:pt idx="2695">
                  <c:v>0.79326388888888888</c:v>
                </c:pt>
                <c:pt idx="2696">
                  <c:v>0.79327546296296292</c:v>
                </c:pt>
                <c:pt idx="2697">
                  <c:v>0.79327546296296292</c:v>
                </c:pt>
                <c:pt idx="2698">
                  <c:v>0.79328703703703707</c:v>
                </c:pt>
                <c:pt idx="2699">
                  <c:v>0.79328703703703707</c:v>
                </c:pt>
                <c:pt idx="2700">
                  <c:v>0.79329861111111111</c:v>
                </c:pt>
                <c:pt idx="2701">
                  <c:v>0.79329861111111111</c:v>
                </c:pt>
                <c:pt idx="2702">
                  <c:v>0.79331018518518515</c:v>
                </c:pt>
                <c:pt idx="2703">
                  <c:v>0.79331018518518515</c:v>
                </c:pt>
                <c:pt idx="2704">
                  <c:v>0.7933217592592593</c:v>
                </c:pt>
                <c:pt idx="2705">
                  <c:v>0.7933217592592593</c:v>
                </c:pt>
                <c:pt idx="2706">
                  <c:v>0.79333333333333333</c:v>
                </c:pt>
                <c:pt idx="2707">
                  <c:v>0.79334490740740737</c:v>
                </c:pt>
                <c:pt idx="2708">
                  <c:v>0.79334490740740737</c:v>
                </c:pt>
                <c:pt idx="2709">
                  <c:v>0.79335648148148152</c:v>
                </c:pt>
                <c:pt idx="2710">
                  <c:v>0.79335648148148152</c:v>
                </c:pt>
                <c:pt idx="2711">
                  <c:v>0.79336805555555556</c:v>
                </c:pt>
                <c:pt idx="2712">
                  <c:v>0.79336805555555556</c:v>
                </c:pt>
                <c:pt idx="2713">
                  <c:v>0.7933796296296296</c:v>
                </c:pt>
                <c:pt idx="2714">
                  <c:v>0.7933796296296296</c:v>
                </c:pt>
                <c:pt idx="2715">
                  <c:v>0.79339120370370375</c:v>
                </c:pt>
                <c:pt idx="2716">
                  <c:v>0.79339120370370375</c:v>
                </c:pt>
                <c:pt idx="2717">
                  <c:v>0.79340277777777779</c:v>
                </c:pt>
                <c:pt idx="2718">
                  <c:v>0.79340277777777779</c:v>
                </c:pt>
                <c:pt idx="2719">
                  <c:v>0.79341435185185183</c:v>
                </c:pt>
                <c:pt idx="2720">
                  <c:v>0.79341435185185183</c:v>
                </c:pt>
                <c:pt idx="2721">
                  <c:v>0.79342592592592598</c:v>
                </c:pt>
                <c:pt idx="2722">
                  <c:v>0.79342592592592598</c:v>
                </c:pt>
                <c:pt idx="2723">
                  <c:v>0.79343750000000002</c:v>
                </c:pt>
                <c:pt idx="2724">
                  <c:v>0.79343750000000002</c:v>
                </c:pt>
                <c:pt idx="2725">
                  <c:v>0.79344907407407406</c:v>
                </c:pt>
                <c:pt idx="2726">
                  <c:v>0.79344907407407406</c:v>
                </c:pt>
                <c:pt idx="2727">
                  <c:v>0.7934606481481481</c:v>
                </c:pt>
                <c:pt idx="2728">
                  <c:v>0.79347222222222225</c:v>
                </c:pt>
                <c:pt idx="2729">
                  <c:v>0.79347222222222225</c:v>
                </c:pt>
                <c:pt idx="2730">
                  <c:v>0.79348379629629628</c:v>
                </c:pt>
                <c:pt idx="2731">
                  <c:v>0.79348379629629628</c:v>
                </c:pt>
                <c:pt idx="2732">
                  <c:v>0.79349537037037032</c:v>
                </c:pt>
                <c:pt idx="2733">
                  <c:v>0.79349537037037032</c:v>
                </c:pt>
                <c:pt idx="2734">
                  <c:v>0.79350694444444447</c:v>
                </c:pt>
                <c:pt idx="2735">
                  <c:v>0.79350694444444447</c:v>
                </c:pt>
                <c:pt idx="2736">
                  <c:v>0.79351851851851851</c:v>
                </c:pt>
                <c:pt idx="2737">
                  <c:v>0.79351851851851851</c:v>
                </c:pt>
                <c:pt idx="2738">
                  <c:v>0.79353009259259255</c:v>
                </c:pt>
                <c:pt idx="2739">
                  <c:v>0.79353009259259255</c:v>
                </c:pt>
                <c:pt idx="2740">
                  <c:v>0.7935416666666667</c:v>
                </c:pt>
                <c:pt idx="2741">
                  <c:v>0.7935416666666667</c:v>
                </c:pt>
                <c:pt idx="2742">
                  <c:v>0.79355324074074074</c:v>
                </c:pt>
                <c:pt idx="2743">
                  <c:v>0.79355324074074074</c:v>
                </c:pt>
                <c:pt idx="2744">
                  <c:v>0.79356481481481478</c:v>
                </c:pt>
                <c:pt idx="2745">
                  <c:v>0.79356481481481478</c:v>
                </c:pt>
                <c:pt idx="2746">
                  <c:v>0.79357638888888893</c:v>
                </c:pt>
                <c:pt idx="2747">
                  <c:v>0.79358796296296297</c:v>
                </c:pt>
                <c:pt idx="2748">
                  <c:v>0.79358796296296297</c:v>
                </c:pt>
                <c:pt idx="2749">
                  <c:v>0.79359953703703701</c:v>
                </c:pt>
                <c:pt idx="2750">
                  <c:v>0.79359953703703701</c:v>
                </c:pt>
                <c:pt idx="2751">
                  <c:v>0.79361111111111116</c:v>
                </c:pt>
                <c:pt idx="2752">
                  <c:v>0.79361111111111116</c:v>
                </c:pt>
                <c:pt idx="2753">
                  <c:v>0.79362268518518519</c:v>
                </c:pt>
                <c:pt idx="2754">
                  <c:v>0.79362268518518519</c:v>
                </c:pt>
                <c:pt idx="2755">
                  <c:v>0.79363425925925923</c:v>
                </c:pt>
                <c:pt idx="2756">
                  <c:v>0.79363425925925923</c:v>
                </c:pt>
                <c:pt idx="2757">
                  <c:v>0.79364583333333338</c:v>
                </c:pt>
                <c:pt idx="2758">
                  <c:v>0.79364583333333338</c:v>
                </c:pt>
                <c:pt idx="2759">
                  <c:v>0.79365740740740742</c:v>
                </c:pt>
                <c:pt idx="2760">
                  <c:v>0.79366898148148146</c:v>
                </c:pt>
                <c:pt idx="2761">
                  <c:v>0.79366898148148146</c:v>
                </c:pt>
                <c:pt idx="2762">
                  <c:v>0.7936805555555555</c:v>
                </c:pt>
                <c:pt idx="2763">
                  <c:v>0.7936805555555555</c:v>
                </c:pt>
                <c:pt idx="2764">
                  <c:v>0.79369212962962965</c:v>
                </c:pt>
                <c:pt idx="2765">
                  <c:v>0.79369212962962965</c:v>
                </c:pt>
                <c:pt idx="2766">
                  <c:v>0.79370370370370369</c:v>
                </c:pt>
                <c:pt idx="2767">
                  <c:v>0.79370370370370369</c:v>
                </c:pt>
                <c:pt idx="2768">
                  <c:v>0.79371527777777773</c:v>
                </c:pt>
                <c:pt idx="2769">
                  <c:v>0.79371527777777773</c:v>
                </c:pt>
                <c:pt idx="2770">
                  <c:v>0.79372685185185188</c:v>
                </c:pt>
                <c:pt idx="2771">
                  <c:v>0.79372685185185188</c:v>
                </c:pt>
                <c:pt idx="2772">
                  <c:v>0.79373842592592592</c:v>
                </c:pt>
                <c:pt idx="2773">
                  <c:v>0.79373842592592592</c:v>
                </c:pt>
                <c:pt idx="2774">
                  <c:v>0.79374999999999996</c:v>
                </c:pt>
                <c:pt idx="2775">
                  <c:v>0.79374999999999996</c:v>
                </c:pt>
                <c:pt idx="2776">
                  <c:v>0.79376157407407411</c:v>
                </c:pt>
                <c:pt idx="2777">
                  <c:v>0.79377314814814814</c:v>
                </c:pt>
                <c:pt idx="2778">
                  <c:v>0.79377314814814814</c:v>
                </c:pt>
                <c:pt idx="2779">
                  <c:v>0.79378472222222218</c:v>
                </c:pt>
                <c:pt idx="2780">
                  <c:v>0.79378472222222218</c:v>
                </c:pt>
                <c:pt idx="2781">
                  <c:v>0.79379629629629633</c:v>
                </c:pt>
                <c:pt idx="2782">
                  <c:v>0.79379629629629633</c:v>
                </c:pt>
                <c:pt idx="2783">
                  <c:v>0.79380787037037037</c:v>
                </c:pt>
                <c:pt idx="2784">
                  <c:v>0.79380787037037037</c:v>
                </c:pt>
                <c:pt idx="2785">
                  <c:v>0.79381944444444441</c:v>
                </c:pt>
                <c:pt idx="2786">
                  <c:v>0.79381944444444441</c:v>
                </c:pt>
                <c:pt idx="2787">
                  <c:v>0.79383101851851856</c:v>
                </c:pt>
                <c:pt idx="2788">
                  <c:v>0.79383101851851856</c:v>
                </c:pt>
                <c:pt idx="2789">
                  <c:v>0.7938425925925926</c:v>
                </c:pt>
                <c:pt idx="2790">
                  <c:v>0.7938425925925926</c:v>
                </c:pt>
                <c:pt idx="2791">
                  <c:v>0.79385416666666664</c:v>
                </c:pt>
                <c:pt idx="2792">
                  <c:v>0.79385416666666664</c:v>
                </c:pt>
                <c:pt idx="2793">
                  <c:v>0.79386574074074079</c:v>
                </c:pt>
                <c:pt idx="2794">
                  <c:v>0.79387731481481483</c:v>
                </c:pt>
                <c:pt idx="2795">
                  <c:v>0.79387731481481483</c:v>
                </c:pt>
                <c:pt idx="2796">
                  <c:v>0.79388888888888887</c:v>
                </c:pt>
                <c:pt idx="2797">
                  <c:v>0.79388888888888887</c:v>
                </c:pt>
                <c:pt idx="2798">
                  <c:v>0.79390046296296302</c:v>
                </c:pt>
                <c:pt idx="2799">
                  <c:v>0.79390046296296302</c:v>
                </c:pt>
                <c:pt idx="2800">
                  <c:v>0.79391203703703705</c:v>
                </c:pt>
                <c:pt idx="2801">
                  <c:v>0.79391203703703705</c:v>
                </c:pt>
                <c:pt idx="2802">
                  <c:v>0.79392361111111109</c:v>
                </c:pt>
                <c:pt idx="2803">
                  <c:v>0.79392361111111109</c:v>
                </c:pt>
                <c:pt idx="2804">
                  <c:v>0.79393518518518513</c:v>
                </c:pt>
                <c:pt idx="2805">
                  <c:v>0.79393518518518513</c:v>
                </c:pt>
                <c:pt idx="2806">
                  <c:v>0.79394675925925928</c:v>
                </c:pt>
                <c:pt idx="2807">
                  <c:v>0.79394675925925928</c:v>
                </c:pt>
                <c:pt idx="2808">
                  <c:v>0.79395833333333332</c:v>
                </c:pt>
                <c:pt idx="2809">
                  <c:v>0.79395833333333332</c:v>
                </c:pt>
                <c:pt idx="2810">
                  <c:v>0.79396990740740736</c:v>
                </c:pt>
                <c:pt idx="2811">
                  <c:v>0.79398148148148151</c:v>
                </c:pt>
                <c:pt idx="2812">
                  <c:v>0.79398148148148151</c:v>
                </c:pt>
                <c:pt idx="2813">
                  <c:v>0.79399305555555555</c:v>
                </c:pt>
                <c:pt idx="2814">
                  <c:v>0.79399305555555555</c:v>
                </c:pt>
                <c:pt idx="2815">
                  <c:v>0.79400462962962959</c:v>
                </c:pt>
                <c:pt idx="2816">
                  <c:v>0.79400462962962959</c:v>
                </c:pt>
                <c:pt idx="2817">
                  <c:v>0.79401620370370374</c:v>
                </c:pt>
                <c:pt idx="2818">
                  <c:v>0.79401620370370374</c:v>
                </c:pt>
                <c:pt idx="2819">
                  <c:v>0.79402777777777778</c:v>
                </c:pt>
                <c:pt idx="2820">
                  <c:v>0.79402777777777778</c:v>
                </c:pt>
                <c:pt idx="2821">
                  <c:v>0.79403935185185182</c:v>
                </c:pt>
                <c:pt idx="2822">
                  <c:v>0.79403935185185182</c:v>
                </c:pt>
                <c:pt idx="2823">
                  <c:v>0.79405092592592597</c:v>
                </c:pt>
                <c:pt idx="2824">
                  <c:v>0.79405092592592597</c:v>
                </c:pt>
                <c:pt idx="2825">
                  <c:v>0.7940625</c:v>
                </c:pt>
                <c:pt idx="2826">
                  <c:v>0.79407407407407404</c:v>
                </c:pt>
                <c:pt idx="2827">
                  <c:v>0.79407407407407404</c:v>
                </c:pt>
                <c:pt idx="2828">
                  <c:v>0.79408564814814819</c:v>
                </c:pt>
                <c:pt idx="2829">
                  <c:v>0.79408564814814819</c:v>
                </c:pt>
                <c:pt idx="2830">
                  <c:v>0.79409722222222223</c:v>
                </c:pt>
                <c:pt idx="2831">
                  <c:v>0.79409722222222223</c:v>
                </c:pt>
                <c:pt idx="2832">
                  <c:v>0.79410879629629627</c:v>
                </c:pt>
                <c:pt idx="2833">
                  <c:v>0.79410879629629627</c:v>
                </c:pt>
                <c:pt idx="2834">
                  <c:v>0.79412037037037042</c:v>
                </c:pt>
                <c:pt idx="2835">
                  <c:v>0.79412037037037042</c:v>
                </c:pt>
                <c:pt idx="2836">
                  <c:v>0.79413194444444446</c:v>
                </c:pt>
                <c:pt idx="2837">
                  <c:v>0.79413194444444446</c:v>
                </c:pt>
                <c:pt idx="2838">
                  <c:v>0.7941435185185185</c:v>
                </c:pt>
                <c:pt idx="2839">
                  <c:v>0.7941435185185185</c:v>
                </c:pt>
                <c:pt idx="2840">
                  <c:v>0.79415509259259254</c:v>
                </c:pt>
                <c:pt idx="2841">
                  <c:v>0.79415509259259254</c:v>
                </c:pt>
                <c:pt idx="2842">
                  <c:v>0.79416666666666669</c:v>
                </c:pt>
                <c:pt idx="2843">
                  <c:v>0.79417824074074073</c:v>
                </c:pt>
                <c:pt idx="2844">
                  <c:v>0.79417824074074073</c:v>
                </c:pt>
                <c:pt idx="2845">
                  <c:v>0.79418981481481477</c:v>
                </c:pt>
                <c:pt idx="2846">
                  <c:v>0.79418981481481477</c:v>
                </c:pt>
                <c:pt idx="2847">
                  <c:v>0.79420138888888892</c:v>
                </c:pt>
                <c:pt idx="2848">
                  <c:v>0.79420138888888892</c:v>
                </c:pt>
                <c:pt idx="2849">
                  <c:v>0.79421296296296295</c:v>
                </c:pt>
                <c:pt idx="2850">
                  <c:v>0.79421296296296295</c:v>
                </c:pt>
                <c:pt idx="2851">
                  <c:v>0.79422453703703699</c:v>
                </c:pt>
                <c:pt idx="2852">
                  <c:v>0.79422453703703699</c:v>
                </c:pt>
                <c:pt idx="2853">
                  <c:v>0.79423611111111114</c:v>
                </c:pt>
                <c:pt idx="2854">
                  <c:v>0.79423611111111114</c:v>
                </c:pt>
                <c:pt idx="2855">
                  <c:v>0.79424768518518518</c:v>
                </c:pt>
                <c:pt idx="2856">
                  <c:v>0.79424768518518518</c:v>
                </c:pt>
                <c:pt idx="2857">
                  <c:v>0.79425925925925922</c:v>
                </c:pt>
                <c:pt idx="2858">
                  <c:v>0.79427083333333337</c:v>
                </c:pt>
                <c:pt idx="2859">
                  <c:v>0.79427083333333337</c:v>
                </c:pt>
                <c:pt idx="2860">
                  <c:v>0.79428240740740741</c:v>
                </c:pt>
                <c:pt idx="2861">
                  <c:v>0.79428240740740741</c:v>
                </c:pt>
                <c:pt idx="2862">
                  <c:v>0.79429398148148145</c:v>
                </c:pt>
                <c:pt idx="2863">
                  <c:v>0.79429398148148145</c:v>
                </c:pt>
                <c:pt idx="2864">
                  <c:v>0.7943055555555556</c:v>
                </c:pt>
                <c:pt idx="2865">
                  <c:v>0.7943055555555556</c:v>
                </c:pt>
                <c:pt idx="2866">
                  <c:v>0.79431712962962964</c:v>
                </c:pt>
                <c:pt idx="2867">
                  <c:v>0.79431712962962964</c:v>
                </c:pt>
                <c:pt idx="2868">
                  <c:v>0.79432870370370368</c:v>
                </c:pt>
                <c:pt idx="2869">
                  <c:v>0.79432870370370368</c:v>
                </c:pt>
                <c:pt idx="2870">
                  <c:v>0.79434027777777783</c:v>
                </c:pt>
                <c:pt idx="2871">
                  <c:v>0.79434027777777783</c:v>
                </c:pt>
                <c:pt idx="2872">
                  <c:v>0.79435185185185186</c:v>
                </c:pt>
                <c:pt idx="2873">
                  <c:v>0.79435185185185186</c:v>
                </c:pt>
                <c:pt idx="2874">
                  <c:v>0.7943634259259259</c:v>
                </c:pt>
                <c:pt idx="2875">
                  <c:v>0.7943634259259259</c:v>
                </c:pt>
                <c:pt idx="2876">
                  <c:v>0.79437500000000005</c:v>
                </c:pt>
                <c:pt idx="2877">
                  <c:v>0.79438657407407409</c:v>
                </c:pt>
                <c:pt idx="2878">
                  <c:v>0.79438657407407409</c:v>
                </c:pt>
                <c:pt idx="2879">
                  <c:v>0.79439814814814813</c:v>
                </c:pt>
                <c:pt idx="2880">
                  <c:v>0.79439814814814813</c:v>
                </c:pt>
                <c:pt idx="2881">
                  <c:v>0.79440972222222217</c:v>
                </c:pt>
                <c:pt idx="2882">
                  <c:v>0.79440972222222217</c:v>
                </c:pt>
                <c:pt idx="2883">
                  <c:v>0.79442129629629632</c:v>
                </c:pt>
                <c:pt idx="2884">
                  <c:v>0.79442129629629632</c:v>
                </c:pt>
                <c:pt idx="2885">
                  <c:v>0.79443287037037036</c:v>
                </c:pt>
                <c:pt idx="2886">
                  <c:v>0.79443287037037036</c:v>
                </c:pt>
                <c:pt idx="2887">
                  <c:v>0.7944444444444444</c:v>
                </c:pt>
                <c:pt idx="2888">
                  <c:v>0.7944444444444444</c:v>
                </c:pt>
                <c:pt idx="2889">
                  <c:v>0.79445601851851855</c:v>
                </c:pt>
                <c:pt idx="2890">
                  <c:v>0.79445601851851855</c:v>
                </c:pt>
                <c:pt idx="2891">
                  <c:v>0.79446759259259259</c:v>
                </c:pt>
                <c:pt idx="2892">
                  <c:v>0.79446759259259259</c:v>
                </c:pt>
                <c:pt idx="2893">
                  <c:v>0.79447916666666663</c:v>
                </c:pt>
                <c:pt idx="2894">
                  <c:v>0.79449074074074078</c:v>
                </c:pt>
                <c:pt idx="2895">
                  <c:v>0.79449074074074078</c:v>
                </c:pt>
                <c:pt idx="2896">
                  <c:v>0.79450231481481481</c:v>
                </c:pt>
                <c:pt idx="2897">
                  <c:v>0.79450231481481481</c:v>
                </c:pt>
                <c:pt idx="2898">
                  <c:v>0.79451388888888885</c:v>
                </c:pt>
                <c:pt idx="2899">
                  <c:v>0.79451388888888885</c:v>
                </c:pt>
                <c:pt idx="2900">
                  <c:v>0.794525462962963</c:v>
                </c:pt>
                <c:pt idx="2901">
                  <c:v>0.794525462962963</c:v>
                </c:pt>
                <c:pt idx="2902">
                  <c:v>0.79453703703703704</c:v>
                </c:pt>
                <c:pt idx="2903">
                  <c:v>0.79453703703703704</c:v>
                </c:pt>
                <c:pt idx="2904">
                  <c:v>0.79454861111111108</c:v>
                </c:pt>
                <c:pt idx="2905">
                  <c:v>0.79454861111111108</c:v>
                </c:pt>
                <c:pt idx="2906">
                  <c:v>0.79456018518518523</c:v>
                </c:pt>
                <c:pt idx="2907">
                  <c:v>0.79456018518518523</c:v>
                </c:pt>
                <c:pt idx="2908">
                  <c:v>0.79457175925925927</c:v>
                </c:pt>
                <c:pt idx="2909">
                  <c:v>0.79457175925925927</c:v>
                </c:pt>
                <c:pt idx="2910">
                  <c:v>0.79458333333333331</c:v>
                </c:pt>
                <c:pt idx="2911">
                  <c:v>0.79459490740740746</c:v>
                </c:pt>
                <c:pt idx="2912">
                  <c:v>0.79459490740740746</c:v>
                </c:pt>
                <c:pt idx="2913">
                  <c:v>0.7946064814814815</c:v>
                </c:pt>
                <c:pt idx="2914">
                  <c:v>0.7946064814814815</c:v>
                </c:pt>
                <c:pt idx="2915">
                  <c:v>0.79461805555555554</c:v>
                </c:pt>
                <c:pt idx="2916">
                  <c:v>0.79461805555555554</c:v>
                </c:pt>
                <c:pt idx="2917">
                  <c:v>0.79462962962962957</c:v>
                </c:pt>
                <c:pt idx="2918">
                  <c:v>0.79462962962962957</c:v>
                </c:pt>
                <c:pt idx="2919">
                  <c:v>0.79464120370370372</c:v>
                </c:pt>
                <c:pt idx="2920">
                  <c:v>0.79464120370370372</c:v>
                </c:pt>
                <c:pt idx="2921">
                  <c:v>0.79465277777777776</c:v>
                </c:pt>
                <c:pt idx="2922">
                  <c:v>0.79465277777777776</c:v>
                </c:pt>
                <c:pt idx="2923">
                  <c:v>0.7946643518518518</c:v>
                </c:pt>
                <c:pt idx="2924">
                  <c:v>0.7946643518518518</c:v>
                </c:pt>
                <c:pt idx="2925">
                  <c:v>0.79467592592592595</c:v>
                </c:pt>
                <c:pt idx="2926">
                  <c:v>0.79468749999999999</c:v>
                </c:pt>
                <c:pt idx="2927">
                  <c:v>0.79468749999999999</c:v>
                </c:pt>
                <c:pt idx="2928">
                  <c:v>0.79469907407407403</c:v>
                </c:pt>
                <c:pt idx="2929">
                  <c:v>0.79469907407407403</c:v>
                </c:pt>
                <c:pt idx="2930">
                  <c:v>0.79471064814814818</c:v>
                </c:pt>
                <c:pt idx="2931">
                  <c:v>0.79471064814814818</c:v>
                </c:pt>
                <c:pt idx="2932">
                  <c:v>0.79472222222222222</c:v>
                </c:pt>
                <c:pt idx="2933">
                  <c:v>0.79472222222222222</c:v>
                </c:pt>
                <c:pt idx="2934">
                  <c:v>0.79473379629629626</c:v>
                </c:pt>
                <c:pt idx="2935">
                  <c:v>0.79473379629629626</c:v>
                </c:pt>
                <c:pt idx="2936">
                  <c:v>0.79474537037037041</c:v>
                </c:pt>
                <c:pt idx="2937">
                  <c:v>0.79474537037037041</c:v>
                </c:pt>
                <c:pt idx="2938">
                  <c:v>0.79475694444444445</c:v>
                </c:pt>
                <c:pt idx="2939">
                  <c:v>0.79475694444444445</c:v>
                </c:pt>
                <c:pt idx="2940">
                  <c:v>0.79476851851851849</c:v>
                </c:pt>
                <c:pt idx="2941">
                  <c:v>0.79476851851851849</c:v>
                </c:pt>
                <c:pt idx="2942">
                  <c:v>0.79478009259259264</c:v>
                </c:pt>
                <c:pt idx="2943">
                  <c:v>0.79478009259259264</c:v>
                </c:pt>
                <c:pt idx="2944">
                  <c:v>0.79479166666666667</c:v>
                </c:pt>
                <c:pt idx="2945">
                  <c:v>0.79479166666666667</c:v>
                </c:pt>
                <c:pt idx="2946">
                  <c:v>0.79480324074074071</c:v>
                </c:pt>
                <c:pt idx="2947">
                  <c:v>0.79481481481481486</c:v>
                </c:pt>
                <c:pt idx="2948">
                  <c:v>0.79481481481481486</c:v>
                </c:pt>
                <c:pt idx="2949">
                  <c:v>0.7948263888888889</c:v>
                </c:pt>
                <c:pt idx="2950">
                  <c:v>0.7948263888888889</c:v>
                </c:pt>
                <c:pt idx="2951">
                  <c:v>0.79483796296296294</c:v>
                </c:pt>
                <c:pt idx="2952">
                  <c:v>0.79483796296296294</c:v>
                </c:pt>
                <c:pt idx="2953">
                  <c:v>0.79484953703703709</c:v>
                </c:pt>
                <c:pt idx="2954">
                  <c:v>0.79484953703703709</c:v>
                </c:pt>
                <c:pt idx="2955">
                  <c:v>0.79486111111111113</c:v>
                </c:pt>
                <c:pt idx="2956">
                  <c:v>0.79486111111111113</c:v>
                </c:pt>
                <c:pt idx="2957">
                  <c:v>0.79487268518518517</c:v>
                </c:pt>
                <c:pt idx="2958">
                  <c:v>0.79487268518518517</c:v>
                </c:pt>
                <c:pt idx="2959">
                  <c:v>0.79488425925925921</c:v>
                </c:pt>
                <c:pt idx="2960">
                  <c:v>0.79489583333333336</c:v>
                </c:pt>
                <c:pt idx="2961">
                  <c:v>0.79489583333333336</c:v>
                </c:pt>
                <c:pt idx="2962">
                  <c:v>0.7949074074074074</c:v>
                </c:pt>
                <c:pt idx="2963">
                  <c:v>0.7949074074074074</c:v>
                </c:pt>
                <c:pt idx="2964">
                  <c:v>0.79491898148148143</c:v>
                </c:pt>
                <c:pt idx="2965">
                  <c:v>0.79491898148148143</c:v>
                </c:pt>
                <c:pt idx="2966">
                  <c:v>0.79493055555555558</c:v>
                </c:pt>
                <c:pt idx="2967">
                  <c:v>0.79493055555555558</c:v>
                </c:pt>
                <c:pt idx="2968">
                  <c:v>0.79494212962962962</c:v>
                </c:pt>
                <c:pt idx="2969">
                  <c:v>0.79494212962962962</c:v>
                </c:pt>
                <c:pt idx="2970">
                  <c:v>0.79495370370370366</c:v>
                </c:pt>
                <c:pt idx="2971">
                  <c:v>0.79495370370370366</c:v>
                </c:pt>
                <c:pt idx="2972">
                  <c:v>0.79496527777777781</c:v>
                </c:pt>
                <c:pt idx="2973">
                  <c:v>0.79496527777777781</c:v>
                </c:pt>
                <c:pt idx="2974">
                  <c:v>0.79497685185185185</c:v>
                </c:pt>
                <c:pt idx="2975">
                  <c:v>0.79498842592592589</c:v>
                </c:pt>
                <c:pt idx="2976">
                  <c:v>0.79498842592592589</c:v>
                </c:pt>
                <c:pt idx="2977">
                  <c:v>0.79500000000000004</c:v>
                </c:pt>
                <c:pt idx="2978">
                  <c:v>0.79500000000000004</c:v>
                </c:pt>
                <c:pt idx="2979">
                  <c:v>0.79501157407407408</c:v>
                </c:pt>
                <c:pt idx="2980">
                  <c:v>0.79501157407407408</c:v>
                </c:pt>
                <c:pt idx="2981">
                  <c:v>0.79502314814814812</c:v>
                </c:pt>
                <c:pt idx="2982">
                  <c:v>0.79502314814814812</c:v>
                </c:pt>
                <c:pt idx="2983">
                  <c:v>0.79503472222222227</c:v>
                </c:pt>
                <c:pt idx="2984">
                  <c:v>0.79503472222222227</c:v>
                </c:pt>
                <c:pt idx="2985">
                  <c:v>0.79504629629629631</c:v>
                </c:pt>
                <c:pt idx="2986">
                  <c:v>0.79504629629629631</c:v>
                </c:pt>
                <c:pt idx="2987">
                  <c:v>0.79505787037037035</c:v>
                </c:pt>
                <c:pt idx="2988">
                  <c:v>0.79505787037037035</c:v>
                </c:pt>
                <c:pt idx="2989">
                  <c:v>0.7950694444444445</c:v>
                </c:pt>
                <c:pt idx="2990">
                  <c:v>0.7950694444444445</c:v>
                </c:pt>
                <c:pt idx="2991">
                  <c:v>0.79508101851851853</c:v>
                </c:pt>
                <c:pt idx="2992">
                  <c:v>0.79508101851851853</c:v>
                </c:pt>
                <c:pt idx="2993">
                  <c:v>0.79509259259259257</c:v>
                </c:pt>
                <c:pt idx="2994">
                  <c:v>0.79510416666666661</c:v>
                </c:pt>
                <c:pt idx="2995">
                  <c:v>0.79510416666666661</c:v>
                </c:pt>
                <c:pt idx="2996">
                  <c:v>0.79511574074074076</c:v>
                </c:pt>
                <c:pt idx="2997">
                  <c:v>0.79511574074074076</c:v>
                </c:pt>
                <c:pt idx="2998">
                  <c:v>0.7951273148148148</c:v>
                </c:pt>
                <c:pt idx="2999">
                  <c:v>0.7951273148148148</c:v>
                </c:pt>
                <c:pt idx="3000">
                  <c:v>0.79513888888888884</c:v>
                </c:pt>
                <c:pt idx="3001">
                  <c:v>0.79513888888888884</c:v>
                </c:pt>
                <c:pt idx="3002">
                  <c:v>0.79515046296296299</c:v>
                </c:pt>
                <c:pt idx="3003">
                  <c:v>0.79515046296296299</c:v>
                </c:pt>
                <c:pt idx="3004">
                  <c:v>0.79516203703703703</c:v>
                </c:pt>
                <c:pt idx="3005">
                  <c:v>0.79516203703703703</c:v>
                </c:pt>
                <c:pt idx="3006">
                  <c:v>0.79517361111111107</c:v>
                </c:pt>
                <c:pt idx="3007">
                  <c:v>0.79517361111111107</c:v>
                </c:pt>
                <c:pt idx="3008">
                  <c:v>0.79518518518518522</c:v>
                </c:pt>
                <c:pt idx="3009">
                  <c:v>0.79518518518518522</c:v>
                </c:pt>
                <c:pt idx="3010">
                  <c:v>0.79519675925925926</c:v>
                </c:pt>
                <c:pt idx="3011">
                  <c:v>0.79520833333333329</c:v>
                </c:pt>
                <c:pt idx="3012">
                  <c:v>0.79520833333333329</c:v>
                </c:pt>
                <c:pt idx="3013">
                  <c:v>0.79521990740740744</c:v>
                </c:pt>
                <c:pt idx="3014">
                  <c:v>0.79521990740740744</c:v>
                </c:pt>
                <c:pt idx="3015">
                  <c:v>0.79523148148148148</c:v>
                </c:pt>
                <c:pt idx="3016">
                  <c:v>0.79523148148148148</c:v>
                </c:pt>
                <c:pt idx="3017">
                  <c:v>0.79524305555555552</c:v>
                </c:pt>
                <c:pt idx="3018">
                  <c:v>0.79524305555555552</c:v>
                </c:pt>
                <c:pt idx="3019">
                  <c:v>0.79525462962962967</c:v>
                </c:pt>
                <c:pt idx="3020">
                  <c:v>0.79525462962962967</c:v>
                </c:pt>
                <c:pt idx="3021">
                  <c:v>0.79526620370370371</c:v>
                </c:pt>
                <c:pt idx="3022">
                  <c:v>0.79526620370370371</c:v>
                </c:pt>
                <c:pt idx="3023">
                  <c:v>0.79527777777777775</c:v>
                </c:pt>
                <c:pt idx="3024">
                  <c:v>0.79527777777777775</c:v>
                </c:pt>
                <c:pt idx="3025">
                  <c:v>0.7952893518518519</c:v>
                </c:pt>
                <c:pt idx="3026">
                  <c:v>0.7952893518518519</c:v>
                </c:pt>
                <c:pt idx="3027">
                  <c:v>0.79530092592592594</c:v>
                </c:pt>
                <c:pt idx="3028">
                  <c:v>0.79531249999999998</c:v>
                </c:pt>
                <c:pt idx="3029">
                  <c:v>0.79531249999999998</c:v>
                </c:pt>
                <c:pt idx="3030">
                  <c:v>0.79532407407407413</c:v>
                </c:pt>
                <c:pt idx="3031">
                  <c:v>0.79532407407407413</c:v>
                </c:pt>
                <c:pt idx="3032">
                  <c:v>0.79533564814814817</c:v>
                </c:pt>
                <c:pt idx="3033">
                  <c:v>0.79533564814814817</c:v>
                </c:pt>
                <c:pt idx="3034">
                  <c:v>0.79534722222222221</c:v>
                </c:pt>
                <c:pt idx="3035">
                  <c:v>0.79534722222222221</c:v>
                </c:pt>
                <c:pt idx="3036">
                  <c:v>0.79535879629629624</c:v>
                </c:pt>
                <c:pt idx="3037">
                  <c:v>0.79535879629629624</c:v>
                </c:pt>
                <c:pt idx="3038">
                  <c:v>0.79537037037037039</c:v>
                </c:pt>
                <c:pt idx="3039">
                  <c:v>0.79537037037037039</c:v>
                </c:pt>
                <c:pt idx="3040">
                  <c:v>0.79538194444444443</c:v>
                </c:pt>
                <c:pt idx="3041">
                  <c:v>0.79538194444444443</c:v>
                </c:pt>
                <c:pt idx="3042">
                  <c:v>0.79539351851851847</c:v>
                </c:pt>
                <c:pt idx="3043">
                  <c:v>0.79539351851851847</c:v>
                </c:pt>
                <c:pt idx="3044">
                  <c:v>0.79540509259259262</c:v>
                </c:pt>
                <c:pt idx="3045">
                  <c:v>0.79541666666666666</c:v>
                </c:pt>
                <c:pt idx="3046">
                  <c:v>0.79541666666666666</c:v>
                </c:pt>
                <c:pt idx="3047">
                  <c:v>0.7954282407407407</c:v>
                </c:pt>
                <c:pt idx="3048">
                  <c:v>0.7954282407407407</c:v>
                </c:pt>
                <c:pt idx="3049">
                  <c:v>0.79543981481481485</c:v>
                </c:pt>
                <c:pt idx="3050">
                  <c:v>0.79543981481481485</c:v>
                </c:pt>
                <c:pt idx="3051">
                  <c:v>0.79545138888888889</c:v>
                </c:pt>
                <c:pt idx="3052">
                  <c:v>0.79545138888888889</c:v>
                </c:pt>
                <c:pt idx="3053">
                  <c:v>0.79546296296296293</c:v>
                </c:pt>
                <c:pt idx="3054">
                  <c:v>0.79546296296296293</c:v>
                </c:pt>
                <c:pt idx="3055">
                  <c:v>0.79547453703703708</c:v>
                </c:pt>
                <c:pt idx="3056">
                  <c:v>0.79547453703703708</c:v>
                </c:pt>
                <c:pt idx="3057">
                  <c:v>0.79548611111111112</c:v>
                </c:pt>
                <c:pt idx="3058">
                  <c:v>0.79548611111111112</c:v>
                </c:pt>
                <c:pt idx="3059">
                  <c:v>0.79549768518518515</c:v>
                </c:pt>
                <c:pt idx="3060">
                  <c:v>0.79549768518518515</c:v>
                </c:pt>
                <c:pt idx="3061">
                  <c:v>0.7955092592592593</c:v>
                </c:pt>
                <c:pt idx="3062">
                  <c:v>0.79552083333333334</c:v>
                </c:pt>
                <c:pt idx="3063">
                  <c:v>0.79552083333333334</c:v>
                </c:pt>
                <c:pt idx="3064">
                  <c:v>0.79553240740740738</c:v>
                </c:pt>
                <c:pt idx="3065">
                  <c:v>0.79553240740740738</c:v>
                </c:pt>
                <c:pt idx="3066">
                  <c:v>0.79554398148148153</c:v>
                </c:pt>
                <c:pt idx="3067">
                  <c:v>0.79554398148148153</c:v>
                </c:pt>
                <c:pt idx="3068">
                  <c:v>0.79555555555555557</c:v>
                </c:pt>
                <c:pt idx="3069">
                  <c:v>0.79555555555555557</c:v>
                </c:pt>
                <c:pt idx="3070">
                  <c:v>0.79556712962962961</c:v>
                </c:pt>
                <c:pt idx="3071">
                  <c:v>0.79556712962962961</c:v>
                </c:pt>
                <c:pt idx="3072">
                  <c:v>0.79557870370370365</c:v>
                </c:pt>
                <c:pt idx="3073">
                  <c:v>0.79557870370370365</c:v>
                </c:pt>
                <c:pt idx="3074">
                  <c:v>0.7955902777777778</c:v>
                </c:pt>
                <c:pt idx="3075">
                  <c:v>0.7955902777777778</c:v>
                </c:pt>
                <c:pt idx="3076">
                  <c:v>0.79560185185185184</c:v>
                </c:pt>
                <c:pt idx="3077">
                  <c:v>0.79561342592592588</c:v>
                </c:pt>
                <c:pt idx="3078">
                  <c:v>0.79561342592592588</c:v>
                </c:pt>
                <c:pt idx="3079">
                  <c:v>0.79562500000000003</c:v>
                </c:pt>
                <c:pt idx="3080">
                  <c:v>0.79562500000000003</c:v>
                </c:pt>
                <c:pt idx="3081">
                  <c:v>0.79563657407407407</c:v>
                </c:pt>
                <c:pt idx="3082">
                  <c:v>0.79563657407407407</c:v>
                </c:pt>
                <c:pt idx="3083">
                  <c:v>0.7956481481481481</c:v>
                </c:pt>
                <c:pt idx="3084">
                  <c:v>0.7956481481481481</c:v>
                </c:pt>
                <c:pt idx="3085">
                  <c:v>0.79565972222222225</c:v>
                </c:pt>
                <c:pt idx="3086">
                  <c:v>0.79565972222222225</c:v>
                </c:pt>
                <c:pt idx="3087">
                  <c:v>0.79567129629629629</c:v>
                </c:pt>
                <c:pt idx="3088">
                  <c:v>0.79568287037037033</c:v>
                </c:pt>
                <c:pt idx="3089">
                  <c:v>0.79568287037037033</c:v>
                </c:pt>
                <c:pt idx="3090">
                  <c:v>0.79569444444444448</c:v>
                </c:pt>
                <c:pt idx="3091">
                  <c:v>0.79569444444444448</c:v>
                </c:pt>
                <c:pt idx="3092">
                  <c:v>0.79570601851851852</c:v>
                </c:pt>
                <c:pt idx="3093">
                  <c:v>0.79570601851851852</c:v>
                </c:pt>
                <c:pt idx="3094">
                  <c:v>0.79571759259259256</c:v>
                </c:pt>
                <c:pt idx="3095">
                  <c:v>0.79571759259259256</c:v>
                </c:pt>
                <c:pt idx="3096">
                  <c:v>0.79572916666666671</c:v>
                </c:pt>
                <c:pt idx="3097">
                  <c:v>0.79572916666666671</c:v>
                </c:pt>
                <c:pt idx="3098">
                  <c:v>0.79574074074074075</c:v>
                </c:pt>
                <c:pt idx="3099">
                  <c:v>0.79574074074074075</c:v>
                </c:pt>
                <c:pt idx="3100">
                  <c:v>0.79575231481481479</c:v>
                </c:pt>
                <c:pt idx="3101">
                  <c:v>0.79575231481481479</c:v>
                </c:pt>
                <c:pt idx="3102">
                  <c:v>0.79576388888888894</c:v>
                </c:pt>
                <c:pt idx="3103">
                  <c:v>0.79577546296296298</c:v>
                </c:pt>
                <c:pt idx="3104">
                  <c:v>0.79577546296296298</c:v>
                </c:pt>
                <c:pt idx="3105">
                  <c:v>0.79578703703703701</c:v>
                </c:pt>
                <c:pt idx="3106">
                  <c:v>0.79578703703703701</c:v>
                </c:pt>
                <c:pt idx="3107">
                  <c:v>0.79579861111111116</c:v>
                </c:pt>
                <c:pt idx="3108">
                  <c:v>0.79579861111111116</c:v>
                </c:pt>
                <c:pt idx="3109">
                  <c:v>0.7958101851851852</c:v>
                </c:pt>
                <c:pt idx="3110">
                  <c:v>0.7958101851851852</c:v>
                </c:pt>
                <c:pt idx="3111">
                  <c:v>0.79582175925925924</c:v>
                </c:pt>
                <c:pt idx="3112">
                  <c:v>0.79582175925925924</c:v>
                </c:pt>
                <c:pt idx="3113">
                  <c:v>0.79583333333333328</c:v>
                </c:pt>
                <c:pt idx="3114">
                  <c:v>0.79583333333333328</c:v>
                </c:pt>
                <c:pt idx="3115">
                  <c:v>0.79584490740740743</c:v>
                </c:pt>
                <c:pt idx="3116">
                  <c:v>0.79584490740740743</c:v>
                </c:pt>
                <c:pt idx="3117">
                  <c:v>0.79585648148148147</c:v>
                </c:pt>
                <c:pt idx="3118">
                  <c:v>0.79585648148148147</c:v>
                </c:pt>
                <c:pt idx="3119">
                  <c:v>0.79586805555555551</c:v>
                </c:pt>
                <c:pt idx="3120">
                  <c:v>0.79586805555555551</c:v>
                </c:pt>
                <c:pt idx="3121">
                  <c:v>0.79587962962962966</c:v>
                </c:pt>
                <c:pt idx="3122">
                  <c:v>0.7958912037037037</c:v>
                </c:pt>
                <c:pt idx="3123">
                  <c:v>0.7958912037037037</c:v>
                </c:pt>
                <c:pt idx="3124">
                  <c:v>0.79590277777777774</c:v>
                </c:pt>
                <c:pt idx="3125">
                  <c:v>0.79590277777777774</c:v>
                </c:pt>
                <c:pt idx="3126">
                  <c:v>0.79591435185185189</c:v>
                </c:pt>
                <c:pt idx="3127">
                  <c:v>0.79591435185185189</c:v>
                </c:pt>
                <c:pt idx="3128">
                  <c:v>0.79592592592592593</c:v>
                </c:pt>
                <c:pt idx="3129">
                  <c:v>0.79592592592592593</c:v>
                </c:pt>
                <c:pt idx="3130">
                  <c:v>0.79593749999999996</c:v>
                </c:pt>
                <c:pt idx="3131">
                  <c:v>0.79593749999999996</c:v>
                </c:pt>
                <c:pt idx="3132">
                  <c:v>0.79594907407407411</c:v>
                </c:pt>
                <c:pt idx="3133">
                  <c:v>0.79594907407407411</c:v>
                </c:pt>
                <c:pt idx="3134">
                  <c:v>0.79596064814814815</c:v>
                </c:pt>
                <c:pt idx="3135">
                  <c:v>0.79596064814814815</c:v>
                </c:pt>
                <c:pt idx="3136">
                  <c:v>0.79597222222222219</c:v>
                </c:pt>
                <c:pt idx="3137">
                  <c:v>0.79597222222222219</c:v>
                </c:pt>
                <c:pt idx="3138">
                  <c:v>0.79598379629629634</c:v>
                </c:pt>
                <c:pt idx="3139">
                  <c:v>0.79598379629629634</c:v>
                </c:pt>
                <c:pt idx="3140">
                  <c:v>0.79599537037037038</c:v>
                </c:pt>
                <c:pt idx="3141">
                  <c:v>0.79600694444444442</c:v>
                </c:pt>
                <c:pt idx="3142">
                  <c:v>0.79600694444444442</c:v>
                </c:pt>
                <c:pt idx="3143">
                  <c:v>0.79601851851851857</c:v>
                </c:pt>
                <c:pt idx="3144">
                  <c:v>0.79601851851851857</c:v>
                </c:pt>
                <c:pt idx="3145">
                  <c:v>0.79603009259259261</c:v>
                </c:pt>
                <c:pt idx="3146">
                  <c:v>0.79603009259259261</c:v>
                </c:pt>
                <c:pt idx="3147">
                  <c:v>0.79604166666666665</c:v>
                </c:pt>
                <c:pt idx="3148">
                  <c:v>0.79604166666666665</c:v>
                </c:pt>
                <c:pt idx="3149">
                  <c:v>0.79605324074074069</c:v>
                </c:pt>
                <c:pt idx="3150">
                  <c:v>0.79605324074074069</c:v>
                </c:pt>
                <c:pt idx="3151">
                  <c:v>0.79606481481481484</c:v>
                </c:pt>
                <c:pt idx="3152">
                  <c:v>0.79606481481481484</c:v>
                </c:pt>
                <c:pt idx="3153">
                  <c:v>0.79607638888888888</c:v>
                </c:pt>
                <c:pt idx="3154">
                  <c:v>0.79607638888888888</c:v>
                </c:pt>
                <c:pt idx="3155">
                  <c:v>0.79608796296296291</c:v>
                </c:pt>
                <c:pt idx="3156">
                  <c:v>0.79608796296296291</c:v>
                </c:pt>
                <c:pt idx="3157">
                  <c:v>0.79609953703703706</c:v>
                </c:pt>
                <c:pt idx="3158">
                  <c:v>0.79609953703703706</c:v>
                </c:pt>
                <c:pt idx="3159">
                  <c:v>0.7961111111111111</c:v>
                </c:pt>
                <c:pt idx="3160">
                  <c:v>0.7961111111111111</c:v>
                </c:pt>
                <c:pt idx="3161">
                  <c:v>0.79612268518518514</c:v>
                </c:pt>
                <c:pt idx="3162">
                  <c:v>0.79612268518518514</c:v>
                </c:pt>
                <c:pt idx="3163">
                  <c:v>0.79613425925925929</c:v>
                </c:pt>
                <c:pt idx="3164">
                  <c:v>0.79613425925925929</c:v>
                </c:pt>
                <c:pt idx="3165">
                  <c:v>0.79614583333333333</c:v>
                </c:pt>
                <c:pt idx="3166">
                  <c:v>0.79614583333333333</c:v>
                </c:pt>
                <c:pt idx="3167">
                  <c:v>0.79615740740740737</c:v>
                </c:pt>
                <c:pt idx="3168">
                  <c:v>0.79615740740740737</c:v>
                </c:pt>
                <c:pt idx="3169">
                  <c:v>0.79616898148148152</c:v>
                </c:pt>
                <c:pt idx="3170">
                  <c:v>0.79618055555555556</c:v>
                </c:pt>
                <c:pt idx="3171">
                  <c:v>0.79618055555555556</c:v>
                </c:pt>
                <c:pt idx="3172">
                  <c:v>0.7961921296296296</c:v>
                </c:pt>
                <c:pt idx="3173">
                  <c:v>0.7961921296296296</c:v>
                </c:pt>
                <c:pt idx="3174">
                  <c:v>0.79620370370370375</c:v>
                </c:pt>
                <c:pt idx="3175">
                  <c:v>0.79620370370370375</c:v>
                </c:pt>
                <c:pt idx="3176">
                  <c:v>0.79621527777777779</c:v>
                </c:pt>
                <c:pt idx="3177">
                  <c:v>0.79621527777777779</c:v>
                </c:pt>
                <c:pt idx="3178">
                  <c:v>0.79622685185185182</c:v>
                </c:pt>
                <c:pt idx="3179">
                  <c:v>0.79622685185185182</c:v>
                </c:pt>
                <c:pt idx="3180">
                  <c:v>0.79623842592592597</c:v>
                </c:pt>
                <c:pt idx="3181">
                  <c:v>0.79623842592592597</c:v>
                </c:pt>
                <c:pt idx="3182">
                  <c:v>0.79625000000000001</c:v>
                </c:pt>
                <c:pt idx="3183">
                  <c:v>0.79625000000000001</c:v>
                </c:pt>
                <c:pt idx="3184">
                  <c:v>0.79626157407407405</c:v>
                </c:pt>
                <c:pt idx="3185">
                  <c:v>0.79626157407407405</c:v>
                </c:pt>
                <c:pt idx="3186">
                  <c:v>0.7962731481481482</c:v>
                </c:pt>
                <c:pt idx="3187">
                  <c:v>0.7962731481481482</c:v>
                </c:pt>
                <c:pt idx="3188">
                  <c:v>0.79628472222222224</c:v>
                </c:pt>
                <c:pt idx="3189">
                  <c:v>0.79628472222222224</c:v>
                </c:pt>
                <c:pt idx="3190">
                  <c:v>0.79629629629629628</c:v>
                </c:pt>
                <c:pt idx="3191">
                  <c:v>0.79629629629629628</c:v>
                </c:pt>
                <c:pt idx="3192">
                  <c:v>0.79630787037037032</c:v>
                </c:pt>
                <c:pt idx="3193">
                  <c:v>0.79630787037037032</c:v>
                </c:pt>
                <c:pt idx="3194">
                  <c:v>0.79631944444444447</c:v>
                </c:pt>
                <c:pt idx="3195">
                  <c:v>0.79633101851851851</c:v>
                </c:pt>
                <c:pt idx="3196">
                  <c:v>0.79633101851851851</c:v>
                </c:pt>
                <c:pt idx="3197">
                  <c:v>0.79634259259259255</c:v>
                </c:pt>
                <c:pt idx="3198">
                  <c:v>0.79634259259259255</c:v>
                </c:pt>
                <c:pt idx="3199">
                  <c:v>0.7963541666666667</c:v>
                </c:pt>
                <c:pt idx="3200">
                  <c:v>0.7963541666666667</c:v>
                </c:pt>
                <c:pt idx="3201">
                  <c:v>0.79636574074074074</c:v>
                </c:pt>
                <c:pt idx="3202">
                  <c:v>0.79636574074074074</c:v>
                </c:pt>
                <c:pt idx="3203">
                  <c:v>0.79637731481481477</c:v>
                </c:pt>
                <c:pt idx="3204">
                  <c:v>0.79637731481481477</c:v>
                </c:pt>
                <c:pt idx="3205">
                  <c:v>0.79638888888888892</c:v>
                </c:pt>
                <c:pt idx="3206">
                  <c:v>0.79638888888888892</c:v>
                </c:pt>
                <c:pt idx="3207">
                  <c:v>0.79640046296296296</c:v>
                </c:pt>
                <c:pt idx="3208">
                  <c:v>0.79640046296296296</c:v>
                </c:pt>
                <c:pt idx="3209">
                  <c:v>0.796412037037037</c:v>
                </c:pt>
                <c:pt idx="3210">
                  <c:v>0.796412037037037</c:v>
                </c:pt>
                <c:pt idx="3211">
                  <c:v>0.79642361111111115</c:v>
                </c:pt>
                <c:pt idx="3212">
                  <c:v>0.79642361111111115</c:v>
                </c:pt>
                <c:pt idx="3213">
                  <c:v>0.79643518518518519</c:v>
                </c:pt>
                <c:pt idx="3214">
                  <c:v>0.79644675925925923</c:v>
                </c:pt>
                <c:pt idx="3215">
                  <c:v>0.79644675925925923</c:v>
                </c:pt>
                <c:pt idx="3216">
                  <c:v>0.79645833333333338</c:v>
                </c:pt>
                <c:pt idx="3217">
                  <c:v>0.79645833333333338</c:v>
                </c:pt>
                <c:pt idx="3218">
                  <c:v>0.79646990740740742</c:v>
                </c:pt>
                <c:pt idx="3219">
                  <c:v>0.79646990740740742</c:v>
                </c:pt>
                <c:pt idx="3220">
                  <c:v>0.79648148148148146</c:v>
                </c:pt>
                <c:pt idx="3221">
                  <c:v>0.79648148148148146</c:v>
                </c:pt>
                <c:pt idx="3222">
                  <c:v>0.79649305555555561</c:v>
                </c:pt>
                <c:pt idx="3223">
                  <c:v>0.79649305555555561</c:v>
                </c:pt>
                <c:pt idx="3224">
                  <c:v>0.79650462962962965</c:v>
                </c:pt>
                <c:pt idx="3225">
                  <c:v>0.79650462962962965</c:v>
                </c:pt>
                <c:pt idx="3226">
                  <c:v>0.79651620370370368</c:v>
                </c:pt>
                <c:pt idx="3227">
                  <c:v>0.79651620370370368</c:v>
                </c:pt>
                <c:pt idx="3228">
                  <c:v>0.79652777777777772</c:v>
                </c:pt>
                <c:pt idx="3229">
                  <c:v>0.79652777777777772</c:v>
                </c:pt>
                <c:pt idx="3230">
                  <c:v>0.79653935185185187</c:v>
                </c:pt>
                <c:pt idx="3231">
                  <c:v>0.79653935185185187</c:v>
                </c:pt>
                <c:pt idx="3232">
                  <c:v>0.79655092592592591</c:v>
                </c:pt>
                <c:pt idx="3233">
                  <c:v>0.79656249999999995</c:v>
                </c:pt>
                <c:pt idx="3234">
                  <c:v>0.79656249999999995</c:v>
                </c:pt>
                <c:pt idx="3235">
                  <c:v>0.7965740740740741</c:v>
                </c:pt>
                <c:pt idx="3236">
                  <c:v>0.7965740740740741</c:v>
                </c:pt>
                <c:pt idx="3237">
                  <c:v>0.79658564814814814</c:v>
                </c:pt>
                <c:pt idx="3238">
                  <c:v>0.79658564814814814</c:v>
                </c:pt>
                <c:pt idx="3239">
                  <c:v>0.79659722222222218</c:v>
                </c:pt>
                <c:pt idx="3240">
                  <c:v>0.79659722222222218</c:v>
                </c:pt>
                <c:pt idx="3241">
                  <c:v>0.79660879629629633</c:v>
                </c:pt>
                <c:pt idx="3242">
                  <c:v>0.79660879629629633</c:v>
                </c:pt>
                <c:pt idx="3243">
                  <c:v>0.79662037037037037</c:v>
                </c:pt>
                <c:pt idx="3244">
                  <c:v>0.79662037037037037</c:v>
                </c:pt>
                <c:pt idx="3245">
                  <c:v>0.79663194444444441</c:v>
                </c:pt>
                <c:pt idx="3246">
                  <c:v>0.79663194444444441</c:v>
                </c:pt>
                <c:pt idx="3247">
                  <c:v>0.79664351851851856</c:v>
                </c:pt>
                <c:pt idx="3248">
                  <c:v>0.79664351851851856</c:v>
                </c:pt>
                <c:pt idx="3249">
                  <c:v>0.7966550925925926</c:v>
                </c:pt>
                <c:pt idx="3250">
                  <c:v>0.79666666666666663</c:v>
                </c:pt>
                <c:pt idx="3251">
                  <c:v>0.79666666666666663</c:v>
                </c:pt>
                <c:pt idx="3252">
                  <c:v>0.79667824074074078</c:v>
                </c:pt>
                <c:pt idx="3253">
                  <c:v>0.79667824074074078</c:v>
                </c:pt>
                <c:pt idx="3254">
                  <c:v>0.79668981481481482</c:v>
                </c:pt>
                <c:pt idx="3255">
                  <c:v>0.79668981481481482</c:v>
                </c:pt>
                <c:pt idx="3256">
                  <c:v>0.79670138888888886</c:v>
                </c:pt>
                <c:pt idx="3257">
                  <c:v>0.79670138888888886</c:v>
                </c:pt>
                <c:pt idx="3258">
                  <c:v>0.79671296296296301</c:v>
                </c:pt>
                <c:pt idx="3259">
                  <c:v>0.79671296296296301</c:v>
                </c:pt>
                <c:pt idx="3260">
                  <c:v>0.79672453703703705</c:v>
                </c:pt>
                <c:pt idx="3261">
                  <c:v>0.79672453703703705</c:v>
                </c:pt>
              </c:numCache>
            </c:numRef>
          </c:cat>
          <c:val>
            <c:numRef>
              <c:f>'Measurement4G - 22 May 2023 190'!$M$2:$M$3263</c:f>
              <c:numCache>
                <c:formatCode>General</c:formatCode>
                <c:ptCount val="3262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28">
                  <c:v>85</c:v>
                </c:pt>
                <c:pt idx="29">
                  <c:v>85</c:v>
                </c:pt>
                <c:pt idx="30">
                  <c:v>85</c:v>
                </c:pt>
                <c:pt idx="31">
                  <c:v>85</c:v>
                </c:pt>
                <c:pt idx="32">
                  <c:v>85</c:v>
                </c:pt>
                <c:pt idx="33">
                  <c:v>85</c:v>
                </c:pt>
                <c:pt idx="34">
                  <c:v>85</c:v>
                </c:pt>
                <c:pt idx="35">
                  <c:v>85</c:v>
                </c:pt>
                <c:pt idx="36">
                  <c:v>85</c:v>
                </c:pt>
                <c:pt idx="37">
                  <c:v>85</c:v>
                </c:pt>
                <c:pt idx="38">
                  <c:v>65</c:v>
                </c:pt>
                <c:pt idx="39">
                  <c:v>65</c:v>
                </c:pt>
                <c:pt idx="40">
                  <c:v>65</c:v>
                </c:pt>
                <c:pt idx="41">
                  <c:v>65</c:v>
                </c:pt>
                <c:pt idx="42">
                  <c:v>65</c:v>
                </c:pt>
                <c:pt idx="43">
                  <c:v>65</c:v>
                </c:pt>
                <c:pt idx="44">
                  <c:v>65</c:v>
                </c:pt>
                <c:pt idx="45">
                  <c:v>65</c:v>
                </c:pt>
                <c:pt idx="46">
                  <c:v>65</c:v>
                </c:pt>
                <c:pt idx="47">
                  <c:v>177</c:v>
                </c:pt>
                <c:pt idx="48">
                  <c:v>177</c:v>
                </c:pt>
                <c:pt idx="49">
                  <c:v>177</c:v>
                </c:pt>
                <c:pt idx="50">
                  <c:v>177</c:v>
                </c:pt>
                <c:pt idx="51">
                  <c:v>177</c:v>
                </c:pt>
                <c:pt idx="52">
                  <c:v>177</c:v>
                </c:pt>
                <c:pt idx="53">
                  <c:v>177</c:v>
                </c:pt>
                <c:pt idx="54">
                  <c:v>177</c:v>
                </c:pt>
                <c:pt idx="55">
                  <c:v>177</c:v>
                </c:pt>
                <c:pt idx="56">
                  <c:v>177</c:v>
                </c:pt>
                <c:pt idx="57">
                  <c:v>75</c:v>
                </c:pt>
                <c:pt idx="58">
                  <c:v>75</c:v>
                </c:pt>
                <c:pt idx="59">
                  <c:v>75</c:v>
                </c:pt>
                <c:pt idx="60">
                  <c:v>75</c:v>
                </c:pt>
                <c:pt idx="61">
                  <c:v>75</c:v>
                </c:pt>
                <c:pt idx="62">
                  <c:v>75</c:v>
                </c:pt>
                <c:pt idx="63">
                  <c:v>75</c:v>
                </c:pt>
                <c:pt idx="64">
                  <c:v>75</c:v>
                </c:pt>
                <c:pt idx="65">
                  <c:v>75</c:v>
                </c:pt>
                <c:pt idx="66">
                  <c:v>75</c:v>
                </c:pt>
                <c:pt idx="67">
                  <c:v>66</c:v>
                </c:pt>
                <c:pt idx="68">
                  <c:v>66</c:v>
                </c:pt>
                <c:pt idx="69">
                  <c:v>66</c:v>
                </c:pt>
                <c:pt idx="70">
                  <c:v>66</c:v>
                </c:pt>
                <c:pt idx="71">
                  <c:v>66</c:v>
                </c:pt>
                <c:pt idx="72">
                  <c:v>66</c:v>
                </c:pt>
                <c:pt idx="73">
                  <c:v>66</c:v>
                </c:pt>
                <c:pt idx="74">
                  <c:v>66</c:v>
                </c:pt>
                <c:pt idx="75">
                  <c:v>66</c:v>
                </c:pt>
                <c:pt idx="76">
                  <c:v>64</c:v>
                </c:pt>
                <c:pt idx="77">
                  <c:v>64</c:v>
                </c:pt>
                <c:pt idx="78">
                  <c:v>64</c:v>
                </c:pt>
                <c:pt idx="79">
                  <c:v>64</c:v>
                </c:pt>
                <c:pt idx="80">
                  <c:v>64</c:v>
                </c:pt>
                <c:pt idx="81">
                  <c:v>64</c:v>
                </c:pt>
                <c:pt idx="82">
                  <c:v>64</c:v>
                </c:pt>
                <c:pt idx="83">
                  <c:v>64</c:v>
                </c:pt>
                <c:pt idx="84">
                  <c:v>64</c:v>
                </c:pt>
                <c:pt idx="85">
                  <c:v>64</c:v>
                </c:pt>
                <c:pt idx="96">
                  <c:v>167</c:v>
                </c:pt>
                <c:pt idx="97">
                  <c:v>167</c:v>
                </c:pt>
                <c:pt idx="98">
                  <c:v>167</c:v>
                </c:pt>
                <c:pt idx="99">
                  <c:v>167</c:v>
                </c:pt>
                <c:pt idx="100">
                  <c:v>167</c:v>
                </c:pt>
                <c:pt idx="101">
                  <c:v>167</c:v>
                </c:pt>
                <c:pt idx="102">
                  <c:v>167</c:v>
                </c:pt>
                <c:pt idx="103">
                  <c:v>167</c:v>
                </c:pt>
                <c:pt idx="104">
                  <c:v>167</c:v>
                </c:pt>
                <c:pt idx="105">
                  <c:v>167</c:v>
                </c:pt>
                <c:pt idx="116">
                  <c:v>213</c:v>
                </c:pt>
                <c:pt idx="117">
                  <c:v>213</c:v>
                </c:pt>
                <c:pt idx="118">
                  <c:v>213</c:v>
                </c:pt>
                <c:pt idx="119">
                  <c:v>213</c:v>
                </c:pt>
                <c:pt idx="120">
                  <c:v>213</c:v>
                </c:pt>
                <c:pt idx="121">
                  <c:v>213</c:v>
                </c:pt>
                <c:pt idx="122">
                  <c:v>213</c:v>
                </c:pt>
                <c:pt idx="123">
                  <c:v>213</c:v>
                </c:pt>
                <c:pt idx="124">
                  <c:v>213</c:v>
                </c:pt>
                <c:pt idx="125">
                  <c:v>213</c:v>
                </c:pt>
                <c:pt idx="126">
                  <c:v>176</c:v>
                </c:pt>
                <c:pt idx="127">
                  <c:v>176</c:v>
                </c:pt>
                <c:pt idx="128">
                  <c:v>176</c:v>
                </c:pt>
                <c:pt idx="129">
                  <c:v>176</c:v>
                </c:pt>
                <c:pt idx="130">
                  <c:v>176</c:v>
                </c:pt>
                <c:pt idx="131">
                  <c:v>176</c:v>
                </c:pt>
                <c:pt idx="132">
                  <c:v>176</c:v>
                </c:pt>
                <c:pt idx="133">
                  <c:v>176</c:v>
                </c:pt>
                <c:pt idx="134">
                  <c:v>176</c:v>
                </c:pt>
                <c:pt idx="135">
                  <c:v>176</c:v>
                </c:pt>
                <c:pt idx="136">
                  <c:v>52</c:v>
                </c:pt>
                <c:pt idx="137">
                  <c:v>52</c:v>
                </c:pt>
                <c:pt idx="138">
                  <c:v>52</c:v>
                </c:pt>
                <c:pt idx="139">
                  <c:v>52</c:v>
                </c:pt>
                <c:pt idx="140">
                  <c:v>52</c:v>
                </c:pt>
                <c:pt idx="141">
                  <c:v>52</c:v>
                </c:pt>
                <c:pt idx="142">
                  <c:v>52</c:v>
                </c:pt>
                <c:pt idx="143">
                  <c:v>52</c:v>
                </c:pt>
                <c:pt idx="144">
                  <c:v>52</c:v>
                </c:pt>
                <c:pt idx="145">
                  <c:v>54</c:v>
                </c:pt>
                <c:pt idx="146">
                  <c:v>54</c:v>
                </c:pt>
                <c:pt idx="147">
                  <c:v>54</c:v>
                </c:pt>
                <c:pt idx="148">
                  <c:v>54</c:v>
                </c:pt>
                <c:pt idx="149">
                  <c:v>54</c:v>
                </c:pt>
                <c:pt idx="150">
                  <c:v>54</c:v>
                </c:pt>
                <c:pt idx="151">
                  <c:v>54</c:v>
                </c:pt>
                <c:pt idx="152">
                  <c:v>54</c:v>
                </c:pt>
                <c:pt idx="153">
                  <c:v>54</c:v>
                </c:pt>
                <c:pt idx="154">
                  <c:v>54</c:v>
                </c:pt>
                <c:pt idx="155">
                  <c:v>251</c:v>
                </c:pt>
                <c:pt idx="156">
                  <c:v>251</c:v>
                </c:pt>
                <c:pt idx="157">
                  <c:v>251</c:v>
                </c:pt>
                <c:pt idx="158">
                  <c:v>251</c:v>
                </c:pt>
                <c:pt idx="159">
                  <c:v>251</c:v>
                </c:pt>
                <c:pt idx="160">
                  <c:v>251</c:v>
                </c:pt>
                <c:pt idx="161">
                  <c:v>251</c:v>
                </c:pt>
                <c:pt idx="162">
                  <c:v>251</c:v>
                </c:pt>
                <c:pt idx="163">
                  <c:v>251</c:v>
                </c:pt>
                <c:pt idx="164">
                  <c:v>251</c:v>
                </c:pt>
                <c:pt idx="175">
                  <c:v>47</c:v>
                </c:pt>
                <c:pt idx="176">
                  <c:v>47</c:v>
                </c:pt>
                <c:pt idx="177">
                  <c:v>47</c:v>
                </c:pt>
                <c:pt idx="178">
                  <c:v>47</c:v>
                </c:pt>
                <c:pt idx="179">
                  <c:v>47</c:v>
                </c:pt>
                <c:pt idx="180">
                  <c:v>47</c:v>
                </c:pt>
                <c:pt idx="181">
                  <c:v>47</c:v>
                </c:pt>
                <c:pt idx="182">
                  <c:v>47</c:v>
                </c:pt>
                <c:pt idx="183">
                  <c:v>47</c:v>
                </c:pt>
                <c:pt idx="184">
                  <c:v>212</c:v>
                </c:pt>
                <c:pt idx="185">
                  <c:v>212</c:v>
                </c:pt>
                <c:pt idx="186">
                  <c:v>212</c:v>
                </c:pt>
                <c:pt idx="187">
                  <c:v>212</c:v>
                </c:pt>
                <c:pt idx="188">
                  <c:v>212</c:v>
                </c:pt>
                <c:pt idx="189">
                  <c:v>212</c:v>
                </c:pt>
                <c:pt idx="190">
                  <c:v>212</c:v>
                </c:pt>
                <c:pt idx="191">
                  <c:v>212</c:v>
                </c:pt>
                <c:pt idx="192">
                  <c:v>212</c:v>
                </c:pt>
                <c:pt idx="193">
                  <c:v>212</c:v>
                </c:pt>
                <c:pt idx="194">
                  <c:v>62</c:v>
                </c:pt>
                <c:pt idx="195">
                  <c:v>62</c:v>
                </c:pt>
                <c:pt idx="196">
                  <c:v>62</c:v>
                </c:pt>
                <c:pt idx="197">
                  <c:v>62</c:v>
                </c:pt>
                <c:pt idx="198">
                  <c:v>62</c:v>
                </c:pt>
                <c:pt idx="199">
                  <c:v>62</c:v>
                </c:pt>
                <c:pt idx="200">
                  <c:v>62</c:v>
                </c:pt>
                <c:pt idx="201">
                  <c:v>62</c:v>
                </c:pt>
                <c:pt idx="202">
                  <c:v>62</c:v>
                </c:pt>
                <c:pt idx="203">
                  <c:v>145</c:v>
                </c:pt>
                <c:pt idx="204">
                  <c:v>145</c:v>
                </c:pt>
                <c:pt idx="205">
                  <c:v>145</c:v>
                </c:pt>
                <c:pt idx="206">
                  <c:v>145</c:v>
                </c:pt>
                <c:pt idx="207">
                  <c:v>145</c:v>
                </c:pt>
                <c:pt idx="208">
                  <c:v>145</c:v>
                </c:pt>
                <c:pt idx="209">
                  <c:v>145</c:v>
                </c:pt>
                <c:pt idx="210">
                  <c:v>145</c:v>
                </c:pt>
                <c:pt idx="211">
                  <c:v>145</c:v>
                </c:pt>
                <c:pt idx="212">
                  <c:v>145</c:v>
                </c:pt>
                <c:pt idx="213">
                  <c:v>208</c:v>
                </c:pt>
                <c:pt idx="214">
                  <c:v>208</c:v>
                </c:pt>
                <c:pt idx="215">
                  <c:v>208</c:v>
                </c:pt>
                <c:pt idx="216">
                  <c:v>208</c:v>
                </c:pt>
                <c:pt idx="217">
                  <c:v>208</c:v>
                </c:pt>
                <c:pt idx="218">
                  <c:v>208</c:v>
                </c:pt>
                <c:pt idx="219">
                  <c:v>208</c:v>
                </c:pt>
                <c:pt idx="220">
                  <c:v>208</c:v>
                </c:pt>
                <c:pt idx="221">
                  <c:v>208</c:v>
                </c:pt>
                <c:pt idx="222">
                  <c:v>208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194</c:v>
                </c:pt>
                <c:pt idx="234">
                  <c:v>194</c:v>
                </c:pt>
                <c:pt idx="235">
                  <c:v>194</c:v>
                </c:pt>
                <c:pt idx="236">
                  <c:v>194</c:v>
                </c:pt>
                <c:pt idx="237">
                  <c:v>194</c:v>
                </c:pt>
                <c:pt idx="238">
                  <c:v>194</c:v>
                </c:pt>
                <c:pt idx="239">
                  <c:v>194</c:v>
                </c:pt>
                <c:pt idx="240">
                  <c:v>194</c:v>
                </c:pt>
                <c:pt idx="241">
                  <c:v>194</c:v>
                </c:pt>
                <c:pt idx="242">
                  <c:v>194</c:v>
                </c:pt>
                <c:pt idx="243">
                  <c:v>73</c:v>
                </c:pt>
                <c:pt idx="244">
                  <c:v>73</c:v>
                </c:pt>
                <c:pt idx="245">
                  <c:v>73</c:v>
                </c:pt>
                <c:pt idx="246">
                  <c:v>73</c:v>
                </c:pt>
                <c:pt idx="247">
                  <c:v>73</c:v>
                </c:pt>
                <c:pt idx="248">
                  <c:v>73</c:v>
                </c:pt>
                <c:pt idx="249">
                  <c:v>73</c:v>
                </c:pt>
                <c:pt idx="250">
                  <c:v>73</c:v>
                </c:pt>
                <c:pt idx="251">
                  <c:v>73</c:v>
                </c:pt>
                <c:pt idx="252">
                  <c:v>235</c:v>
                </c:pt>
                <c:pt idx="253">
                  <c:v>235</c:v>
                </c:pt>
                <c:pt idx="254">
                  <c:v>235</c:v>
                </c:pt>
                <c:pt idx="255">
                  <c:v>235</c:v>
                </c:pt>
                <c:pt idx="256">
                  <c:v>235</c:v>
                </c:pt>
                <c:pt idx="257">
                  <c:v>235</c:v>
                </c:pt>
                <c:pt idx="258">
                  <c:v>235</c:v>
                </c:pt>
                <c:pt idx="259">
                  <c:v>235</c:v>
                </c:pt>
                <c:pt idx="260">
                  <c:v>235</c:v>
                </c:pt>
                <c:pt idx="261">
                  <c:v>235</c:v>
                </c:pt>
                <c:pt idx="262">
                  <c:v>165</c:v>
                </c:pt>
                <c:pt idx="263">
                  <c:v>165</c:v>
                </c:pt>
                <c:pt idx="264">
                  <c:v>165</c:v>
                </c:pt>
                <c:pt idx="265">
                  <c:v>165</c:v>
                </c:pt>
                <c:pt idx="266">
                  <c:v>165</c:v>
                </c:pt>
                <c:pt idx="267">
                  <c:v>165</c:v>
                </c:pt>
                <c:pt idx="268">
                  <c:v>165</c:v>
                </c:pt>
                <c:pt idx="269">
                  <c:v>165</c:v>
                </c:pt>
                <c:pt idx="270">
                  <c:v>165</c:v>
                </c:pt>
                <c:pt idx="271">
                  <c:v>165</c:v>
                </c:pt>
                <c:pt idx="272">
                  <c:v>303</c:v>
                </c:pt>
                <c:pt idx="273">
                  <c:v>303</c:v>
                </c:pt>
                <c:pt idx="274">
                  <c:v>303</c:v>
                </c:pt>
                <c:pt idx="275">
                  <c:v>303</c:v>
                </c:pt>
                <c:pt idx="276">
                  <c:v>303</c:v>
                </c:pt>
                <c:pt idx="277">
                  <c:v>303</c:v>
                </c:pt>
                <c:pt idx="278">
                  <c:v>303</c:v>
                </c:pt>
                <c:pt idx="279">
                  <c:v>303</c:v>
                </c:pt>
                <c:pt idx="280">
                  <c:v>303</c:v>
                </c:pt>
                <c:pt idx="281">
                  <c:v>303</c:v>
                </c:pt>
                <c:pt idx="282">
                  <c:v>393</c:v>
                </c:pt>
                <c:pt idx="283">
                  <c:v>393</c:v>
                </c:pt>
                <c:pt idx="284">
                  <c:v>393</c:v>
                </c:pt>
                <c:pt idx="285">
                  <c:v>393</c:v>
                </c:pt>
                <c:pt idx="286">
                  <c:v>393</c:v>
                </c:pt>
                <c:pt idx="287">
                  <c:v>393</c:v>
                </c:pt>
                <c:pt idx="288">
                  <c:v>393</c:v>
                </c:pt>
                <c:pt idx="289">
                  <c:v>393</c:v>
                </c:pt>
                <c:pt idx="290">
                  <c:v>393</c:v>
                </c:pt>
                <c:pt idx="291">
                  <c:v>393</c:v>
                </c:pt>
                <c:pt idx="292">
                  <c:v>229</c:v>
                </c:pt>
                <c:pt idx="293">
                  <c:v>229</c:v>
                </c:pt>
                <c:pt idx="294">
                  <c:v>229</c:v>
                </c:pt>
                <c:pt idx="295">
                  <c:v>229</c:v>
                </c:pt>
                <c:pt idx="296">
                  <c:v>229</c:v>
                </c:pt>
                <c:pt idx="297">
                  <c:v>229</c:v>
                </c:pt>
                <c:pt idx="298">
                  <c:v>229</c:v>
                </c:pt>
                <c:pt idx="299">
                  <c:v>229</c:v>
                </c:pt>
                <c:pt idx="300">
                  <c:v>229</c:v>
                </c:pt>
                <c:pt idx="301">
                  <c:v>229</c:v>
                </c:pt>
                <c:pt idx="302">
                  <c:v>62</c:v>
                </c:pt>
                <c:pt idx="303">
                  <c:v>62</c:v>
                </c:pt>
                <c:pt idx="304">
                  <c:v>62</c:v>
                </c:pt>
                <c:pt idx="305">
                  <c:v>62</c:v>
                </c:pt>
                <c:pt idx="306">
                  <c:v>62</c:v>
                </c:pt>
                <c:pt idx="307">
                  <c:v>62</c:v>
                </c:pt>
                <c:pt idx="308">
                  <c:v>62</c:v>
                </c:pt>
                <c:pt idx="309">
                  <c:v>62</c:v>
                </c:pt>
                <c:pt idx="310">
                  <c:v>62</c:v>
                </c:pt>
                <c:pt idx="311">
                  <c:v>348</c:v>
                </c:pt>
                <c:pt idx="312">
                  <c:v>348</c:v>
                </c:pt>
                <c:pt idx="313">
                  <c:v>348</c:v>
                </c:pt>
                <c:pt idx="314">
                  <c:v>348</c:v>
                </c:pt>
                <c:pt idx="315">
                  <c:v>348</c:v>
                </c:pt>
                <c:pt idx="316">
                  <c:v>348</c:v>
                </c:pt>
                <c:pt idx="317">
                  <c:v>348</c:v>
                </c:pt>
                <c:pt idx="318">
                  <c:v>348</c:v>
                </c:pt>
                <c:pt idx="319">
                  <c:v>348</c:v>
                </c:pt>
                <c:pt idx="320">
                  <c:v>348</c:v>
                </c:pt>
                <c:pt idx="321">
                  <c:v>214</c:v>
                </c:pt>
                <c:pt idx="322">
                  <c:v>214</c:v>
                </c:pt>
                <c:pt idx="323">
                  <c:v>214</c:v>
                </c:pt>
                <c:pt idx="324">
                  <c:v>214</c:v>
                </c:pt>
                <c:pt idx="325">
                  <c:v>214</c:v>
                </c:pt>
                <c:pt idx="326">
                  <c:v>214</c:v>
                </c:pt>
                <c:pt idx="327">
                  <c:v>214</c:v>
                </c:pt>
                <c:pt idx="328">
                  <c:v>214</c:v>
                </c:pt>
                <c:pt idx="329">
                  <c:v>214</c:v>
                </c:pt>
                <c:pt idx="330">
                  <c:v>214</c:v>
                </c:pt>
                <c:pt idx="331">
                  <c:v>67</c:v>
                </c:pt>
                <c:pt idx="332">
                  <c:v>67</c:v>
                </c:pt>
                <c:pt idx="333">
                  <c:v>67</c:v>
                </c:pt>
                <c:pt idx="334">
                  <c:v>67</c:v>
                </c:pt>
                <c:pt idx="335">
                  <c:v>67</c:v>
                </c:pt>
                <c:pt idx="336">
                  <c:v>67</c:v>
                </c:pt>
                <c:pt idx="337">
                  <c:v>67</c:v>
                </c:pt>
                <c:pt idx="338">
                  <c:v>67</c:v>
                </c:pt>
                <c:pt idx="339">
                  <c:v>67</c:v>
                </c:pt>
                <c:pt idx="340">
                  <c:v>253</c:v>
                </c:pt>
                <c:pt idx="341">
                  <c:v>253</c:v>
                </c:pt>
                <c:pt idx="342">
                  <c:v>253</c:v>
                </c:pt>
                <c:pt idx="343">
                  <c:v>253</c:v>
                </c:pt>
                <c:pt idx="344">
                  <c:v>253</c:v>
                </c:pt>
                <c:pt idx="345">
                  <c:v>253</c:v>
                </c:pt>
                <c:pt idx="346">
                  <c:v>253</c:v>
                </c:pt>
                <c:pt idx="347">
                  <c:v>253</c:v>
                </c:pt>
                <c:pt idx="348">
                  <c:v>253</c:v>
                </c:pt>
                <c:pt idx="349">
                  <c:v>253</c:v>
                </c:pt>
                <c:pt idx="350">
                  <c:v>428</c:v>
                </c:pt>
                <c:pt idx="351">
                  <c:v>428</c:v>
                </c:pt>
                <c:pt idx="352">
                  <c:v>428</c:v>
                </c:pt>
                <c:pt idx="353">
                  <c:v>428</c:v>
                </c:pt>
                <c:pt idx="354">
                  <c:v>428</c:v>
                </c:pt>
                <c:pt idx="355">
                  <c:v>428</c:v>
                </c:pt>
                <c:pt idx="356">
                  <c:v>428</c:v>
                </c:pt>
                <c:pt idx="357">
                  <c:v>428</c:v>
                </c:pt>
                <c:pt idx="358">
                  <c:v>428</c:v>
                </c:pt>
                <c:pt idx="359">
                  <c:v>428</c:v>
                </c:pt>
                <c:pt idx="360">
                  <c:v>49</c:v>
                </c:pt>
                <c:pt idx="361">
                  <c:v>49</c:v>
                </c:pt>
                <c:pt idx="362">
                  <c:v>49</c:v>
                </c:pt>
                <c:pt idx="363">
                  <c:v>49</c:v>
                </c:pt>
                <c:pt idx="364">
                  <c:v>49</c:v>
                </c:pt>
                <c:pt idx="365">
                  <c:v>49</c:v>
                </c:pt>
                <c:pt idx="366">
                  <c:v>49</c:v>
                </c:pt>
                <c:pt idx="367">
                  <c:v>49</c:v>
                </c:pt>
                <c:pt idx="368">
                  <c:v>49</c:v>
                </c:pt>
                <c:pt idx="369">
                  <c:v>49</c:v>
                </c:pt>
                <c:pt idx="370">
                  <c:v>93</c:v>
                </c:pt>
                <c:pt idx="371">
                  <c:v>93</c:v>
                </c:pt>
                <c:pt idx="372">
                  <c:v>93</c:v>
                </c:pt>
                <c:pt idx="373">
                  <c:v>93</c:v>
                </c:pt>
                <c:pt idx="374">
                  <c:v>93</c:v>
                </c:pt>
                <c:pt idx="375">
                  <c:v>93</c:v>
                </c:pt>
                <c:pt idx="376">
                  <c:v>93</c:v>
                </c:pt>
                <c:pt idx="377">
                  <c:v>93</c:v>
                </c:pt>
                <c:pt idx="378">
                  <c:v>93</c:v>
                </c:pt>
                <c:pt idx="379">
                  <c:v>56</c:v>
                </c:pt>
                <c:pt idx="380">
                  <c:v>56</c:v>
                </c:pt>
                <c:pt idx="381">
                  <c:v>56</c:v>
                </c:pt>
                <c:pt idx="382">
                  <c:v>56</c:v>
                </c:pt>
                <c:pt idx="383">
                  <c:v>56</c:v>
                </c:pt>
                <c:pt idx="384">
                  <c:v>56</c:v>
                </c:pt>
                <c:pt idx="385">
                  <c:v>56</c:v>
                </c:pt>
                <c:pt idx="386">
                  <c:v>56</c:v>
                </c:pt>
                <c:pt idx="387">
                  <c:v>56</c:v>
                </c:pt>
                <c:pt idx="388">
                  <c:v>56</c:v>
                </c:pt>
                <c:pt idx="389">
                  <c:v>68</c:v>
                </c:pt>
                <c:pt idx="390">
                  <c:v>68</c:v>
                </c:pt>
                <c:pt idx="391">
                  <c:v>68</c:v>
                </c:pt>
                <c:pt idx="392">
                  <c:v>68</c:v>
                </c:pt>
                <c:pt idx="393">
                  <c:v>68</c:v>
                </c:pt>
                <c:pt idx="394">
                  <c:v>68</c:v>
                </c:pt>
                <c:pt idx="395">
                  <c:v>68</c:v>
                </c:pt>
                <c:pt idx="396">
                  <c:v>68</c:v>
                </c:pt>
                <c:pt idx="397">
                  <c:v>68</c:v>
                </c:pt>
                <c:pt idx="398">
                  <c:v>280</c:v>
                </c:pt>
                <c:pt idx="399">
                  <c:v>280</c:v>
                </c:pt>
                <c:pt idx="400">
                  <c:v>280</c:v>
                </c:pt>
                <c:pt idx="401">
                  <c:v>280</c:v>
                </c:pt>
                <c:pt idx="402">
                  <c:v>280</c:v>
                </c:pt>
                <c:pt idx="403">
                  <c:v>280</c:v>
                </c:pt>
                <c:pt idx="404">
                  <c:v>280</c:v>
                </c:pt>
                <c:pt idx="405">
                  <c:v>280</c:v>
                </c:pt>
                <c:pt idx="406">
                  <c:v>280</c:v>
                </c:pt>
                <c:pt idx="407">
                  <c:v>280</c:v>
                </c:pt>
                <c:pt idx="408">
                  <c:v>52</c:v>
                </c:pt>
                <c:pt idx="409">
                  <c:v>52</c:v>
                </c:pt>
                <c:pt idx="410">
                  <c:v>52</c:v>
                </c:pt>
                <c:pt idx="411">
                  <c:v>52</c:v>
                </c:pt>
                <c:pt idx="412">
                  <c:v>52</c:v>
                </c:pt>
                <c:pt idx="413">
                  <c:v>52</c:v>
                </c:pt>
                <c:pt idx="414">
                  <c:v>52</c:v>
                </c:pt>
                <c:pt idx="415">
                  <c:v>52</c:v>
                </c:pt>
                <c:pt idx="416">
                  <c:v>52</c:v>
                </c:pt>
                <c:pt idx="417">
                  <c:v>52</c:v>
                </c:pt>
                <c:pt idx="418">
                  <c:v>53</c:v>
                </c:pt>
                <c:pt idx="419">
                  <c:v>53</c:v>
                </c:pt>
                <c:pt idx="420">
                  <c:v>53</c:v>
                </c:pt>
                <c:pt idx="421">
                  <c:v>53</c:v>
                </c:pt>
                <c:pt idx="422">
                  <c:v>53</c:v>
                </c:pt>
                <c:pt idx="423">
                  <c:v>53</c:v>
                </c:pt>
                <c:pt idx="424">
                  <c:v>53</c:v>
                </c:pt>
                <c:pt idx="425">
                  <c:v>53</c:v>
                </c:pt>
                <c:pt idx="426">
                  <c:v>53</c:v>
                </c:pt>
                <c:pt idx="427">
                  <c:v>362</c:v>
                </c:pt>
                <c:pt idx="428">
                  <c:v>362</c:v>
                </c:pt>
                <c:pt idx="429">
                  <c:v>362</c:v>
                </c:pt>
                <c:pt idx="430">
                  <c:v>362</c:v>
                </c:pt>
                <c:pt idx="431">
                  <c:v>362</c:v>
                </c:pt>
                <c:pt idx="432">
                  <c:v>362</c:v>
                </c:pt>
                <c:pt idx="433">
                  <c:v>362</c:v>
                </c:pt>
                <c:pt idx="434">
                  <c:v>362</c:v>
                </c:pt>
                <c:pt idx="435">
                  <c:v>362</c:v>
                </c:pt>
                <c:pt idx="436">
                  <c:v>362</c:v>
                </c:pt>
                <c:pt idx="437">
                  <c:v>45</c:v>
                </c:pt>
                <c:pt idx="438">
                  <c:v>45</c:v>
                </c:pt>
                <c:pt idx="439">
                  <c:v>45</c:v>
                </c:pt>
                <c:pt idx="440">
                  <c:v>45</c:v>
                </c:pt>
                <c:pt idx="441">
                  <c:v>45</c:v>
                </c:pt>
                <c:pt idx="442">
                  <c:v>45</c:v>
                </c:pt>
                <c:pt idx="443">
                  <c:v>45</c:v>
                </c:pt>
                <c:pt idx="444">
                  <c:v>45</c:v>
                </c:pt>
                <c:pt idx="445">
                  <c:v>45</c:v>
                </c:pt>
                <c:pt idx="446">
                  <c:v>410</c:v>
                </c:pt>
                <c:pt idx="447">
                  <c:v>410</c:v>
                </c:pt>
                <c:pt idx="448">
                  <c:v>410</c:v>
                </c:pt>
                <c:pt idx="449">
                  <c:v>410</c:v>
                </c:pt>
                <c:pt idx="450">
                  <c:v>410</c:v>
                </c:pt>
                <c:pt idx="451">
                  <c:v>410</c:v>
                </c:pt>
                <c:pt idx="452">
                  <c:v>410</c:v>
                </c:pt>
                <c:pt idx="453">
                  <c:v>410</c:v>
                </c:pt>
                <c:pt idx="454">
                  <c:v>410</c:v>
                </c:pt>
                <c:pt idx="455">
                  <c:v>410</c:v>
                </c:pt>
                <c:pt idx="456">
                  <c:v>50</c:v>
                </c:pt>
                <c:pt idx="457">
                  <c:v>50</c:v>
                </c:pt>
                <c:pt idx="458">
                  <c:v>50</c:v>
                </c:pt>
                <c:pt idx="459">
                  <c:v>50</c:v>
                </c:pt>
                <c:pt idx="460">
                  <c:v>50</c:v>
                </c:pt>
                <c:pt idx="461">
                  <c:v>50</c:v>
                </c:pt>
                <c:pt idx="462">
                  <c:v>50</c:v>
                </c:pt>
                <c:pt idx="463">
                  <c:v>50</c:v>
                </c:pt>
                <c:pt idx="464">
                  <c:v>50</c:v>
                </c:pt>
                <c:pt idx="465">
                  <c:v>51</c:v>
                </c:pt>
                <c:pt idx="466">
                  <c:v>51</c:v>
                </c:pt>
                <c:pt idx="467">
                  <c:v>51</c:v>
                </c:pt>
                <c:pt idx="468">
                  <c:v>51</c:v>
                </c:pt>
                <c:pt idx="469">
                  <c:v>51</c:v>
                </c:pt>
                <c:pt idx="470">
                  <c:v>51</c:v>
                </c:pt>
                <c:pt idx="471">
                  <c:v>51</c:v>
                </c:pt>
                <c:pt idx="472">
                  <c:v>51</c:v>
                </c:pt>
                <c:pt idx="473">
                  <c:v>51</c:v>
                </c:pt>
                <c:pt idx="474">
                  <c:v>51</c:v>
                </c:pt>
                <c:pt idx="475">
                  <c:v>176</c:v>
                </c:pt>
                <c:pt idx="476">
                  <c:v>176</c:v>
                </c:pt>
                <c:pt idx="477">
                  <c:v>176</c:v>
                </c:pt>
                <c:pt idx="478">
                  <c:v>176</c:v>
                </c:pt>
                <c:pt idx="479">
                  <c:v>176</c:v>
                </c:pt>
                <c:pt idx="480">
                  <c:v>176</c:v>
                </c:pt>
                <c:pt idx="481">
                  <c:v>176</c:v>
                </c:pt>
                <c:pt idx="482">
                  <c:v>176</c:v>
                </c:pt>
                <c:pt idx="483">
                  <c:v>176</c:v>
                </c:pt>
                <c:pt idx="484">
                  <c:v>176</c:v>
                </c:pt>
                <c:pt idx="485">
                  <c:v>58</c:v>
                </c:pt>
                <c:pt idx="486">
                  <c:v>58</c:v>
                </c:pt>
                <c:pt idx="487">
                  <c:v>58</c:v>
                </c:pt>
                <c:pt idx="488">
                  <c:v>58</c:v>
                </c:pt>
                <c:pt idx="489">
                  <c:v>58</c:v>
                </c:pt>
                <c:pt idx="490">
                  <c:v>58</c:v>
                </c:pt>
                <c:pt idx="491">
                  <c:v>58</c:v>
                </c:pt>
                <c:pt idx="492">
                  <c:v>58</c:v>
                </c:pt>
                <c:pt idx="493">
                  <c:v>58</c:v>
                </c:pt>
                <c:pt idx="494">
                  <c:v>84</c:v>
                </c:pt>
                <c:pt idx="495">
                  <c:v>84</c:v>
                </c:pt>
                <c:pt idx="496">
                  <c:v>84</c:v>
                </c:pt>
                <c:pt idx="497">
                  <c:v>84</c:v>
                </c:pt>
                <c:pt idx="498">
                  <c:v>84</c:v>
                </c:pt>
                <c:pt idx="499">
                  <c:v>84</c:v>
                </c:pt>
                <c:pt idx="500">
                  <c:v>84</c:v>
                </c:pt>
                <c:pt idx="501">
                  <c:v>84</c:v>
                </c:pt>
                <c:pt idx="502">
                  <c:v>84</c:v>
                </c:pt>
                <c:pt idx="503">
                  <c:v>84</c:v>
                </c:pt>
                <c:pt idx="504">
                  <c:v>50</c:v>
                </c:pt>
                <c:pt idx="505">
                  <c:v>50</c:v>
                </c:pt>
                <c:pt idx="506">
                  <c:v>50</c:v>
                </c:pt>
                <c:pt idx="507">
                  <c:v>50</c:v>
                </c:pt>
                <c:pt idx="508">
                  <c:v>50</c:v>
                </c:pt>
                <c:pt idx="509">
                  <c:v>50</c:v>
                </c:pt>
                <c:pt idx="510">
                  <c:v>50</c:v>
                </c:pt>
                <c:pt idx="511">
                  <c:v>50</c:v>
                </c:pt>
                <c:pt idx="512">
                  <c:v>50</c:v>
                </c:pt>
                <c:pt idx="513">
                  <c:v>50</c:v>
                </c:pt>
                <c:pt idx="514">
                  <c:v>208</c:v>
                </c:pt>
                <c:pt idx="515">
                  <c:v>208</c:v>
                </c:pt>
                <c:pt idx="516">
                  <c:v>208</c:v>
                </c:pt>
                <c:pt idx="517">
                  <c:v>208</c:v>
                </c:pt>
                <c:pt idx="518">
                  <c:v>208</c:v>
                </c:pt>
                <c:pt idx="519">
                  <c:v>208</c:v>
                </c:pt>
                <c:pt idx="520">
                  <c:v>208</c:v>
                </c:pt>
                <c:pt idx="521">
                  <c:v>208</c:v>
                </c:pt>
                <c:pt idx="522">
                  <c:v>208</c:v>
                </c:pt>
                <c:pt idx="523">
                  <c:v>58</c:v>
                </c:pt>
                <c:pt idx="524">
                  <c:v>58</c:v>
                </c:pt>
                <c:pt idx="525">
                  <c:v>58</c:v>
                </c:pt>
                <c:pt idx="526">
                  <c:v>58</c:v>
                </c:pt>
                <c:pt idx="527">
                  <c:v>58</c:v>
                </c:pt>
                <c:pt idx="528">
                  <c:v>58</c:v>
                </c:pt>
                <c:pt idx="529">
                  <c:v>58</c:v>
                </c:pt>
                <c:pt idx="530">
                  <c:v>58</c:v>
                </c:pt>
                <c:pt idx="531">
                  <c:v>58</c:v>
                </c:pt>
                <c:pt idx="532">
                  <c:v>58</c:v>
                </c:pt>
                <c:pt idx="533">
                  <c:v>58</c:v>
                </c:pt>
                <c:pt idx="534">
                  <c:v>58</c:v>
                </c:pt>
                <c:pt idx="535">
                  <c:v>58</c:v>
                </c:pt>
                <c:pt idx="536">
                  <c:v>58</c:v>
                </c:pt>
                <c:pt idx="537">
                  <c:v>58</c:v>
                </c:pt>
                <c:pt idx="538">
                  <c:v>58</c:v>
                </c:pt>
                <c:pt idx="539">
                  <c:v>58</c:v>
                </c:pt>
                <c:pt idx="540">
                  <c:v>58</c:v>
                </c:pt>
                <c:pt idx="541">
                  <c:v>58</c:v>
                </c:pt>
                <c:pt idx="542">
                  <c:v>237</c:v>
                </c:pt>
                <c:pt idx="543">
                  <c:v>237</c:v>
                </c:pt>
                <c:pt idx="544">
                  <c:v>237</c:v>
                </c:pt>
                <c:pt idx="545">
                  <c:v>237</c:v>
                </c:pt>
                <c:pt idx="546">
                  <c:v>237</c:v>
                </c:pt>
                <c:pt idx="547">
                  <c:v>237</c:v>
                </c:pt>
                <c:pt idx="548">
                  <c:v>237</c:v>
                </c:pt>
                <c:pt idx="549">
                  <c:v>237</c:v>
                </c:pt>
                <c:pt idx="550">
                  <c:v>237</c:v>
                </c:pt>
                <c:pt idx="551">
                  <c:v>237</c:v>
                </c:pt>
                <c:pt idx="552">
                  <c:v>51</c:v>
                </c:pt>
                <c:pt idx="553">
                  <c:v>51</c:v>
                </c:pt>
                <c:pt idx="554">
                  <c:v>51</c:v>
                </c:pt>
                <c:pt idx="555">
                  <c:v>51</c:v>
                </c:pt>
                <c:pt idx="556">
                  <c:v>51</c:v>
                </c:pt>
                <c:pt idx="557">
                  <c:v>51</c:v>
                </c:pt>
                <c:pt idx="558">
                  <c:v>51</c:v>
                </c:pt>
                <c:pt idx="559">
                  <c:v>51</c:v>
                </c:pt>
                <c:pt idx="560">
                  <c:v>51</c:v>
                </c:pt>
                <c:pt idx="561">
                  <c:v>51</c:v>
                </c:pt>
                <c:pt idx="562">
                  <c:v>70</c:v>
                </c:pt>
                <c:pt idx="563">
                  <c:v>70</c:v>
                </c:pt>
                <c:pt idx="564">
                  <c:v>70</c:v>
                </c:pt>
                <c:pt idx="565">
                  <c:v>70</c:v>
                </c:pt>
                <c:pt idx="566">
                  <c:v>70</c:v>
                </c:pt>
                <c:pt idx="567">
                  <c:v>70</c:v>
                </c:pt>
                <c:pt idx="568">
                  <c:v>70</c:v>
                </c:pt>
                <c:pt idx="569">
                  <c:v>70</c:v>
                </c:pt>
                <c:pt idx="570">
                  <c:v>70</c:v>
                </c:pt>
                <c:pt idx="571">
                  <c:v>59</c:v>
                </c:pt>
                <c:pt idx="572">
                  <c:v>59</c:v>
                </c:pt>
                <c:pt idx="573">
                  <c:v>59</c:v>
                </c:pt>
                <c:pt idx="574">
                  <c:v>59</c:v>
                </c:pt>
                <c:pt idx="575">
                  <c:v>59</c:v>
                </c:pt>
                <c:pt idx="576">
                  <c:v>59</c:v>
                </c:pt>
                <c:pt idx="577">
                  <c:v>59</c:v>
                </c:pt>
                <c:pt idx="578">
                  <c:v>59</c:v>
                </c:pt>
                <c:pt idx="579">
                  <c:v>59</c:v>
                </c:pt>
                <c:pt idx="580">
                  <c:v>59</c:v>
                </c:pt>
                <c:pt idx="581">
                  <c:v>56</c:v>
                </c:pt>
                <c:pt idx="582">
                  <c:v>56</c:v>
                </c:pt>
                <c:pt idx="583">
                  <c:v>56</c:v>
                </c:pt>
                <c:pt idx="584">
                  <c:v>56</c:v>
                </c:pt>
                <c:pt idx="585">
                  <c:v>56</c:v>
                </c:pt>
                <c:pt idx="586">
                  <c:v>56</c:v>
                </c:pt>
                <c:pt idx="587">
                  <c:v>56</c:v>
                </c:pt>
                <c:pt idx="588">
                  <c:v>56</c:v>
                </c:pt>
                <c:pt idx="589">
                  <c:v>56</c:v>
                </c:pt>
                <c:pt idx="590">
                  <c:v>110</c:v>
                </c:pt>
                <c:pt idx="591">
                  <c:v>110</c:v>
                </c:pt>
                <c:pt idx="592">
                  <c:v>110</c:v>
                </c:pt>
                <c:pt idx="593">
                  <c:v>110</c:v>
                </c:pt>
                <c:pt idx="594">
                  <c:v>110</c:v>
                </c:pt>
                <c:pt idx="595">
                  <c:v>110</c:v>
                </c:pt>
                <c:pt idx="596">
                  <c:v>110</c:v>
                </c:pt>
                <c:pt idx="597">
                  <c:v>110</c:v>
                </c:pt>
                <c:pt idx="598">
                  <c:v>110</c:v>
                </c:pt>
                <c:pt idx="599">
                  <c:v>110</c:v>
                </c:pt>
                <c:pt idx="600">
                  <c:v>62</c:v>
                </c:pt>
                <c:pt idx="601">
                  <c:v>62</c:v>
                </c:pt>
                <c:pt idx="602">
                  <c:v>62</c:v>
                </c:pt>
                <c:pt idx="603">
                  <c:v>62</c:v>
                </c:pt>
                <c:pt idx="604">
                  <c:v>62</c:v>
                </c:pt>
                <c:pt idx="605">
                  <c:v>62</c:v>
                </c:pt>
                <c:pt idx="606">
                  <c:v>62</c:v>
                </c:pt>
                <c:pt idx="607">
                  <c:v>62</c:v>
                </c:pt>
                <c:pt idx="608">
                  <c:v>62</c:v>
                </c:pt>
                <c:pt idx="609">
                  <c:v>62</c:v>
                </c:pt>
                <c:pt idx="610">
                  <c:v>58</c:v>
                </c:pt>
                <c:pt idx="611">
                  <c:v>58</c:v>
                </c:pt>
                <c:pt idx="612">
                  <c:v>58</c:v>
                </c:pt>
                <c:pt idx="613">
                  <c:v>58</c:v>
                </c:pt>
                <c:pt idx="614">
                  <c:v>58</c:v>
                </c:pt>
                <c:pt idx="615">
                  <c:v>58</c:v>
                </c:pt>
                <c:pt idx="616">
                  <c:v>58</c:v>
                </c:pt>
                <c:pt idx="617">
                  <c:v>58</c:v>
                </c:pt>
                <c:pt idx="618">
                  <c:v>58</c:v>
                </c:pt>
                <c:pt idx="619">
                  <c:v>47</c:v>
                </c:pt>
                <c:pt idx="620">
                  <c:v>47</c:v>
                </c:pt>
                <c:pt idx="621">
                  <c:v>47</c:v>
                </c:pt>
                <c:pt idx="622">
                  <c:v>47</c:v>
                </c:pt>
                <c:pt idx="623">
                  <c:v>47</c:v>
                </c:pt>
                <c:pt idx="624">
                  <c:v>47</c:v>
                </c:pt>
                <c:pt idx="625">
                  <c:v>47</c:v>
                </c:pt>
                <c:pt idx="626">
                  <c:v>47</c:v>
                </c:pt>
                <c:pt idx="627">
                  <c:v>47</c:v>
                </c:pt>
                <c:pt idx="628">
                  <c:v>47</c:v>
                </c:pt>
                <c:pt idx="629">
                  <c:v>51</c:v>
                </c:pt>
                <c:pt idx="630">
                  <c:v>51</c:v>
                </c:pt>
                <c:pt idx="631">
                  <c:v>51</c:v>
                </c:pt>
                <c:pt idx="632">
                  <c:v>51</c:v>
                </c:pt>
                <c:pt idx="633">
                  <c:v>51</c:v>
                </c:pt>
                <c:pt idx="634">
                  <c:v>51</c:v>
                </c:pt>
                <c:pt idx="635">
                  <c:v>51</c:v>
                </c:pt>
                <c:pt idx="636">
                  <c:v>51</c:v>
                </c:pt>
                <c:pt idx="637">
                  <c:v>51</c:v>
                </c:pt>
                <c:pt idx="638">
                  <c:v>51</c:v>
                </c:pt>
                <c:pt idx="639">
                  <c:v>119</c:v>
                </c:pt>
                <c:pt idx="640">
                  <c:v>119</c:v>
                </c:pt>
                <c:pt idx="641">
                  <c:v>119</c:v>
                </c:pt>
                <c:pt idx="642">
                  <c:v>119</c:v>
                </c:pt>
                <c:pt idx="643">
                  <c:v>119</c:v>
                </c:pt>
                <c:pt idx="644">
                  <c:v>119</c:v>
                </c:pt>
                <c:pt idx="645">
                  <c:v>119</c:v>
                </c:pt>
                <c:pt idx="646">
                  <c:v>119</c:v>
                </c:pt>
                <c:pt idx="647">
                  <c:v>119</c:v>
                </c:pt>
                <c:pt idx="648">
                  <c:v>64</c:v>
                </c:pt>
                <c:pt idx="649">
                  <c:v>64</c:v>
                </c:pt>
                <c:pt idx="650">
                  <c:v>64</c:v>
                </c:pt>
                <c:pt idx="651">
                  <c:v>64</c:v>
                </c:pt>
                <c:pt idx="652">
                  <c:v>64</c:v>
                </c:pt>
                <c:pt idx="653">
                  <c:v>64</c:v>
                </c:pt>
                <c:pt idx="654">
                  <c:v>64</c:v>
                </c:pt>
                <c:pt idx="655">
                  <c:v>64</c:v>
                </c:pt>
                <c:pt idx="656">
                  <c:v>64</c:v>
                </c:pt>
                <c:pt idx="657">
                  <c:v>64</c:v>
                </c:pt>
                <c:pt idx="658">
                  <c:v>58</c:v>
                </c:pt>
                <c:pt idx="659">
                  <c:v>58</c:v>
                </c:pt>
                <c:pt idx="660">
                  <c:v>58</c:v>
                </c:pt>
                <c:pt idx="661">
                  <c:v>58</c:v>
                </c:pt>
                <c:pt idx="662">
                  <c:v>58</c:v>
                </c:pt>
                <c:pt idx="663">
                  <c:v>58</c:v>
                </c:pt>
                <c:pt idx="664">
                  <c:v>58</c:v>
                </c:pt>
                <c:pt idx="665">
                  <c:v>58</c:v>
                </c:pt>
                <c:pt idx="666">
                  <c:v>58</c:v>
                </c:pt>
                <c:pt idx="667">
                  <c:v>58</c:v>
                </c:pt>
                <c:pt idx="668">
                  <c:v>67</c:v>
                </c:pt>
                <c:pt idx="669">
                  <c:v>67</c:v>
                </c:pt>
                <c:pt idx="670">
                  <c:v>67</c:v>
                </c:pt>
                <c:pt idx="671">
                  <c:v>67</c:v>
                </c:pt>
                <c:pt idx="672">
                  <c:v>67</c:v>
                </c:pt>
                <c:pt idx="673">
                  <c:v>67</c:v>
                </c:pt>
                <c:pt idx="674">
                  <c:v>67</c:v>
                </c:pt>
                <c:pt idx="675">
                  <c:v>67</c:v>
                </c:pt>
                <c:pt idx="676">
                  <c:v>67</c:v>
                </c:pt>
                <c:pt idx="677">
                  <c:v>59</c:v>
                </c:pt>
                <c:pt idx="678">
                  <c:v>59</c:v>
                </c:pt>
                <c:pt idx="679">
                  <c:v>59</c:v>
                </c:pt>
                <c:pt idx="680">
                  <c:v>59</c:v>
                </c:pt>
                <c:pt idx="681">
                  <c:v>59</c:v>
                </c:pt>
                <c:pt idx="682">
                  <c:v>59</c:v>
                </c:pt>
                <c:pt idx="683">
                  <c:v>59</c:v>
                </c:pt>
                <c:pt idx="684">
                  <c:v>59</c:v>
                </c:pt>
                <c:pt idx="685">
                  <c:v>59</c:v>
                </c:pt>
                <c:pt idx="686">
                  <c:v>59</c:v>
                </c:pt>
                <c:pt idx="687">
                  <c:v>80</c:v>
                </c:pt>
                <c:pt idx="688">
                  <c:v>80</c:v>
                </c:pt>
                <c:pt idx="689">
                  <c:v>80</c:v>
                </c:pt>
                <c:pt idx="690">
                  <c:v>80</c:v>
                </c:pt>
                <c:pt idx="691">
                  <c:v>80</c:v>
                </c:pt>
                <c:pt idx="692">
                  <c:v>80</c:v>
                </c:pt>
                <c:pt idx="693">
                  <c:v>80</c:v>
                </c:pt>
                <c:pt idx="694">
                  <c:v>80</c:v>
                </c:pt>
                <c:pt idx="695">
                  <c:v>80</c:v>
                </c:pt>
                <c:pt idx="696">
                  <c:v>63</c:v>
                </c:pt>
                <c:pt idx="697">
                  <c:v>63</c:v>
                </c:pt>
                <c:pt idx="698">
                  <c:v>63</c:v>
                </c:pt>
                <c:pt idx="699">
                  <c:v>63</c:v>
                </c:pt>
                <c:pt idx="700">
                  <c:v>63</c:v>
                </c:pt>
                <c:pt idx="701">
                  <c:v>63</c:v>
                </c:pt>
                <c:pt idx="702">
                  <c:v>63</c:v>
                </c:pt>
                <c:pt idx="703">
                  <c:v>63</c:v>
                </c:pt>
                <c:pt idx="704">
                  <c:v>63</c:v>
                </c:pt>
                <c:pt idx="705">
                  <c:v>63</c:v>
                </c:pt>
                <c:pt idx="706">
                  <c:v>58</c:v>
                </c:pt>
                <c:pt idx="707">
                  <c:v>58</c:v>
                </c:pt>
                <c:pt idx="708">
                  <c:v>58</c:v>
                </c:pt>
                <c:pt idx="709">
                  <c:v>58</c:v>
                </c:pt>
                <c:pt idx="710">
                  <c:v>58</c:v>
                </c:pt>
                <c:pt idx="711">
                  <c:v>58</c:v>
                </c:pt>
                <c:pt idx="712">
                  <c:v>58</c:v>
                </c:pt>
                <c:pt idx="713">
                  <c:v>58</c:v>
                </c:pt>
                <c:pt idx="714">
                  <c:v>58</c:v>
                </c:pt>
                <c:pt idx="715">
                  <c:v>67</c:v>
                </c:pt>
                <c:pt idx="716">
                  <c:v>67</c:v>
                </c:pt>
                <c:pt idx="717">
                  <c:v>67</c:v>
                </c:pt>
                <c:pt idx="718">
                  <c:v>67</c:v>
                </c:pt>
                <c:pt idx="719">
                  <c:v>67</c:v>
                </c:pt>
                <c:pt idx="720">
                  <c:v>67</c:v>
                </c:pt>
                <c:pt idx="721">
                  <c:v>67</c:v>
                </c:pt>
                <c:pt idx="722">
                  <c:v>67</c:v>
                </c:pt>
                <c:pt idx="723">
                  <c:v>67</c:v>
                </c:pt>
                <c:pt idx="724">
                  <c:v>67</c:v>
                </c:pt>
                <c:pt idx="725">
                  <c:v>52</c:v>
                </c:pt>
                <c:pt idx="726">
                  <c:v>52</c:v>
                </c:pt>
                <c:pt idx="727">
                  <c:v>52</c:v>
                </c:pt>
                <c:pt idx="728">
                  <c:v>52</c:v>
                </c:pt>
                <c:pt idx="729">
                  <c:v>52</c:v>
                </c:pt>
                <c:pt idx="730">
                  <c:v>52</c:v>
                </c:pt>
                <c:pt idx="731">
                  <c:v>52</c:v>
                </c:pt>
                <c:pt idx="732">
                  <c:v>52</c:v>
                </c:pt>
                <c:pt idx="733">
                  <c:v>52</c:v>
                </c:pt>
                <c:pt idx="734">
                  <c:v>52</c:v>
                </c:pt>
                <c:pt idx="735">
                  <c:v>47</c:v>
                </c:pt>
                <c:pt idx="736">
                  <c:v>47</c:v>
                </c:pt>
                <c:pt idx="737">
                  <c:v>47</c:v>
                </c:pt>
                <c:pt idx="738">
                  <c:v>47</c:v>
                </c:pt>
                <c:pt idx="739">
                  <c:v>47</c:v>
                </c:pt>
                <c:pt idx="740">
                  <c:v>47</c:v>
                </c:pt>
                <c:pt idx="741">
                  <c:v>47</c:v>
                </c:pt>
                <c:pt idx="742">
                  <c:v>47</c:v>
                </c:pt>
                <c:pt idx="743">
                  <c:v>47</c:v>
                </c:pt>
                <c:pt idx="744">
                  <c:v>90</c:v>
                </c:pt>
                <c:pt idx="745">
                  <c:v>90</c:v>
                </c:pt>
                <c:pt idx="746">
                  <c:v>90</c:v>
                </c:pt>
                <c:pt idx="747">
                  <c:v>90</c:v>
                </c:pt>
                <c:pt idx="748">
                  <c:v>90</c:v>
                </c:pt>
                <c:pt idx="749">
                  <c:v>90</c:v>
                </c:pt>
                <c:pt idx="750">
                  <c:v>90</c:v>
                </c:pt>
                <c:pt idx="751">
                  <c:v>90</c:v>
                </c:pt>
                <c:pt idx="752">
                  <c:v>90</c:v>
                </c:pt>
                <c:pt idx="753">
                  <c:v>90</c:v>
                </c:pt>
                <c:pt idx="754">
                  <c:v>62</c:v>
                </c:pt>
                <c:pt idx="755">
                  <c:v>62</c:v>
                </c:pt>
                <c:pt idx="756">
                  <c:v>62</c:v>
                </c:pt>
                <c:pt idx="757">
                  <c:v>62</c:v>
                </c:pt>
                <c:pt idx="758">
                  <c:v>62</c:v>
                </c:pt>
                <c:pt idx="759">
                  <c:v>62</c:v>
                </c:pt>
                <c:pt idx="760">
                  <c:v>62</c:v>
                </c:pt>
                <c:pt idx="761">
                  <c:v>62</c:v>
                </c:pt>
                <c:pt idx="762">
                  <c:v>62</c:v>
                </c:pt>
                <c:pt idx="763">
                  <c:v>62</c:v>
                </c:pt>
                <c:pt idx="764">
                  <c:v>59</c:v>
                </c:pt>
                <c:pt idx="765">
                  <c:v>59</c:v>
                </c:pt>
                <c:pt idx="766">
                  <c:v>59</c:v>
                </c:pt>
                <c:pt idx="767">
                  <c:v>59</c:v>
                </c:pt>
                <c:pt idx="768">
                  <c:v>59</c:v>
                </c:pt>
                <c:pt idx="769">
                  <c:v>59</c:v>
                </c:pt>
                <c:pt idx="770">
                  <c:v>59</c:v>
                </c:pt>
                <c:pt idx="771">
                  <c:v>59</c:v>
                </c:pt>
                <c:pt idx="772">
                  <c:v>59</c:v>
                </c:pt>
                <c:pt idx="773">
                  <c:v>58</c:v>
                </c:pt>
                <c:pt idx="774">
                  <c:v>58</c:v>
                </c:pt>
                <c:pt idx="775">
                  <c:v>58</c:v>
                </c:pt>
                <c:pt idx="776">
                  <c:v>58</c:v>
                </c:pt>
                <c:pt idx="777">
                  <c:v>58</c:v>
                </c:pt>
                <c:pt idx="778">
                  <c:v>58</c:v>
                </c:pt>
                <c:pt idx="779">
                  <c:v>58</c:v>
                </c:pt>
                <c:pt idx="780">
                  <c:v>58</c:v>
                </c:pt>
                <c:pt idx="781">
                  <c:v>58</c:v>
                </c:pt>
                <c:pt idx="782">
                  <c:v>58</c:v>
                </c:pt>
                <c:pt idx="783">
                  <c:v>59</c:v>
                </c:pt>
                <c:pt idx="784">
                  <c:v>59</c:v>
                </c:pt>
                <c:pt idx="785">
                  <c:v>59</c:v>
                </c:pt>
                <c:pt idx="786">
                  <c:v>59</c:v>
                </c:pt>
                <c:pt idx="787">
                  <c:v>59</c:v>
                </c:pt>
                <c:pt idx="788">
                  <c:v>59</c:v>
                </c:pt>
                <c:pt idx="789">
                  <c:v>59</c:v>
                </c:pt>
                <c:pt idx="790">
                  <c:v>59</c:v>
                </c:pt>
                <c:pt idx="791">
                  <c:v>59</c:v>
                </c:pt>
                <c:pt idx="792">
                  <c:v>48</c:v>
                </c:pt>
                <c:pt idx="793">
                  <c:v>48</c:v>
                </c:pt>
                <c:pt idx="794">
                  <c:v>48</c:v>
                </c:pt>
                <c:pt idx="795">
                  <c:v>48</c:v>
                </c:pt>
                <c:pt idx="796">
                  <c:v>48</c:v>
                </c:pt>
                <c:pt idx="797">
                  <c:v>48</c:v>
                </c:pt>
                <c:pt idx="798">
                  <c:v>48</c:v>
                </c:pt>
                <c:pt idx="799">
                  <c:v>48</c:v>
                </c:pt>
                <c:pt idx="800">
                  <c:v>48</c:v>
                </c:pt>
                <c:pt idx="801">
                  <c:v>48</c:v>
                </c:pt>
                <c:pt idx="802">
                  <c:v>73</c:v>
                </c:pt>
                <c:pt idx="803">
                  <c:v>73</c:v>
                </c:pt>
                <c:pt idx="804">
                  <c:v>73</c:v>
                </c:pt>
                <c:pt idx="805">
                  <c:v>73</c:v>
                </c:pt>
                <c:pt idx="806">
                  <c:v>73</c:v>
                </c:pt>
                <c:pt idx="807">
                  <c:v>73</c:v>
                </c:pt>
                <c:pt idx="808">
                  <c:v>73</c:v>
                </c:pt>
                <c:pt idx="809">
                  <c:v>73</c:v>
                </c:pt>
                <c:pt idx="810">
                  <c:v>73</c:v>
                </c:pt>
                <c:pt idx="811">
                  <c:v>80</c:v>
                </c:pt>
                <c:pt idx="812">
                  <c:v>80</c:v>
                </c:pt>
                <c:pt idx="813">
                  <c:v>80</c:v>
                </c:pt>
                <c:pt idx="814">
                  <c:v>80</c:v>
                </c:pt>
                <c:pt idx="815">
                  <c:v>80</c:v>
                </c:pt>
                <c:pt idx="816">
                  <c:v>80</c:v>
                </c:pt>
                <c:pt idx="817">
                  <c:v>80</c:v>
                </c:pt>
                <c:pt idx="818">
                  <c:v>80</c:v>
                </c:pt>
                <c:pt idx="819">
                  <c:v>80</c:v>
                </c:pt>
                <c:pt idx="820">
                  <c:v>80</c:v>
                </c:pt>
                <c:pt idx="821">
                  <c:v>55</c:v>
                </c:pt>
                <c:pt idx="822">
                  <c:v>55</c:v>
                </c:pt>
                <c:pt idx="823">
                  <c:v>55</c:v>
                </c:pt>
                <c:pt idx="824">
                  <c:v>55</c:v>
                </c:pt>
                <c:pt idx="825">
                  <c:v>55</c:v>
                </c:pt>
                <c:pt idx="826">
                  <c:v>55</c:v>
                </c:pt>
                <c:pt idx="827">
                  <c:v>55</c:v>
                </c:pt>
                <c:pt idx="828">
                  <c:v>55</c:v>
                </c:pt>
                <c:pt idx="829">
                  <c:v>55</c:v>
                </c:pt>
                <c:pt idx="830">
                  <c:v>58</c:v>
                </c:pt>
                <c:pt idx="831">
                  <c:v>58</c:v>
                </c:pt>
                <c:pt idx="832">
                  <c:v>58</c:v>
                </c:pt>
                <c:pt idx="833">
                  <c:v>58</c:v>
                </c:pt>
                <c:pt idx="834">
                  <c:v>58</c:v>
                </c:pt>
                <c:pt idx="835">
                  <c:v>58</c:v>
                </c:pt>
                <c:pt idx="836">
                  <c:v>58</c:v>
                </c:pt>
                <c:pt idx="837">
                  <c:v>58</c:v>
                </c:pt>
                <c:pt idx="838">
                  <c:v>58</c:v>
                </c:pt>
                <c:pt idx="839">
                  <c:v>58</c:v>
                </c:pt>
                <c:pt idx="840">
                  <c:v>49</c:v>
                </c:pt>
                <c:pt idx="841">
                  <c:v>49</c:v>
                </c:pt>
                <c:pt idx="842">
                  <c:v>49</c:v>
                </c:pt>
                <c:pt idx="843">
                  <c:v>49</c:v>
                </c:pt>
                <c:pt idx="844">
                  <c:v>49</c:v>
                </c:pt>
                <c:pt idx="845">
                  <c:v>49</c:v>
                </c:pt>
                <c:pt idx="846">
                  <c:v>49</c:v>
                </c:pt>
                <c:pt idx="847">
                  <c:v>49</c:v>
                </c:pt>
                <c:pt idx="848">
                  <c:v>49</c:v>
                </c:pt>
                <c:pt idx="849">
                  <c:v>49</c:v>
                </c:pt>
                <c:pt idx="850">
                  <c:v>51</c:v>
                </c:pt>
                <c:pt idx="851">
                  <c:v>51</c:v>
                </c:pt>
                <c:pt idx="852">
                  <c:v>51</c:v>
                </c:pt>
                <c:pt idx="853">
                  <c:v>51</c:v>
                </c:pt>
                <c:pt idx="854">
                  <c:v>51</c:v>
                </c:pt>
                <c:pt idx="855">
                  <c:v>51</c:v>
                </c:pt>
                <c:pt idx="856">
                  <c:v>51</c:v>
                </c:pt>
                <c:pt idx="857">
                  <c:v>51</c:v>
                </c:pt>
                <c:pt idx="858">
                  <c:v>51</c:v>
                </c:pt>
                <c:pt idx="859">
                  <c:v>50</c:v>
                </c:pt>
                <c:pt idx="860">
                  <c:v>50</c:v>
                </c:pt>
                <c:pt idx="861">
                  <c:v>50</c:v>
                </c:pt>
                <c:pt idx="862">
                  <c:v>50</c:v>
                </c:pt>
                <c:pt idx="863">
                  <c:v>50</c:v>
                </c:pt>
                <c:pt idx="864">
                  <c:v>50</c:v>
                </c:pt>
                <c:pt idx="865">
                  <c:v>50</c:v>
                </c:pt>
                <c:pt idx="866">
                  <c:v>50</c:v>
                </c:pt>
                <c:pt idx="867">
                  <c:v>50</c:v>
                </c:pt>
                <c:pt idx="868">
                  <c:v>50</c:v>
                </c:pt>
                <c:pt idx="869">
                  <c:v>39</c:v>
                </c:pt>
                <c:pt idx="870">
                  <c:v>39</c:v>
                </c:pt>
                <c:pt idx="871">
                  <c:v>39</c:v>
                </c:pt>
                <c:pt idx="872">
                  <c:v>39</c:v>
                </c:pt>
                <c:pt idx="873">
                  <c:v>39</c:v>
                </c:pt>
                <c:pt idx="874">
                  <c:v>39</c:v>
                </c:pt>
                <c:pt idx="875">
                  <c:v>39</c:v>
                </c:pt>
                <c:pt idx="876">
                  <c:v>39</c:v>
                </c:pt>
                <c:pt idx="877">
                  <c:v>39</c:v>
                </c:pt>
                <c:pt idx="878">
                  <c:v>105</c:v>
                </c:pt>
                <c:pt idx="879">
                  <c:v>105</c:v>
                </c:pt>
                <c:pt idx="880">
                  <c:v>105</c:v>
                </c:pt>
                <c:pt idx="881">
                  <c:v>105</c:v>
                </c:pt>
                <c:pt idx="882">
                  <c:v>105</c:v>
                </c:pt>
                <c:pt idx="883">
                  <c:v>105</c:v>
                </c:pt>
                <c:pt idx="884">
                  <c:v>105</c:v>
                </c:pt>
                <c:pt idx="885">
                  <c:v>105</c:v>
                </c:pt>
                <c:pt idx="886">
                  <c:v>105</c:v>
                </c:pt>
                <c:pt idx="887">
                  <c:v>105</c:v>
                </c:pt>
                <c:pt idx="888">
                  <c:v>54</c:v>
                </c:pt>
                <c:pt idx="889">
                  <c:v>54</c:v>
                </c:pt>
                <c:pt idx="890">
                  <c:v>54</c:v>
                </c:pt>
                <c:pt idx="891">
                  <c:v>54</c:v>
                </c:pt>
                <c:pt idx="892">
                  <c:v>54</c:v>
                </c:pt>
                <c:pt idx="893">
                  <c:v>54</c:v>
                </c:pt>
                <c:pt idx="894">
                  <c:v>54</c:v>
                </c:pt>
                <c:pt idx="895">
                  <c:v>54</c:v>
                </c:pt>
                <c:pt idx="896">
                  <c:v>54</c:v>
                </c:pt>
                <c:pt idx="897">
                  <c:v>57</c:v>
                </c:pt>
                <c:pt idx="898">
                  <c:v>57</c:v>
                </c:pt>
                <c:pt idx="899">
                  <c:v>57</c:v>
                </c:pt>
                <c:pt idx="900">
                  <c:v>57</c:v>
                </c:pt>
                <c:pt idx="901">
                  <c:v>57</c:v>
                </c:pt>
                <c:pt idx="902">
                  <c:v>57</c:v>
                </c:pt>
                <c:pt idx="903">
                  <c:v>57</c:v>
                </c:pt>
                <c:pt idx="904">
                  <c:v>57</c:v>
                </c:pt>
                <c:pt idx="905">
                  <c:v>57</c:v>
                </c:pt>
                <c:pt idx="906">
                  <c:v>57</c:v>
                </c:pt>
                <c:pt idx="907">
                  <c:v>42</c:v>
                </c:pt>
                <c:pt idx="908">
                  <c:v>42</c:v>
                </c:pt>
                <c:pt idx="909">
                  <c:v>42</c:v>
                </c:pt>
                <c:pt idx="910">
                  <c:v>42</c:v>
                </c:pt>
                <c:pt idx="911">
                  <c:v>42</c:v>
                </c:pt>
                <c:pt idx="912">
                  <c:v>42</c:v>
                </c:pt>
                <c:pt idx="913">
                  <c:v>42</c:v>
                </c:pt>
                <c:pt idx="914">
                  <c:v>42</c:v>
                </c:pt>
                <c:pt idx="915">
                  <c:v>42</c:v>
                </c:pt>
                <c:pt idx="916">
                  <c:v>74</c:v>
                </c:pt>
                <c:pt idx="917">
                  <c:v>74</c:v>
                </c:pt>
                <c:pt idx="918">
                  <c:v>74</c:v>
                </c:pt>
                <c:pt idx="919">
                  <c:v>74</c:v>
                </c:pt>
                <c:pt idx="920">
                  <c:v>74</c:v>
                </c:pt>
                <c:pt idx="921">
                  <c:v>74</c:v>
                </c:pt>
                <c:pt idx="922">
                  <c:v>74</c:v>
                </c:pt>
                <c:pt idx="923">
                  <c:v>74</c:v>
                </c:pt>
                <c:pt idx="924">
                  <c:v>74</c:v>
                </c:pt>
                <c:pt idx="925">
                  <c:v>74</c:v>
                </c:pt>
                <c:pt idx="926">
                  <c:v>72</c:v>
                </c:pt>
                <c:pt idx="927">
                  <c:v>72</c:v>
                </c:pt>
                <c:pt idx="928">
                  <c:v>72</c:v>
                </c:pt>
                <c:pt idx="929">
                  <c:v>72</c:v>
                </c:pt>
                <c:pt idx="930">
                  <c:v>72</c:v>
                </c:pt>
                <c:pt idx="931">
                  <c:v>72</c:v>
                </c:pt>
                <c:pt idx="932">
                  <c:v>72</c:v>
                </c:pt>
                <c:pt idx="933">
                  <c:v>72</c:v>
                </c:pt>
                <c:pt idx="934">
                  <c:v>72</c:v>
                </c:pt>
                <c:pt idx="935">
                  <c:v>62</c:v>
                </c:pt>
                <c:pt idx="936">
                  <c:v>62</c:v>
                </c:pt>
                <c:pt idx="937">
                  <c:v>62</c:v>
                </c:pt>
                <c:pt idx="938">
                  <c:v>62</c:v>
                </c:pt>
                <c:pt idx="939">
                  <c:v>62</c:v>
                </c:pt>
                <c:pt idx="940">
                  <c:v>62</c:v>
                </c:pt>
                <c:pt idx="941">
                  <c:v>62</c:v>
                </c:pt>
                <c:pt idx="942">
                  <c:v>62</c:v>
                </c:pt>
                <c:pt idx="943">
                  <c:v>62</c:v>
                </c:pt>
                <c:pt idx="944">
                  <c:v>62</c:v>
                </c:pt>
                <c:pt idx="945">
                  <c:v>49</c:v>
                </c:pt>
                <c:pt idx="946">
                  <c:v>49</c:v>
                </c:pt>
                <c:pt idx="947">
                  <c:v>49</c:v>
                </c:pt>
                <c:pt idx="948">
                  <c:v>49</c:v>
                </c:pt>
                <c:pt idx="949">
                  <c:v>49</c:v>
                </c:pt>
                <c:pt idx="950">
                  <c:v>49</c:v>
                </c:pt>
                <c:pt idx="951">
                  <c:v>49</c:v>
                </c:pt>
                <c:pt idx="952">
                  <c:v>49</c:v>
                </c:pt>
                <c:pt idx="953">
                  <c:v>49</c:v>
                </c:pt>
                <c:pt idx="954">
                  <c:v>67</c:v>
                </c:pt>
                <c:pt idx="955">
                  <c:v>67</c:v>
                </c:pt>
                <c:pt idx="956">
                  <c:v>67</c:v>
                </c:pt>
                <c:pt idx="957">
                  <c:v>67</c:v>
                </c:pt>
                <c:pt idx="958">
                  <c:v>67</c:v>
                </c:pt>
                <c:pt idx="959">
                  <c:v>67</c:v>
                </c:pt>
                <c:pt idx="960">
                  <c:v>67</c:v>
                </c:pt>
                <c:pt idx="961">
                  <c:v>67</c:v>
                </c:pt>
                <c:pt idx="962">
                  <c:v>67</c:v>
                </c:pt>
                <c:pt idx="963">
                  <c:v>67</c:v>
                </c:pt>
                <c:pt idx="964">
                  <c:v>59</c:v>
                </c:pt>
                <c:pt idx="965">
                  <c:v>59</c:v>
                </c:pt>
                <c:pt idx="966">
                  <c:v>59</c:v>
                </c:pt>
                <c:pt idx="967">
                  <c:v>59</c:v>
                </c:pt>
                <c:pt idx="968">
                  <c:v>59</c:v>
                </c:pt>
                <c:pt idx="969">
                  <c:v>59</c:v>
                </c:pt>
                <c:pt idx="970">
                  <c:v>59</c:v>
                </c:pt>
                <c:pt idx="971">
                  <c:v>59</c:v>
                </c:pt>
                <c:pt idx="972">
                  <c:v>59</c:v>
                </c:pt>
                <c:pt idx="973">
                  <c:v>59</c:v>
                </c:pt>
                <c:pt idx="974">
                  <c:v>64</c:v>
                </c:pt>
                <c:pt idx="975">
                  <c:v>64</c:v>
                </c:pt>
                <c:pt idx="976">
                  <c:v>64</c:v>
                </c:pt>
                <c:pt idx="977">
                  <c:v>64</c:v>
                </c:pt>
                <c:pt idx="978">
                  <c:v>64</c:v>
                </c:pt>
                <c:pt idx="979">
                  <c:v>64</c:v>
                </c:pt>
                <c:pt idx="980">
                  <c:v>64</c:v>
                </c:pt>
                <c:pt idx="981">
                  <c:v>64</c:v>
                </c:pt>
                <c:pt idx="982">
                  <c:v>64</c:v>
                </c:pt>
                <c:pt idx="983">
                  <c:v>54</c:v>
                </c:pt>
                <c:pt idx="984">
                  <c:v>54</c:v>
                </c:pt>
                <c:pt idx="985">
                  <c:v>54</c:v>
                </c:pt>
                <c:pt idx="986">
                  <c:v>54</c:v>
                </c:pt>
                <c:pt idx="987">
                  <c:v>54</c:v>
                </c:pt>
                <c:pt idx="988">
                  <c:v>54</c:v>
                </c:pt>
                <c:pt idx="989">
                  <c:v>54</c:v>
                </c:pt>
                <c:pt idx="990">
                  <c:v>54</c:v>
                </c:pt>
                <c:pt idx="991">
                  <c:v>54</c:v>
                </c:pt>
                <c:pt idx="992">
                  <c:v>54</c:v>
                </c:pt>
                <c:pt idx="993">
                  <c:v>93</c:v>
                </c:pt>
                <c:pt idx="994">
                  <c:v>93</c:v>
                </c:pt>
                <c:pt idx="995">
                  <c:v>93</c:v>
                </c:pt>
                <c:pt idx="996">
                  <c:v>93</c:v>
                </c:pt>
                <c:pt idx="997">
                  <c:v>93</c:v>
                </c:pt>
                <c:pt idx="998">
                  <c:v>93</c:v>
                </c:pt>
                <c:pt idx="999">
                  <c:v>93</c:v>
                </c:pt>
                <c:pt idx="1000">
                  <c:v>93</c:v>
                </c:pt>
                <c:pt idx="1001">
                  <c:v>93</c:v>
                </c:pt>
                <c:pt idx="1002">
                  <c:v>57</c:v>
                </c:pt>
                <c:pt idx="1003">
                  <c:v>57</c:v>
                </c:pt>
                <c:pt idx="1004">
                  <c:v>57</c:v>
                </c:pt>
                <c:pt idx="1005">
                  <c:v>57</c:v>
                </c:pt>
                <c:pt idx="1006">
                  <c:v>57</c:v>
                </c:pt>
                <c:pt idx="1007">
                  <c:v>57</c:v>
                </c:pt>
                <c:pt idx="1008">
                  <c:v>57</c:v>
                </c:pt>
                <c:pt idx="1009">
                  <c:v>57</c:v>
                </c:pt>
                <c:pt idx="1010">
                  <c:v>57</c:v>
                </c:pt>
                <c:pt idx="1011">
                  <c:v>57</c:v>
                </c:pt>
                <c:pt idx="1012">
                  <c:v>58</c:v>
                </c:pt>
                <c:pt idx="1013">
                  <c:v>58</c:v>
                </c:pt>
                <c:pt idx="1014">
                  <c:v>58</c:v>
                </c:pt>
                <c:pt idx="1015">
                  <c:v>58</c:v>
                </c:pt>
                <c:pt idx="1016">
                  <c:v>58</c:v>
                </c:pt>
                <c:pt idx="1017">
                  <c:v>58</c:v>
                </c:pt>
                <c:pt idx="1018">
                  <c:v>58</c:v>
                </c:pt>
                <c:pt idx="1019">
                  <c:v>58</c:v>
                </c:pt>
                <c:pt idx="1020">
                  <c:v>58</c:v>
                </c:pt>
                <c:pt idx="1021">
                  <c:v>60</c:v>
                </c:pt>
                <c:pt idx="1022">
                  <c:v>60</c:v>
                </c:pt>
                <c:pt idx="1023">
                  <c:v>60</c:v>
                </c:pt>
                <c:pt idx="1024">
                  <c:v>60</c:v>
                </c:pt>
                <c:pt idx="1025">
                  <c:v>60</c:v>
                </c:pt>
                <c:pt idx="1026">
                  <c:v>60</c:v>
                </c:pt>
                <c:pt idx="1027">
                  <c:v>60</c:v>
                </c:pt>
                <c:pt idx="1028">
                  <c:v>60</c:v>
                </c:pt>
                <c:pt idx="1029">
                  <c:v>60</c:v>
                </c:pt>
                <c:pt idx="1030">
                  <c:v>60</c:v>
                </c:pt>
                <c:pt idx="1031">
                  <c:v>59</c:v>
                </c:pt>
                <c:pt idx="1032">
                  <c:v>59</c:v>
                </c:pt>
                <c:pt idx="1033">
                  <c:v>59</c:v>
                </c:pt>
                <c:pt idx="1034">
                  <c:v>59</c:v>
                </c:pt>
                <c:pt idx="1035">
                  <c:v>59</c:v>
                </c:pt>
                <c:pt idx="1036">
                  <c:v>59</c:v>
                </c:pt>
                <c:pt idx="1037">
                  <c:v>59</c:v>
                </c:pt>
                <c:pt idx="1038">
                  <c:v>59</c:v>
                </c:pt>
                <c:pt idx="1039">
                  <c:v>59</c:v>
                </c:pt>
                <c:pt idx="1040">
                  <c:v>59</c:v>
                </c:pt>
                <c:pt idx="1041">
                  <c:v>59</c:v>
                </c:pt>
                <c:pt idx="1042">
                  <c:v>59</c:v>
                </c:pt>
                <c:pt idx="1043">
                  <c:v>59</c:v>
                </c:pt>
                <c:pt idx="1044">
                  <c:v>59</c:v>
                </c:pt>
                <c:pt idx="1045">
                  <c:v>59</c:v>
                </c:pt>
                <c:pt idx="1046">
                  <c:v>59</c:v>
                </c:pt>
                <c:pt idx="1047">
                  <c:v>59</c:v>
                </c:pt>
                <c:pt idx="1048">
                  <c:v>59</c:v>
                </c:pt>
                <c:pt idx="1049">
                  <c:v>59</c:v>
                </c:pt>
                <c:pt idx="1050">
                  <c:v>59</c:v>
                </c:pt>
                <c:pt idx="1051">
                  <c:v>59</c:v>
                </c:pt>
                <c:pt idx="1052">
                  <c:v>59</c:v>
                </c:pt>
                <c:pt idx="1053">
                  <c:v>59</c:v>
                </c:pt>
                <c:pt idx="1054">
                  <c:v>59</c:v>
                </c:pt>
                <c:pt idx="1055">
                  <c:v>59</c:v>
                </c:pt>
                <c:pt idx="1056">
                  <c:v>59</c:v>
                </c:pt>
                <c:pt idx="1057">
                  <c:v>59</c:v>
                </c:pt>
                <c:pt idx="1058">
                  <c:v>59</c:v>
                </c:pt>
                <c:pt idx="1059">
                  <c:v>59</c:v>
                </c:pt>
                <c:pt idx="1060">
                  <c:v>48</c:v>
                </c:pt>
                <c:pt idx="1061">
                  <c:v>48</c:v>
                </c:pt>
                <c:pt idx="1062">
                  <c:v>48</c:v>
                </c:pt>
                <c:pt idx="1063">
                  <c:v>48</c:v>
                </c:pt>
                <c:pt idx="1064">
                  <c:v>48</c:v>
                </c:pt>
                <c:pt idx="1065">
                  <c:v>48</c:v>
                </c:pt>
                <c:pt idx="1066">
                  <c:v>48</c:v>
                </c:pt>
                <c:pt idx="1067">
                  <c:v>48</c:v>
                </c:pt>
                <c:pt idx="1068">
                  <c:v>48</c:v>
                </c:pt>
                <c:pt idx="1069">
                  <c:v>47</c:v>
                </c:pt>
                <c:pt idx="1070">
                  <c:v>47</c:v>
                </c:pt>
                <c:pt idx="1071">
                  <c:v>47</c:v>
                </c:pt>
                <c:pt idx="1072">
                  <c:v>47</c:v>
                </c:pt>
                <c:pt idx="1073">
                  <c:v>47</c:v>
                </c:pt>
                <c:pt idx="1074">
                  <c:v>47</c:v>
                </c:pt>
                <c:pt idx="1075">
                  <c:v>47</c:v>
                </c:pt>
                <c:pt idx="1076">
                  <c:v>47</c:v>
                </c:pt>
                <c:pt idx="1077">
                  <c:v>47</c:v>
                </c:pt>
                <c:pt idx="1078">
                  <c:v>47</c:v>
                </c:pt>
                <c:pt idx="1079">
                  <c:v>63</c:v>
                </c:pt>
                <c:pt idx="1080">
                  <c:v>63</c:v>
                </c:pt>
                <c:pt idx="1081">
                  <c:v>63</c:v>
                </c:pt>
                <c:pt idx="1082">
                  <c:v>63</c:v>
                </c:pt>
                <c:pt idx="1083">
                  <c:v>63</c:v>
                </c:pt>
                <c:pt idx="1084">
                  <c:v>63</c:v>
                </c:pt>
                <c:pt idx="1085">
                  <c:v>63</c:v>
                </c:pt>
                <c:pt idx="1086">
                  <c:v>63</c:v>
                </c:pt>
                <c:pt idx="1087">
                  <c:v>63</c:v>
                </c:pt>
                <c:pt idx="1088">
                  <c:v>66</c:v>
                </c:pt>
                <c:pt idx="1089">
                  <c:v>66</c:v>
                </c:pt>
                <c:pt idx="1090">
                  <c:v>66</c:v>
                </c:pt>
                <c:pt idx="1091">
                  <c:v>66</c:v>
                </c:pt>
                <c:pt idx="1092">
                  <c:v>66</c:v>
                </c:pt>
                <c:pt idx="1093">
                  <c:v>66</c:v>
                </c:pt>
                <c:pt idx="1094">
                  <c:v>66</c:v>
                </c:pt>
                <c:pt idx="1095">
                  <c:v>66</c:v>
                </c:pt>
                <c:pt idx="1096">
                  <c:v>66</c:v>
                </c:pt>
                <c:pt idx="1097">
                  <c:v>66</c:v>
                </c:pt>
                <c:pt idx="1098">
                  <c:v>58</c:v>
                </c:pt>
                <c:pt idx="1099">
                  <c:v>58</c:v>
                </c:pt>
                <c:pt idx="1100">
                  <c:v>58</c:v>
                </c:pt>
                <c:pt idx="1101">
                  <c:v>58</c:v>
                </c:pt>
                <c:pt idx="1102">
                  <c:v>58</c:v>
                </c:pt>
                <c:pt idx="1103">
                  <c:v>58</c:v>
                </c:pt>
                <c:pt idx="1104">
                  <c:v>58</c:v>
                </c:pt>
                <c:pt idx="1105">
                  <c:v>58</c:v>
                </c:pt>
                <c:pt idx="1106">
                  <c:v>58</c:v>
                </c:pt>
                <c:pt idx="1107">
                  <c:v>50</c:v>
                </c:pt>
                <c:pt idx="1108">
                  <c:v>50</c:v>
                </c:pt>
                <c:pt idx="1109">
                  <c:v>50</c:v>
                </c:pt>
                <c:pt idx="1110">
                  <c:v>50</c:v>
                </c:pt>
                <c:pt idx="1111">
                  <c:v>50</c:v>
                </c:pt>
                <c:pt idx="1112">
                  <c:v>50</c:v>
                </c:pt>
                <c:pt idx="1113">
                  <c:v>50</c:v>
                </c:pt>
                <c:pt idx="1114">
                  <c:v>50</c:v>
                </c:pt>
                <c:pt idx="1115">
                  <c:v>50</c:v>
                </c:pt>
                <c:pt idx="1116">
                  <c:v>50</c:v>
                </c:pt>
                <c:pt idx="1117">
                  <c:v>67</c:v>
                </c:pt>
                <c:pt idx="1118">
                  <c:v>67</c:v>
                </c:pt>
                <c:pt idx="1119">
                  <c:v>67</c:v>
                </c:pt>
                <c:pt idx="1120">
                  <c:v>67</c:v>
                </c:pt>
                <c:pt idx="1121">
                  <c:v>67</c:v>
                </c:pt>
                <c:pt idx="1122">
                  <c:v>67</c:v>
                </c:pt>
                <c:pt idx="1123">
                  <c:v>67</c:v>
                </c:pt>
                <c:pt idx="1124">
                  <c:v>67</c:v>
                </c:pt>
                <c:pt idx="1125">
                  <c:v>67</c:v>
                </c:pt>
                <c:pt idx="1126">
                  <c:v>60</c:v>
                </c:pt>
                <c:pt idx="1127">
                  <c:v>60</c:v>
                </c:pt>
                <c:pt idx="1128">
                  <c:v>60</c:v>
                </c:pt>
                <c:pt idx="1129">
                  <c:v>60</c:v>
                </c:pt>
                <c:pt idx="1130">
                  <c:v>60</c:v>
                </c:pt>
                <c:pt idx="1131">
                  <c:v>60</c:v>
                </c:pt>
                <c:pt idx="1132">
                  <c:v>60</c:v>
                </c:pt>
                <c:pt idx="1133">
                  <c:v>60</c:v>
                </c:pt>
                <c:pt idx="1134">
                  <c:v>60</c:v>
                </c:pt>
                <c:pt idx="1135">
                  <c:v>60</c:v>
                </c:pt>
                <c:pt idx="1136">
                  <c:v>49</c:v>
                </c:pt>
                <c:pt idx="1137">
                  <c:v>49</c:v>
                </c:pt>
                <c:pt idx="1138">
                  <c:v>49</c:v>
                </c:pt>
                <c:pt idx="1139">
                  <c:v>49</c:v>
                </c:pt>
                <c:pt idx="1140">
                  <c:v>49</c:v>
                </c:pt>
                <c:pt idx="1141">
                  <c:v>49</c:v>
                </c:pt>
                <c:pt idx="1142">
                  <c:v>49</c:v>
                </c:pt>
                <c:pt idx="1143">
                  <c:v>49</c:v>
                </c:pt>
                <c:pt idx="1144">
                  <c:v>49</c:v>
                </c:pt>
                <c:pt idx="1145">
                  <c:v>55</c:v>
                </c:pt>
                <c:pt idx="1146">
                  <c:v>55</c:v>
                </c:pt>
                <c:pt idx="1147">
                  <c:v>55</c:v>
                </c:pt>
                <c:pt idx="1148">
                  <c:v>55</c:v>
                </c:pt>
                <c:pt idx="1149">
                  <c:v>55</c:v>
                </c:pt>
                <c:pt idx="1150">
                  <c:v>55</c:v>
                </c:pt>
                <c:pt idx="1151">
                  <c:v>55</c:v>
                </c:pt>
                <c:pt idx="1152">
                  <c:v>55</c:v>
                </c:pt>
                <c:pt idx="1153">
                  <c:v>55</c:v>
                </c:pt>
                <c:pt idx="1154">
                  <c:v>55</c:v>
                </c:pt>
                <c:pt idx="1155">
                  <c:v>54</c:v>
                </c:pt>
                <c:pt idx="1156">
                  <c:v>54</c:v>
                </c:pt>
                <c:pt idx="1157">
                  <c:v>54</c:v>
                </c:pt>
                <c:pt idx="1158">
                  <c:v>54</c:v>
                </c:pt>
                <c:pt idx="1159">
                  <c:v>54</c:v>
                </c:pt>
                <c:pt idx="1160">
                  <c:v>54</c:v>
                </c:pt>
                <c:pt idx="1161">
                  <c:v>54</c:v>
                </c:pt>
                <c:pt idx="1162">
                  <c:v>54</c:v>
                </c:pt>
                <c:pt idx="1163">
                  <c:v>54</c:v>
                </c:pt>
                <c:pt idx="1164">
                  <c:v>66</c:v>
                </c:pt>
                <c:pt idx="1165">
                  <c:v>66</c:v>
                </c:pt>
                <c:pt idx="1166">
                  <c:v>66</c:v>
                </c:pt>
                <c:pt idx="1167">
                  <c:v>66</c:v>
                </c:pt>
                <c:pt idx="1168">
                  <c:v>66</c:v>
                </c:pt>
                <c:pt idx="1169">
                  <c:v>66</c:v>
                </c:pt>
                <c:pt idx="1170">
                  <c:v>66</c:v>
                </c:pt>
                <c:pt idx="1171">
                  <c:v>66</c:v>
                </c:pt>
                <c:pt idx="1172">
                  <c:v>66</c:v>
                </c:pt>
                <c:pt idx="1173">
                  <c:v>66</c:v>
                </c:pt>
                <c:pt idx="1174">
                  <c:v>62</c:v>
                </c:pt>
                <c:pt idx="1175">
                  <c:v>62</c:v>
                </c:pt>
                <c:pt idx="1176">
                  <c:v>62</c:v>
                </c:pt>
                <c:pt idx="1177">
                  <c:v>62</c:v>
                </c:pt>
                <c:pt idx="1178">
                  <c:v>62</c:v>
                </c:pt>
                <c:pt idx="1179">
                  <c:v>62</c:v>
                </c:pt>
                <c:pt idx="1180">
                  <c:v>62</c:v>
                </c:pt>
                <c:pt idx="1181">
                  <c:v>62</c:v>
                </c:pt>
                <c:pt idx="1182">
                  <c:v>62</c:v>
                </c:pt>
                <c:pt idx="1183">
                  <c:v>62</c:v>
                </c:pt>
                <c:pt idx="1184">
                  <c:v>62</c:v>
                </c:pt>
                <c:pt idx="1185">
                  <c:v>62</c:v>
                </c:pt>
                <c:pt idx="1186">
                  <c:v>62</c:v>
                </c:pt>
                <c:pt idx="1187">
                  <c:v>62</c:v>
                </c:pt>
                <c:pt idx="1188">
                  <c:v>62</c:v>
                </c:pt>
                <c:pt idx="1189">
                  <c:v>62</c:v>
                </c:pt>
                <c:pt idx="1190">
                  <c:v>62</c:v>
                </c:pt>
                <c:pt idx="1191">
                  <c:v>62</c:v>
                </c:pt>
                <c:pt idx="1192">
                  <c:v>62</c:v>
                </c:pt>
                <c:pt idx="1193">
                  <c:v>59</c:v>
                </c:pt>
                <c:pt idx="1194">
                  <c:v>59</c:v>
                </c:pt>
                <c:pt idx="1195">
                  <c:v>59</c:v>
                </c:pt>
                <c:pt idx="1196">
                  <c:v>59</c:v>
                </c:pt>
                <c:pt idx="1197">
                  <c:v>59</c:v>
                </c:pt>
                <c:pt idx="1198">
                  <c:v>59</c:v>
                </c:pt>
                <c:pt idx="1199">
                  <c:v>59</c:v>
                </c:pt>
                <c:pt idx="1200">
                  <c:v>59</c:v>
                </c:pt>
                <c:pt idx="1201">
                  <c:v>59</c:v>
                </c:pt>
                <c:pt idx="1202">
                  <c:v>59</c:v>
                </c:pt>
                <c:pt idx="1203">
                  <c:v>60</c:v>
                </c:pt>
                <c:pt idx="1204">
                  <c:v>60</c:v>
                </c:pt>
                <c:pt idx="1205">
                  <c:v>60</c:v>
                </c:pt>
                <c:pt idx="1206">
                  <c:v>60</c:v>
                </c:pt>
                <c:pt idx="1207">
                  <c:v>60</c:v>
                </c:pt>
                <c:pt idx="1208">
                  <c:v>60</c:v>
                </c:pt>
                <c:pt idx="1209">
                  <c:v>60</c:v>
                </c:pt>
                <c:pt idx="1210">
                  <c:v>60</c:v>
                </c:pt>
                <c:pt idx="1211">
                  <c:v>60</c:v>
                </c:pt>
                <c:pt idx="1212">
                  <c:v>49</c:v>
                </c:pt>
                <c:pt idx="1213">
                  <c:v>49</c:v>
                </c:pt>
                <c:pt idx="1214">
                  <c:v>49</c:v>
                </c:pt>
                <c:pt idx="1215">
                  <c:v>49</c:v>
                </c:pt>
                <c:pt idx="1216">
                  <c:v>49</c:v>
                </c:pt>
                <c:pt idx="1217">
                  <c:v>49</c:v>
                </c:pt>
                <c:pt idx="1218">
                  <c:v>49</c:v>
                </c:pt>
                <c:pt idx="1219">
                  <c:v>49</c:v>
                </c:pt>
                <c:pt idx="1220">
                  <c:v>49</c:v>
                </c:pt>
                <c:pt idx="1221">
                  <c:v>49</c:v>
                </c:pt>
                <c:pt idx="1222">
                  <c:v>50</c:v>
                </c:pt>
                <c:pt idx="1223">
                  <c:v>50</c:v>
                </c:pt>
                <c:pt idx="1224">
                  <c:v>50</c:v>
                </c:pt>
                <c:pt idx="1225">
                  <c:v>50</c:v>
                </c:pt>
                <c:pt idx="1226">
                  <c:v>50</c:v>
                </c:pt>
                <c:pt idx="1227">
                  <c:v>50</c:v>
                </c:pt>
                <c:pt idx="1228">
                  <c:v>50</c:v>
                </c:pt>
                <c:pt idx="1229">
                  <c:v>50</c:v>
                </c:pt>
                <c:pt idx="1230">
                  <c:v>50</c:v>
                </c:pt>
                <c:pt idx="1231">
                  <c:v>97</c:v>
                </c:pt>
                <c:pt idx="1232">
                  <c:v>97</c:v>
                </c:pt>
                <c:pt idx="1233">
                  <c:v>97</c:v>
                </c:pt>
                <c:pt idx="1234">
                  <c:v>97</c:v>
                </c:pt>
                <c:pt idx="1235">
                  <c:v>97</c:v>
                </c:pt>
                <c:pt idx="1236">
                  <c:v>97</c:v>
                </c:pt>
                <c:pt idx="1237">
                  <c:v>97</c:v>
                </c:pt>
                <c:pt idx="1238">
                  <c:v>97</c:v>
                </c:pt>
                <c:pt idx="1239">
                  <c:v>97</c:v>
                </c:pt>
                <c:pt idx="1240">
                  <c:v>97</c:v>
                </c:pt>
                <c:pt idx="1241">
                  <c:v>63</c:v>
                </c:pt>
                <c:pt idx="1242">
                  <c:v>63</c:v>
                </c:pt>
                <c:pt idx="1243">
                  <c:v>63</c:v>
                </c:pt>
                <c:pt idx="1244">
                  <c:v>63</c:v>
                </c:pt>
                <c:pt idx="1245">
                  <c:v>63</c:v>
                </c:pt>
                <c:pt idx="1246">
                  <c:v>63</c:v>
                </c:pt>
                <c:pt idx="1247">
                  <c:v>63</c:v>
                </c:pt>
                <c:pt idx="1248">
                  <c:v>63</c:v>
                </c:pt>
                <c:pt idx="1249">
                  <c:v>63</c:v>
                </c:pt>
                <c:pt idx="1250">
                  <c:v>63</c:v>
                </c:pt>
                <c:pt idx="1251">
                  <c:v>61</c:v>
                </c:pt>
                <c:pt idx="1252">
                  <c:v>61</c:v>
                </c:pt>
                <c:pt idx="1253">
                  <c:v>61</c:v>
                </c:pt>
                <c:pt idx="1254">
                  <c:v>61</c:v>
                </c:pt>
                <c:pt idx="1255">
                  <c:v>61</c:v>
                </c:pt>
                <c:pt idx="1256">
                  <c:v>61</c:v>
                </c:pt>
                <c:pt idx="1257">
                  <c:v>61</c:v>
                </c:pt>
                <c:pt idx="1258">
                  <c:v>61</c:v>
                </c:pt>
                <c:pt idx="1259">
                  <c:v>61</c:v>
                </c:pt>
                <c:pt idx="1260">
                  <c:v>58</c:v>
                </c:pt>
                <c:pt idx="1261">
                  <c:v>58</c:v>
                </c:pt>
                <c:pt idx="1262">
                  <c:v>58</c:v>
                </c:pt>
                <c:pt idx="1263">
                  <c:v>58</c:v>
                </c:pt>
                <c:pt idx="1264">
                  <c:v>58</c:v>
                </c:pt>
                <c:pt idx="1265">
                  <c:v>58</c:v>
                </c:pt>
                <c:pt idx="1266">
                  <c:v>58</c:v>
                </c:pt>
                <c:pt idx="1267">
                  <c:v>58</c:v>
                </c:pt>
                <c:pt idx="1268">
                  <c:v>58</c:v>
                </c:pt>
                <c:pt idx="1269">
                  <c:v>58</c:v>
                </c:pt>
                <c:pt idx="1270">
                  <c:v>53</c:v>
                </c:pt>
                <c:pt idx="1271">
                  <c:v>53</c:v>
                </c:pt>
                <c:pt idx="1272">
                  <c:v>53</c:v>
                </c:pt>
                <c:pt idx="1273">
                  <c:v>53</c:v>
                </c:pt>
                <c:pt idx="1274">
                  <c:v>53</c:v>
                </c:pt>
                <c:pt idx="1275">
                  <c:v>53</c:v>
                </c:pt>
                <c:pt idx="1276">
                  <c:v>53</c:v>
                </c:pt>
                <c:pt idx="1277">
                  <c:v>53</c:v>
                </c:pt>
                <c:pt idx="1278">
                  <c:v>53</c:v>
                </c:pt>
                <c:pt idx="1279">
                  <c:v>59</c:v>
                </c:pt>
                <c:pt idx="1280">
                  <c:v>59</c:v>
                </c:pt>
                <c:pt idx="1281">
                  <c:v>59</c:v>
                </c:pt>
                <c:pt idx="1282">
                  <c:v>59</c:v>
                </c:pt>
                <c:pt idx="1283">
                  <c:v>59</c:v>
                </c:pt>
                <c:pt idx="1284">
                  <c:v>59</c:v>
                </c:pt>
                <c:pt idx="1285">
                  <c:v>59</c:v>
                </c:pt>
                <c:pt idx="1286">
                  <c:v>59</c:v>
                </c:pt>
                <c:pt idx="1287">
                  <c:v>59</c:v>
                </c:pt>
                <c:pt idx="1288">
                  <c:v>59</c:v>
                </c:pt>
                <c:pt idx="1289">
                  <c:v>60</c:v>
                </c:pt>
                <c:pt idx="1290">
                  <c:v>60</c:v>
                </c:pt>
                <c:pt idx="1291">
                  <c:v>60</c:v>
                </c:pt>
                <c:pt idx="1292">
                  <c:v>60</c:v>
                </c:pt>
                <c:pt idx="1293">
                  <c:v>60</c:v>
                </c:pt>
                <c:pt idx="1294">
                  <c:v>60</c:v>
                </c:pt>
                <c:pt idx="1295">
                  <c:v>60</c:v>
                </c:pt>
                <c:pt idx="1296">
                  <c:v>60</c:v>
                </c:pt>
                <c:pt idx="1297">
                  <c:v>60</c:v>
                </c:pt>
                <c:pt idx="1298">
                  <c:v>50</c:v>
                </c:pt>
                <c:pt idx="1299">
                  <c:v>50</c:v>
                </c:pt>
                <c:pt idx="1300">
                  <c:v>50</c:v>
                </c:pt>
                <c:pt idx="1301">
                  <c:v>50</c:v>
                </c:pt>
                <c:pt idx="1302">
                  <c:v>50</c:v>
                </c:pt>
                <c:pt idx="1303">
                  <c:v>50</c:v>
                </c:pt>
                <c:pt idx="1304">
                  <c:v>50</c:v>
                </c:pt>
                <c:pt idx="1305">
                  <c:v>50</c:v>
                </c:pt>
                <c:pt idx="1306">
                  <c:v>50</c:v>
                </c:pt>
                <c:pt idx="1307">
                  <c:v>50</c:v>
                </c:pt>
                <c:pt idx="1308">
                  <c:v>57</c:v>
                </c:pt>
                <c:pt idx="1309">
                  <c:v>57</c:v>
                </c:pt>
                <c:pt idx="1310">
                  <c:v>57</c:v>
                </c:pt>
                <c:pt idx="1311">
                  <c:v>57</c:v>
                </c:pt>
                <c:pt idx="1312">
                  <c:v>57</c:v>
                </c:pt>
                <c:pt idx="1313">
                  <c:v>57</c:v>
                </c:pt>
                <c:pt idx="1314">
                  <c:v>57</c:v>
                </c:pt>
                <c:pt idx="1315">
                  <c:v>57</c:v>
                </c:pt>
                <c:pt idx="1316">
                  <c:v>57</c:v>
                </c:pt>
                <c:pt idx="1317">
                  <c:v>61</c:v>
                </c:pt>
                <c:pt idx="1318">
                  <c:v>61</c:v>
                </c:pt>
                <c:pt idx="1319">
                  <c:v>61</c:v>
                </c:pt>
                <c:pt idx="1320">
                  <c:v>61</c:v>
                </c:pt>
                <c:pt idx="1321">
                  <c:v>61</c:v>
                </c:pt>
                <c:pt idx="1322">
                  <c:v>61</c:v>
                </c:pt>
                <c:pt idx="1323">
                  <c:v>61</c:v>
                </c:pt>
                <c:pt idx="1324">
                  <c:v>61</c:v>
                </c:pt>
                <c:pt idx="1325">
                  <c:v>61</c:v>
                </c:pt>
                <c:pt idx="1326">
                  <c:v>61</c:v>
                </c:pt>
                <c:pt idx="1327">
                  <c:v>61</c:v>
                </c:pt>
                <c:pt idx="1328">
                  <c:v>61</c:v>
                </c:pt>
                <c:pt idx="1329">
                  <c:v>61</c:v>
                </c:pt>
                <c:pt idx="1330">
                  <c:v>61</c:v>
                </c:pt>
                <c:pt idx="1331">
                  <c:v>61</c:v>
                </c:pt>
                <c:pt idx="1332">
                  <c:v>61</c:v>
                </c:pt>
                <c:pt idx="1333">
                  <c:v>61</c:v>
                </c:pt>
                <c:pt idx="1334">
                  <c:v>61</c:v>
                </c:pt>
                <c:pt idx="1335">
                  <c:v>61</c:v>
                </c:pt>
                <c:pt idx="1336">
                  <c:v>72</c:v>
                </c:pt>
                <c:pt idx="1337">
                  <c:v>72</c:v>
                </c:pt>
                <c:pt idx="1338">
                  <c:v>72</c:v>
                </c:pt>
                <c:pt idx="1339">
                  <c:v>72</c:v>
                </c:pt>
                <c:pt idx="1340">
                  <c:v>72</c:v>
                </c:pt>
                <c:pt idx="1341">
                  <c:v>72</c:v>
                </c:pt>
                <c:pt idx="1342">
                  <c:v>72</c:v>
                </c:pt>
                <c:pt idx="1343">
                  <c:v>72</c:v>
                </c:pt>
                <c:pt idx="1344">
                  <c:v>72</c:v>
                </c:pt>
                <c:pt idx="1345">
                  <c:v>72</c:v>
                </c:pt>
                <c:pt idx="1346">
                  <c:v>53</c:v>
                </c:pt>
                <c:pt idx="1347">
                  <c:v>53</c:v>
                </c:pt>
                <c:pt idx="1348">
                  <c:v>53</c:v>
                </c:pt>
                <c:pt idx="1349">
                  <c:v>53</c:v>
                </c:pt>
                <c:pt idx="1350">
                  <c:v>53</c:v>
                </c:pt>
                <c:pt idx="1351">
                  <c:v>53</c:v>
                </c:pt>
                <c:pt idx="1352">
                  <c:v>53</c:v>
                </c:pt>
                <c:pt idx="1353">
                  <c:v>53</c:v>
                </c:pt>
                <c:pt idx="1354">
                  <c:v>53</c:v>
                </c:pt>
                <c:pt idx="1355">
                  <c:v>62</c:v>
                </c:pt>
                <c:pt idx="1356">
                  <c:v>62</c:v>
                </c:pt>
                <c:pt idx="1357">
                  <c:v>62</c:v>
                </c:pt>
                <c:pt idx="1358">
                  <c:v>62</c:v>
                </c:pt>
                <c:pt idx="1359">
                  <c:v>62</c:v>
                </c:pt>
                <c:pt idx="1360">
                  <c:v>62</c:v>
                </c:pt>
                <c:pt idx="1361">
                  <c:v>62</c:v>
                </c:pt>
                <c:pt idx="1362">
                  <c:v>62</c:v>
                </c:pt>
                <c:pt idx="1363">
                  <c:v>62</c:v>
                </c:pt>
                <c:pt idx="1364">
                  <c:v>62</c:v>
                </c:pt>
                <c:pt idx="1365">
                  <c:v>58</c:v>
                </c:pt>
                <c:pt idx="1366">
                  <c:v>58</c:v>
                </c:pt>
                <c:pt idx="1367">
                  <c:v>58</c:v>
                </c:pt>
                <c:pt idx="1368">
                  <c:v>58</c:v>
                </c:pt>
                <c:pt idx="1369">
                  <c:v>58</c:v>
                </c:pt>
                <c:pt idx="1370">
                  <c:v>58</c:v>
                </c:pt>
                <c:pt idx="1371">
                  <c:v>58</c:v>
                </c:pt>
                <c:pt idx="1372">
                  <c:v>58</c:v>
                </c:pt>
                <c:pt idx="1373">
                  <c:v>58</c:v>
                </c:pt>
                <c:pt idx="1374">
                  <c:v>58</c:v>
                </c:pt>
                <c:pt idx="1375">
                  <c:v>58</c:v>
                </c:pt>
                <c:pt idx="1376">
                  <c:v>58</c:v>
                </c:pt>
                <c:pt idx="1377">
                  <c:v>58</c:v>
                </c:pt>
                <c:pt idx="1378">
                  <c:v>58</c:v>
                </c:pt>
                <c:pt idx="1379">
                  <c:v>58</c:v>
                </c:pt>
                <c:pt idx="1380">
                  <c:v>58</c:v>
                </c:pt>
                <c:pt idx="1381">
                  <c:v>58</c:v>
                </c:pt>
                <c:pt idx="1382">
                  <c:v>58</c:v>
                </c:pt>
                <c:pt idx="1383">
                  <c:v>58</c:v>
                </c:pt>
                <c:pt idx="1384">
                  <c:v>47</c:v>
                </c:pt>
                <c:pt idx="1385">
                  <c:v>47</c:v>
                </c:pt>
                <c:pt idx="1386">
                  <c:v>47</c:v>
                </c:pt>
                <c:pt idx="1387">
                  <c:v>47</c:v>
                </c:pt>
                <c:pt idx="1388">
                  <c:v>47</c:v>
                </c:pt>
                <c:pt idx="1389">
                  <c:v>47</c:v>
                </c:pt>
                <c:pt idx="1390">
                  <c:v>47</c:v>
                </c:pt>
                <c:pt idx="1391">
                  <c:v>47</c:v>
                </c:pt>
                <c:pt idx="1392">
                  <c:v>47</c:v>
                </c:pt>
                <c:pt idx="1393">
                  <c:v>47</c:v>
                </c:pt>
                <c:pt idx="1394">
                  <c:v>144</c:v>
                </c:pt>
                <c:pt idx="1395">
                  <c:v>144</c:v>
                </c:pt>
                <c:pt idx="1396">
                  <c:v>144</c:v>
                </c:pt>
                <c:pt idx="1397">
                  <c:v>144</c:v>
                </c:pt>
                <c:pt idx="1398">
                  <c:v>144</c:v>
                </c:pt>
                <c:pt idx="1399">
                  <c:v>144</c:v>
                </c:pt>
                <c:pt idx="1400">
                  <c:v>144</c:v>
                </c:pt>
                <c:pt idx="1401">
                  <c:v>144</c:v>
                </c:pt>
                <c:pt idx="1402">
                  <c:v>144</c:v>
                </c:pt>
                <c:pt idx="1403">
                  <c:v>55</c:v>
                </c:pt>
                <c:pt idx="1404">
                  <c:v>55</c:v>
                </c:pt>
                <c:pt idx="1405">
                  <c:v>55</c:v>
                </c:pt>
                <c:pt idx="1406">
                  <c:v>55</c:v>
                </c:pt>
                <c:pt idx="1407">
                  <c:v>55</c:v>
                </c:pt>
                <c:pt idx="1408">
                  <c:v>55</c:v>
                </c:pt>
                <c:pt idx="1409">
                  <c:v>55</c:v>
                </c:pt>
                <c:pt idx="1410">
                  <c:v>55</c:v>
                </c:pt>
                <c:pt idx="1411">
                  <c:v>55</c:v>
                </c:pt>
                <c:pt idx="1412">
                  <c:v>55</c:v>
                </c:pt>
                <c:pt idx="1413">
                  <c:v>50</c:v>
                </c:pt>
                <c:pt idx="1414">
                  <c:v>50</c:v>
                </c:pt>
                <c:pt idx="1415">
                  <c:v>50</c:v>
                </c:pt>
                <c:pt idx="1416">
                  <c:v>50</c:v>
                </c:pt>
                <c:pt idx="1417">
                  <c:v>50</c:v>
                </c:pt>
                <c:pt idx="1418">
                  <c:v>50</c:v>
                </c:pt>
                <c:pt idx="1419">
                  <c:v>50</c:v>
                </c:pt>
                <c:pt idx="1420">
                  <c:v>50</c:v>
                </c:pt>
                <c:pt idx="1421">
                  <c:v>50</c:v>
                </c:pt>
                <c:pt idx="1422">
                  <c:v>51</c:v>
                </c:pt>
                <c:pt idx="1423">
                  <c:v>51</c:v>
                </c:pt>
                <c:pt idx="1424">
                  <c:v>51</c:v>
                </c:pt>
                <c:pt idx="1425">
                  <c:v>51</c:v>
                </c:pt>
                <c:pt idx="1426">
                  <c:v>51</c:v>
                </c:pt>
                <c:pt idx="1427">
                  <c:v>51</c:v>
                </c:pt>
                <c:pt idx="1428">
                  <c:v>51</c:v>
                </c:pt>
                <c:pt idx="1429">
                  <c:v>51</c:v>
                </c:pt>
                <c:pt idx="1430">
                  <c:v>51</c:v>
                </c:pt>
                <c:pt idx="1431">
                  <c:v>51</c:v>
                </c:pt>
                <c:pt idx="1432">
                  <c:v>58</c:v>
                </c:pt>
                <c:pt idx="1433">
                  <c:v>58</c:v>
                </c:pt>
                <c:pt idx="1434">
                  <c:v>58</c:v>
                </c:pt>
                <c:pt idx="1435">
                  <c:v>58</c:v>
                </c:pt>
                <c:pt idx="1436">
                  <c:v>58</c:v>
                </c:pt>
                <c:pt idx="1437">
                  <c:v>58</c:v>
                </c:pt>
                <c:pt idx="1438">
                  <c:v>58</c:v>
                </c:pt>
                <c:pt idx="1439">
                  <c:v>58</c:v>
                </c:pt>
                <c:pt idx="1440">
                  <c:v>58</c:v>
                </c:pt>
                <c:pt idx="1441">
                  <c:v>58</c:v>
                </c:pt>
                <c:pt idx="1442">
                  <c:v>54</c:v>
                </c:pt>
                <c:pt idx="1443">
                  <c:v>54</c:v>
                </c:pt>
                <c:pt idx="1444">
                  <c:v>54</c:v>
                </c:pt>
                <c:pt idx="1445">
                  <c:v>54</c:v>
                </c:pt>
                <c:pt idx="1446">
                  <c:v>54</c:v>
                </c:pt>
                <c:pt idx="1447">
                  <c:v>54</c:v>
                </c:pt>
                <c:pt idx="1448">
                  <c:v>54</c:v>
                </c:pt>
                <c:pt idx="1449">
                  <c:v>54</c:v>
                </c:pt>
                <c:pt idx="1450">
                  <c:v>54</c:v>
                </c:pt>
                <c:pt idx="1451">
                  <c:v>50</c:v>
                </c:pt>
                <c:pt idx="1452">
                  <c:v>50</c:v>
                </c:pt>
                <c:pt idx="1453">
                  <c:v>50</c:v>
                </c:pt>
                <c:pt idx="1454">
                  <c:v>50</c:v>
                </c:pt>
                <c:pt idx="1455">
                  <c:v>50</c:v>
                </c:pt>
                <c:pt idx="1456">
                  <c:v>50</c:v>
                </c:pt>
                <c:pt idx="1457">
                  <c:v>50</c:v>
                </c:pt>
                <c:pt idx="1458">
                  <c:v>50</c:v>
                </c:pt>
                <c:pt idx="1459">
                  <c:v>50</c:v>
                </c:pt>
                <c:pt idx="1460">
                  <c:v>49</c:v>
                </c:pt>
                <c:pt idx="1461">
                  <c:v>49</c:v>
                </c:pt>
                <c:pt idx="1462">
                  <c:v>49</c:v>
                </c:pt>
                <c:pt idx="1463">
                  <c:v>49</c:v>
                </c:pt>
                <c:pt idx="1464">
                  <c:v>49</c:v>
                </c:pt>
                <c:pt idx="1465">
                  <c:v>49</c:v>
                </c:pt>
                <c:pt idx="1466">
                  <c:v>49</c:v>
                </c:pt>
                <c:pt idx="1467">
                  <c:v>49</c:v>
                </c:pt>
                <c:pt idx="1468">
                  <c:v>49</c:v>
                </c:pt>
                <c:pt idx="1469">
                  <c:v>49</c:v>
                </c:pt>
                <c:pt idx="1470">
                  <c:v>46</c:v>
                </c:pt>
                <c:pt idx="1471">
                  <c:v>46</c:v>
                </c:pt>
                <c:pt idx="1472">
                  <c:v>46</c:v>
                </c:pt>
                <c:pt idx="1473">
                  <c:v>46</c:v>
                </c:pt>
                <c:pt idx="1474">
                  <c:v>46</c:v>
                </c:pt>
                <c:pt idx="1475">
                  <c:v>46</c:v>
                </c:pt>
                <c:pt idx="1476">
                  <c:v>46</c:v>
                </c:pt>
                <c:pt idx="1477">
                  <c:v>46</c:v>
                </c:pt>
                <c:pt idx="1478">
                  <c:v>46</c:v>
                </c:pt>
                <c:pt idx="1479">
                  <c:v>53</c:v>
                </c:pt>
                <c:pt idx="1480">
                  <c:v>53</c:v>
                </c:pt>
                <c:pt idx="1481">
                  <c:v>53</c:v>
                </c:pt>
                <c:pt idx="1482">
                  <c:v>53</c:v>
                </c:pt>
                <c:pt idx="1483">
                  <c:v>53</c:v>
                </c:pt>
                <c:pt idx="1484">
                  <c:v>53</c:v>
                </c:pt>
                <c:pt idx="1485">
                  <c:v>53</c:v>
                </c:pt>
                <c:pt idx="1486">
                  <c:v>53</c:v>
                </c:pt>
                <c:pt idx="1487">
                  <c:v>53</c:v>
                </c:pt>
                <c:pt idx="1488">
                  <c:v>53</c:v>
                </c:pt>
                <c:pt idx="1489">
                  <c:v>49</c:v>
                </c:pt>
                <c:pt idx="1490">
                  <c:v>49</c:v>
                </c:pt>
                <c:pt idx="1491">
                  <c:v>49</c:v>
                </c:pt>
                <c:pt idx="1492">
                  <c:v>49</c:v>
                </c:pt>
                <c:pt idx="1493">
                  <c:v>49</c:v>
                </c:pt>
                <c:pt idx="1494">
                  <c:v>49</c:v>
                </c:pt>
                <c:pt idx="1495">
                  <c:v>49</c:v>
                </c:pt>
                <c:pt idx="1496">
                  <c:v>49</c:v>
                </c:pt>
                <c:pt idx="1497">
                  <c:v>49</c:v>
                </c:pt>
                <c:pt idx="1498">
                  <c:v>50</c:v>
                </c:pt>
                <c:pt idx="1499">
                  <c:v>50</c:v>
                </c:pt>
                <c:pt idx="1500">
                  <c:v>50</c:v>
                </c:pt>
                <c:pt idx="1501">
                  <c:v>50</c:v>
                </c:pt>
                <c:pt idx="1502">
                  <c:v>50</c:v>
                </c:pt>
                <c:pt idx="1503">
                  <c:v>50</c:v>
                </c:pt>
                <c:pt idx="1504">
                  <c:v>50</c:v>
                </c:pt>
                <c:pt idx="1505">
                  <c:v>50</c:v>
                </c:pt>
                <c:pt idx="1506">
                  <c:v>50</c:v>
                </c:pt>
                <c:pt idx="1507">
                  <c:v>50</c:v>
                </c:pt>
                <c:pt idx="1508">
                  <c:v>62</c:v>
                </c:pt>
                <c:pt idx="1509">
                  <c:v>62</c:v>
                </c:pt>
                <c:pt idx="1510">
                  <c:v>62</c:v>
                </c:pt>
                <c:pt idx="1511">
                  <c:v>62</c:v>
                </c:pt>
                <c:pt idx="1512">
                  <c:v>62</c:v>
                </c:pt>
                <c:pt idx="1513">
                  <c:v>62</c:v>
                </c:pt>
                <c:pt idx="1514">
                  <c:v>62</c:v>
                </c:pt>
                <c:pt idx="1515">
                  <c:v>62</c:v>
                </c:pt>
                <c:pt idx="1516">
                  <c:v>62</c:v>
                </c:pt>
                <c:pt idx="1517">
                  <c:v>62</c:v>
                </c:pt>
                <c:pt idx="1518">
                  <c:v>57</c:v>
                </c:pt>
                <c:pt idx="1519">
                  <c:v>57</c:v>
                </c:pt>
                <c:pt idx="1520">
                  <c:v>57</c:v>
                </c:pt>
                <c:pt idx="1521">
                  <c:v>57</c:v>
                </c:pt>
                <c:pt idx="1522">
                  <c:v>57</c:v>
                </c:pt>
                <c:pt idx="1523">
                  <c:v>57</c:v>
                </c:pt>
                <c:pt idx="1524">
                  <c:v>57</c:v>
                </c:pt>
                <c:pt idx="1525">
                  <c:v>57</c:v>
                </c:pt>
                <c:pt idx="1526">
                  <c:v>57</c:v>
                </c:pt>
                <c:pt idx="1527">
                  <c:v>49</c:v>
                </c:pt>
                <c:pt idx="1528">
                  <c:v>49</c:v>
                </c:pt>
                <c:pt idx="1529">
                  <c:v>49</c:v>
                </c:pt>
                <c:pt idx="1530">
                  <c:v>49</c:v>
                </c:pt>
                <c:pt idx="1531">
                  <c:v>49</c:v>
                </c:pt>
                <c:pt idx="1532">
                  <c:v>49</c:v>
                </c:pt>
                <c:pt idx="1533">
                  <c:v>49</c:v>
                </c:pt>
                <c:pt idx="1534">
                  <c:v>49</c:v>
                </c:pt>
                <c:pt idx="1535">
                  <c:v>49</c:v>
                </c:pt>
                <c:pt idx="1536">
                  <c:v>49</c:v>
                </c:pt>
                <c:pt idx="1537">
                  <c:v>48</c:v>
                </c:pt>
                <c:pt idx="1538">
                  <c:v>48</c:v>
                </c:pt>
                <c:pt idx="1539">
                  <c:v>48</c:v>
                </c:pt>
                <c:pt idx="1540">
                  <c:v>48</c:v>
                </c:pt>
                <c:pt idx="1541">
                  <c:v>48</c:v>
                </c:pt>
                <c:pt idx="1542">
                  <c:v>48</c:v>
                </c:pt>
                <c:pt idx="1543">
                  <c:v>48</c:v>
                </c:pt>
                <c:pt idx="1544">
                  <c:v>48</c:v>
                </c:pt>
                <c:pt idx="1545">
                  <c:v>48</c:v>
                </c:pt>
                <c:pt idx="1546">
                  <c:v>47</c:v>
                </c:pt>
                <c:pt idx="1547">
                  <c:v>47</c:v>
                </c:pt>
                <c:pt idx="1548">
                  <c:v>47</c:v>
                </c:pt>
                <c:pt idx="1549">
                  <c:v>47</c:v>
                </c:pt>
                <c:pt idx="1550">
                  <c:v>47</c:v>
                </c:pt>
                <c:pt idx="1551">
                  <c:v>47</c:v>
                </c:pt>
                <c:pt idx="1552">
                  <c:v>47</c:v>
                </c:pt>
                <c:pt idx="1553">
                  <c:v>47</c:v>
                </c:pt>
                <c:pt idx="1554">
                  <c:v>47</c:v>
                </c:pt>
                <c:pt idx="1555">
                  <c:v>47</c:v>
                </c:pt>
                <c:pt idx="1556">
                  <c:v>61</c:v>
                </c:pt>
                <c:pt idx="1557">
                  <c:v>61</c:v>
                </c:pt>
                <c:pt idx="1558">
                  <c:v>61</c:v>
                </c:pt>
                <c:pt idx="1559">
                  <c:v>61</c:v>
                </c:pt>
                <c:pt idx="1560">
                  <c:v>61</c:v>
                </c:pt>
                <c:pt idx="1561">
                  <c:v>61</c:v>
                </c:pt>
                <c:pt idx="1562">
                  <c:v>61</c:v>
                </c:pt>
                <c:pt idx="1563">
                  <c:v>61</c:v>
                </c:pt>
                <c:pt idx="1564">
                  <c:v>61</c:v>
                </c:pt>
                <c:pt idx="1565">
                  <c:v>59</c:v>
                </c:pt>
                <c:pt idx="1566">
                  <c:v>59</c:v>
                </c:pt>
                <c:pt idx="1567">
                  <c:v>59</c:v>
                </c:pt>
                <c:pt idx="1568">
                  <c:v>59</c:v>
                </c:pt>
                <c:pt idx="1569">
                  <c:v>59</c:v>
                </c:pt>
                <c:pt idx="1570">
                  <c:v>59</c:v>
                </c:pt>
                <c:pt idx="1571">
                  <c:v>59</c:v>
                </c:pt>
                <c:pt idx="1572">
                  <c:v>59</c:v>
                </c:pt>
                <c:pt idx="1573">
                  <c:v>59</c:v>
                </c:pt>
                <c:pt idx="1574">
                  <c:v>59</c:v>
                </c:pt>
                <c:pt idx="1575">
                  <c:v>58</c:v>
                </c:pt>
                <c:pt idx="1576">
                  <c:v>58</c:v>
                </c:pt>
                <c:pt idx="1577">
                  <c:v>58</c:v>
                </c:pt>
                <c:pt idx="1578">
                  <c:v>58</c:v>
                </c:pt>
                <c:pt idx="1579">
                  <c:v>58</c:v>
                </c:pt>
                <c:pt idx="1580">
                  <c:v>58</c:v>
                </c:pt>
                <c:pt idx="1581">
                  <c:v>58</c:v>
                </c:pt>
                <c:pt idx="1582">
                  <c:v>58</c:v>
                </c:pt>
                <c:pt idx="1583">
                  <c:v>58</c:v>
                </c:pt>
                <c:pt idx="1584">
                  <c:v>60</c:v>
                </c:pt>
                <c:pt idx="1585">
                  <c:v>60</c:v>
                </c:pt>
                <c:pt idx="1586">
                  <c:v>60</c:v>
                </c:pt>
                <c:pt idx="1587">
                  <c:v>60</c:v>
                </c:pt>
                <c:pt idx="1588">
                  <c:v>60</c:v>
                </c:pt>
                <c:pt idx="1589">
                  <c:v>60</c:v>
                </c:pt>
                <c:pt idx="1590">
                  <c:v>60</c:v>
                </c:pt>
                <c:pt idx="1591">
                  <c:v>60</c:v>
                </c:pt>
                <c:pt idx="1592">
                  <c:v>60</c:v>
                </c:pt>
                <c:pt idx="1593">
                  <c:v>60</c:v>
                </c:pt>
                <c:pt idx="1594">
                  <c:v>74</c:v>
                </c:pt>
                <c:pt idx="1595">
                  <c:v>74</c:v>
                </c:pt>
                <c:pt idx="1596">
                  <c:v>74</c:v>
                </c:pt>
                <c:pt idx="1597">
                  <c:v>74</c:v>
                </c:pt>
                <c:pt idx="1598">
                  <c:v>74</c:v>
                </c:pt>
                <c:pt idx="1599">
                  <c:v>74</c:v>
                </c:pt>
                <c:pt idx="1600">
                  <c:v>74</c:v>
                </c:pt>
                <c:pt idx="1601">
                  <c:v>74</c:v>
                </c:pt>
                <c:pt idx="1602">
                  <c:v>74</c:v>
                </c:pt>
                <c:pt idx="1603">
                  <c:v>74</c:v>
                </c:pt>
                <c:pt idx="1604">
                  <c:v>53</c:v>
                </c:pt>
                <c:pt idx="1605">
                  <c:v>53</c:v>
                </c:pt>
                <c:pt idx="1606">
                  <c:v>53</c:v>
                </c:pt>
                <c:pt idx="1607">
                  <c:v>53</c:v>
                </c:pt>
                <c:pt idx="1608">
                  <c:v>53</c:v>
                </c:pt>
                <c:pt idx="1609">
                  <c:v>53</c:v>
                </c:pt>
                <c:pt idx="1610">
                  <c:v>53</c:v>
                </c:pt>
                <c:pt idx="1611">
                  <c:v>53</c:v>
                </c:pt>
                <c:pt idx="1612">
                  <c:v>53</c:v>
                </c:pt>
                <c:pt idx="1613">
                  <c:v>111</c:v>
                </c:pt>
                <c:pt idx="1614">
                  <c:v>111</c:v>
                </c:pt>
                <c:pt idx="1615">
                  <c:v>111</c:v>
                </c:pt>
                <c:pt idx="1616">
                  <c:v>111</c:v>
                </c:pt>
                <c:pt idx="1617">
                  <c:v>111</c:v>
                </c:pt>
                <c:pt idx="1618">
                  <c:v>111</c:v>
                </c:pt>
                <c:pt idx="1619">
                  <c:v>111</c:v>
                </c:pt>
                <c:pt idx="1620">
                  <c:v>111</c:v>
                </c:pt>
                <c:pt idx="1621">
                  <c:v>111</c:v>
                </c:pt>
                <c:pt idx="1622">
                  <c:v>111</c:v>
                </c:pt>
                <c:pt idx="1623">
                  <c:v>40</c:v>
                </c:pt>
                <c:pt idx="1624">
                  <c:v>40</c:v>
                </c:pt>
                <c:pt idx="1625">
                  <c:v>40</c:v>
                </c:pt>
                <c:pt idx="1626">
                  <c:v>40</c:v>
                </c:pt>
                <c:pt idx="1627">
                  <c:v>40</c:v>
                </c:pt>
                <c:pt idx="1628">
                  <c:v>40</c:v>
                </c:pt>
                <c:pt idx="1629">
                  <c:v>40</c:v>
                </c:pt>
                <c:pt idx="1630">
                  <c:v>40</c:v>
                </c:pt>
                <c:pt idx="1631">
                  <c:v>40</c:v>
                </c:pt>
                <c:pt idx="1632">
                  <c:v>55</c:v>
                </c:pt>
                <c:pt idx="1633">
                  <c:v>55</c:v>
                </c:pt>
                <c:pt idx="1634">
                  <c:v>55</c:v>
                </c:pt>
                <c:pt idx="1635">
                  <c:v>55</c:v>
                </c:pt>
                <c:pt idx="1636">
                  <c:v>55</c:v>
                </c:pt>
                <c:pt idx="1637">
                  <c:v>55</c:v>
                </c:pt>
                <c:pt idx="1638">
                  <c:v>55</c:v>
                </c:pt>
                <c:pt idx="1639">
                  <c:v>55</c:v>
                </c:pt>
                <c:pt idx="1640">
                  <c:v>55</c:v>
                </c:pt>
                <c:pt idx="1641">
                  <c:v>55</c:v>
                </c:pt>
                <c:pt idx="1642">
                  <c:v>51</c:v>
                </c:pt>
                <c:pt idx="1643">
                  <c:v>51</c:v>
                </c:pt>
                <c:pt idx="1644">
                  <c:v>51</c:v>
                </c:pt>
                <c:pt idx="1645">
                  <c:v>51</c:v>
                </c:pt>
                <c:pt idx="1646">
                  <c:v>51</c:v>
                </c:pt>
                <c:pt idx="1647">
                  <c:v>51</c:v>
                </c:pt>
                <c:pt idx="1648">
                  <c:v>51</c:v>
                </c:pt>
                <c:pt idx="1649">
                  <c:v>51</c:v>
                </c:pt>
                <c:pt idx="1650">
                  <c:v>51</c:v>
                </c:pt>
                <c:pt idx="1651">
                  <c:v>68</c:v>
                </c:pt>
                <c:pt idx="1652">
                  <c:v>68</c:v>
                </c:pt>
                <c:pt idx="1653">
                  <c:v>68</c:v>
                </c:pt>
                <c:pt idx="1654">
                  <c:v>68</c:v>
                </c:pt>
                <c:pt idx="1655">
                  <c:v>68</c:v>
                </c:pt>
                <c:pt idx="1656">
                  <c:v>68</c:v>
                </c:pt>
                <c:pt idx="1657">
                  <c:v>68</c:v>
                </c:pt>
                <c:pt idx="1658">
                  <c:v>68</c:v>
                </c:pt>
                <c:pt idx="1659">
                  <c:v>68</c:v>
                </c:pt>
                <c:pt idx="1660">
                  <c:v>68</c:v>
                </c:pt>
                <c:pt idx="1661">
                  <c:v>45</c:v>
                </c:pt>
                <c:pt idx="1662">
                  <c:v>45</c:v>
                </c:pt>
                <c:pt idx="1663">
                  <c:v>45</c:v>
                </c:pt>
                <c:pt idx="1664">
                  <c:v>45</c:v>
                </c:pt>
                <c:pt idx="1665">
                  <c:v>45</c:v>
                </c:pt>
                <c:pt idx="1666">
                  <c:v>45</c:v>
                </c:pt>
                <c:pt idx="1667">
                  <c:v>45</c:v>
                </c:pt>
                <c:pt idx="1668">
                  <c:v>45</c:v>
                </c:pt>
                <c:pt idx="1669">
                  <c:v>45</c:v>
                </c:pt>
                <c:pt idx="1670">
                  <c:v>45</c:v>
                </c:pt>
                <c:pt idx="1671">
                  <c:v>62</c:v>
                </c:pt>
                <c:pt idx="1672">
                  <c:v>62</c:v>
                </c:pt>
                <c:pt idx="1673">
                  <c:v>62</c:v>
                </c:pt>
                <c:pt idx="1674">
                  <c:v>62</c:v>
                </c:pt>
                <c:pt idx="1675">
                  <c:v>62</c:v>
                </c:pt>
                <c:pt idx="1676">
                  <c:v>62</c:v>
                </c:pt>
                <c:pt idx="1677">
                  <c:v>62</c:v>
                </c:pt>
                <c:pt idx="1678">
                  <c:v>62</c:v>
                </c:pt>
                <c:pt idx="1679">
                  <c:v>62</c:v>
                </c:pt>
                <c:pt idx="1680">
                  <c:v>41</c:v>
                </c:pt>
                <c:pt idx="1681">
                  <c:v>41</c:v>
                </c:pt>
                <c:pt idx="1682">
                  <c:v>41</c:v>
                </c:pt>
                <c:pt idx="1683">
                  <c:v>41</c:v>
                </c:pt>
                <c:pt idx="1684">
                  <c:v>41</c:v>
                </c:pt>
                <c:pt idx="1685">
                  <c:v>41</c:v>
                </c:pt>
                <c:pt idx="1686">
                  <c:v>41</c:v>
                </c:pt>
                <c:pt idx="1687">
                  <c:v>41</c:v>
                </c:pt>
                <c:pt idx="1688">
                  <c:v>41</c:v>
                </c:pt>
                <c:pt idx="1689">
                  <c:v>41</c:v>
                </c:pt>
                <c:pt idx="1690">
                  <c:v>44</c:v>
                </c:pt>
                <c:pt idx="1691">
                  <c:v>44</c:v>
                </c:pt>
                <c:pt idx="1692">
                  <c:v>44</c:v>
                </c:pt>
                <c:pt idx="1693">
                  <c:v>44</c:v>
                </c:pt>
                <c:pt idx="1694">
                  <c:v>44</c:v>
                </c:pt>
                <c:pt idx="1695">
                  <c:v>44</c:v>
                </c:pt>
                <c:pt idx="1696">
                  <c:v>44</c:v>
                </c:pt>
                <c:pt idx="1697">
                  <c:v>44</c:v>
                </c:pt>
                <c:pt idx="1698">
                  <c:v>44</c:v>
                </c:pt>
                <c:pt idx="1699">
                  <c:v>45</c:v>
                </c:pt>
                <c:pt idx="1700">
                  <c:v>45</c:v>
                </c:pt>
                <c:pt idx="1701">
                  <c:v>45</c:v>
                </c:pt>
                <c:pt idx="1702">
                  <c:v>45</c:v>
                </c:pt>
                <c:pt idx="1703">
                  <c:v>45</c:v>
                </c:pt>
                <c:pt idx="1704">
                  <c:v>45</c:v>
                </c:pt>
                <c:pt idx="1705">
                  <c:v>45</c:v>
                </c:pt>
                <c:pt idx="1706">
                  <c:v>45</c:v>
                </c:pt>
                <c:pt idx="1707">
                  <c:v>45</c:v>
                </c:pt>
                <c:pt idx="1708">
                  <c:v>45</c:v>
                </c:pt>
                <c:pt idx="1709">
                  <c:v>54</c:v>
                </c:pt>
                <c:pt idx="1710">
                  <c:v>54</c:v>
                </c:pt>
                <c:pt idx="1711">
                  <c:v>54</c:v>
                </c:pt>
                <c:pt idx="1712">
                  <c:v>54</c:v>
                </c:pt>
                <c:pt idx="1713">
                  <c:v>54</c:v>
                </c:pt>
                <c:pt idx="1714">
                  <c:v>54</c:v>
                </c:pt>
                <c:pt idx="1715">
                  <c:v>54</c:v>
                </c:pt>
                <c:pt idx="1716">
                  <c:v>54</c:v>
                </c:pt>
                <c:pt idx="1717">
                  <c:v>54</c:v>
                </c:pt>
                <c:pt idx="1718">
                  <c:v>65</c:v>
                </c:pt>
                <c:pt idx="1719">
                  <c:v>65</c:v>
                </c:pt>
                <c:pt idx="1720">
                  <c:v>65</c:v>
                </c:pt>
                <c:pt idx="1721">
                  <c:v>65</c:v>
                </c:pt>
                <c:pt idx="1722">
                  <c:v>65</c:v>
                </c:pt>
                <c:pt idx="1723">
                  <c:v>65</c:v>
                </c:pt>
                <c:pt idx="1724">
                  <c:v>65</c:v>
                </c:pt>
                <c:pt idx="1725">
                  <c:v>65</c:v>
                </c:pt>
                <c:pt idx="1726">
                  <c:v>65</c:v>
                </c:pt>
                <c:pt idx="1727">
                  <c:v>65</c:v>
                </c:pt>
                <c:pt idx="1728">
                  <c:v>50</c:v>
                </c:pt>
                <c:pt idx="1729">
                  <c:v>50</c:v>
                </c:pt>
                <c:pt idx="1730">
                  <c:v>50</c:v>
                </c:pt>
                <c:pt idx="1731">
                  <c:v>50</c:v>
                </c:pt>
                <c:pt idx="1732">
                  <c:v>50</c:v>
                </c:pt>
                <c:pt idx="1733">
                  <c:v>50</c:v>
                </c:pt>
                <c:pt idx="1734">
                  <c:v>50</c:v>
                </c:pt>
                <c:pt idx="1735">
                  <c:v>50</c:v>
                </c:pt>
                <c:pt idx="1736">
                  <c:v>50</c:v>
                </c:pt>
                <c:pt idx="1737">
                  <c:v>50</c:v>
                </c:pt>
                <c:pt idx="1738">
                  <c:v>50</c:v>
                </c:pt>
                <c:pt idx="1739">
                  <c:v>50</c:v>
                </c:pt>
                <c:pt idx="1740">
                  <c:v>50</c:v>
                </c:pt>
                <c:pt idx="1741">
                  <c:v>50</c:v>
                </c:pt>
                <c:pt idx="1742">
                  <c:v>50</c:v>
                </c:pt>
                <c:pt idx="1743">
                  <c:v>50</c:v>
                </c:pt>
                <c:pt idx="1744">
                  <c:v>50</c:v>
                </c:pt>
                <c:pt idx="1745">
                  <c:v>50</c:v>
                </c:pt>
                <c:pt idx="1746">
                  <c:v>50</c:v>
                </c:pt>
                <c:pt idx="1747">
                  <c:v>59</c:v>
                </c:pt>
                <c:pt idx="1748">
                  <c:v>59</c:v>
                </c:pt>
                <c:pt idx="1749">
                  <c:v>59</c:v>
                </c:pt>
                <c:pt idx="1750">
                  <c:v>59</c:v>
                </c:pt>
                <c:pt idx="1751">
                  <c:v>59</c:v>
                </c:pt>
                <c:pt idx="1752">
                  <c:v>59</c:v>
                </c:pt>
                <c:pt idx="1753">
                  <c:v>59</c:v>
                </c:pt>
                <c:pt idx="1754">
                  <c:v>59</c:v>
                </c:pt>
                <c:pt idx="1755">
                  <c:v>59</c:v>
                </c:pt>
                <c:pt idx="1756">
                  <c:v>60</c:v>
                </c:pt>
                <c:pt idx="1757">
                  <c:v>60</c:v>
                </c:pt>
                <c:pt idx="1758">
                  <c:v>60</c:v>
                </c:pt>
                <c:pt idx="1759">
                  <c:v>60</c:v>
                </c:pt>
                <c:pt idx="1760">
                  <c:v>60</c:v>
                </c:pt>
                <c:pt idx="1761">
                  <c:v>60</c:v>
                </c:pt>
                <c:pt idx="1762">
                  <c:v>60</c:v>
                </c:pt>
                <c:pt idx="1763">
                  <c:v>60</c:v>
                </c:pt>
                <c:pt idx="1764">
                  <c:v>60</c:v>
                </c:pt>
                <c:pt idx="1765">
                  <c:v>60</c:v>
                </c:pt>
                <c:pt idx="1766">
                  <c:v>61</c:v>
                </c:pt>
                <c:pt idx="1767">
                  <c:v>61</c:v>
                </c:pt>
                <c:pt idx="1768">
                  <c:v>61</c:v>
                </c:pt>
                <c:pt idx="1769">
                  <c:v>61</c:v>
                </c:pt>
                <c:pt idx="1770">
                  <c:v>61</c:v>
                </c:pt>
                <c:pt idx="1771">
                  <c:v>61</c:v>
                </c:pt>
                <c:pt idx="1772">
                  <c:v>61</c:v>
                </c:pt>
                <c:pt idx="1773">
                  <c:v>61</c:v>
                </c:pt>
                <c:pt idx="1774">
                  <c:v>61</c:v>
                </c:pt>
                <c:pt idx="1775">
                  <c:v>59</c:v>
                </c:pt>
                <c:pt idx="1776">
                  <c:v>59</c:v>
                </c:pt>
                <c:pt idx="1777">
                  <c:v>59</c:v>
                </c:pt>
                <c:pt idx="1778">
                  <c:v>59</c:v>
                </c:pt>
                <c:pt idx="1779">
                  <c:v>59</c:v>
                </c:pt>
                <c:pt idx="1780">
                  <c:v>59</c:v>
                </c:pt>
                <c:pt idx="1781">
                  <c:v>59</c:v>
                </c:pt>
                <c:pt idx="1782">
                  <c:v>59</c:v>
                </c:pt>
                <c:pt idx="1783">
                  <c:v>59</c:v>
                </c:pt>
                <c:pt idx="1784">
                  <c:v>59</c:v>
                </c:pt>
                <c:pt idx="1785">
                  <c:v>62</c:v>
                </c:pt>
                <c:pt idx="1786">
                  <c:v>62</c:v>
                </c:pt>
                <c:pt idx="1787">
                  <c:v>62</c:v>
                </c:pt>
                <c:pt idx="1788">
                  <c:v>62</c:v>
                </c:pt>
                <c:pt idx="1789">
                  <c:v>62</c:v>
                </c:pt>
                <c:pt idx="1790">
                  <c:v>62</c:v>
                </c:pt>
                <c:pt idx="1791">
                  <c:v>62</c:v>
                </c:pt>
                <c:pt idx="1792">
                  <c:v>62</c:v>
                </c:pt>
                <c:pt idx="1793">
                  <c:v>62</c:v>
                </c:pt>
                <c:pt idx="1794">
                  <c:v>64</c:v>
                </c:pt>
                <c:pt idx="1795">
                  <c:v>64</c:v>
                </c:pt>
                <c:pt idx="1796">
                  <c:v>64</c:v>
                </c:pt>
                <c:pt idx="1797">
                  <c:v>64</c:v>
                </c:pt>
                <c:pt idx="1798">
                  <c:v>64</c:v>
                </c:pt>
                <c:pt idx="1799">
                  <c:v>64</c:v>
                </c:pt>
                <c:pt idx="1800">
                  <c:v>64</c:v>
                </c:pt>
                <c:pt idx="1801">
                  <c:v>64</c:v>
                </c:pt>
                <c:pt idx="1802">
                  <c:v>64</c:v>
                </c:pt>
                <c:pt idx="1803">
                  <c:v>64</c:v>
                </c:pt>
                <c:pt idx="1804">
                  <c:v>77</c:v>
                </c:pt>
                <c:pt idx="1805">
                  <c:v>77</c:v>
                </c:pt>
                <c:pt idx="1806">
                  <c:v>77</c:v>
                </c:pt>
                <c:pt idx="1807">
                  <c:v>77</c:v>
                </c:pt>
                <c:pt idx="1808">
                  <c:v>77</c:v>
                </c:pt>
                <c:pt idx="1809">
                  <c:v>77</c:v>
                </c:pt>
                <c:pt idx="1810">
                  <c:v>77</c:v>
                </c:pt>
                <c:pt idx="1811">
                  <c:v>77</c:v>
                </c:pt>
                <c:pt idx="1812">
                  <c:v>77</c:v>
                </c:pt>
                <c:pt idx="1813">
                  <c:v>70</c:v>
                </c:pt>
                <c:pt idx="1814">
                  <c:v>70</c:v>
                </c:pt>
                <c:pt idx="1815">
                  <c:v>70</c:v>
                </c:pt>
                <c:pt idx="1816">
                  <c:v>70</c:v>
                </c:pt>
                <c:pt idx="1817">
                  <c:v>70</c:v>
                </c:pt>
                <c:pt idx="1818">
                  <c:v>70</c:v>
                </c:pt>
                <c:pt idx="1819">
                  <c:v>70</c:v>
                </c:pt>
                <c:pt idx="1820">
                  <c:v>70</c:v>
                </c:pt>
                <c:pt idx="1821">
                  <c:v>70</c:v>
                </c:pt>
                <c:pt idx="1822">
                  <c:v>70</c:v>
                </c:pt>
                <c:pt idx="1823">
                  <c:v>59</c:v>
                </c:pt>
                <c:pt idx="1824">
                  <c:v>59</c:v>
                </c:pt>
                <c:pt idx="1825">
                  <c:v>59</c:v>
                </c:pt>
                <c:pt idx="1826">
                  <c:v>59</c:v>
                </c:pt>
                <c:pt idx="1827">
                  <c:v>59</c:v>
                </c:pt>
                <c:pt idx="1828">
                  <c:v>59</c:v>
                </c:pt>
                <c:pt idx="1829">
                  <c:v>59</c:v>
                </c:pt>
                <c:pt idx="1830">
                  <c:v>59</c:v>
                </c:pt>
                <c:pt idx="1831">
                  <c:v>59</c:v>
                </c:pt>
                <c:pt idx="1832">
                  <c:v>59</c:v>
                </c:pt>
                <c:pt idx="1833">
                  <c:v>67</c:v>
                </c:pt>
                <c:pt idx="1834">
                  <c:v>67</c:v>
                </c:pt>
                <c:pt idx="1835">
                  <c:v>67</c:v>
                </c:pt>
                <c:pt idx="1836">
                  <c:v>67</c:v>
                </c:pt>
                <c:pt idx="1837">
                  <c:v>67</c:v>
                </c:pt>
                <c:pt idx="1838">
                  <c:v>67</c:v>
                </c:pt>
                <c:pt idx="1839">
                  <c:v>67</c:v>
                </c:pt>
                <c:pt idx="1840">
                  <c:v>67</c:v>
                </c:pt>
                <c:pt idx="1841">
                  <c:v>67</c:v>
                </c:pt>
                <c:pt idx="1842">
                  <c:v>66</c:v>
                </c:pt>
                <c:pt idx="1843">
                  <c:v>66</c:v>
                </c:pt>
                <c:pt idx="1844">
                  <c:v>66</c:v>
                </c:pt>
                <c:pt idx="1845">
                  <c:v>66</c:v>
                </c:pt>
                <c:pt idx="1846">
                  <c:v>66</c:v>
                </c:pt>
                <c:pt idx="1847">
                  <c:v>66</c:v>
                </c:pt>
                <c:pt idx="1848">
                  <c:v>66</c:v>
                </c:pt>
                <c:pt idx="1849">
                  <c:v>66</c:v>
                </c:pt>
                <c:pt idx="1850">
                  <c:v>66</c:v>
                </c:pt>
                <c:pt idx="1851">
                  <c:v>66</c:v>
                </c:pt>
                <c:pt idx="1852">
                  <c:v>58</c:v>
                </c:pt>
                <c:pt idx="1853">
                  <c:v>58</c:v>
                </c:pt>
                <c:pt idx="1854">
                  <c:v>58</c:v>
                </c:pt>
                <c:pt idx="1855">
                  <c:v>58</c:v>
                </c:pt>
                <c:pt idx="1856">
                  <c:v>58</c:v>
                </c:pt>
                <c:pt idx="1857">
                  <c:v>58</c:v>
                </c:pt>
                <c:pt idx="1858">
                  <c:v>58</c:v>
                </c:pt>
                <c:pt idx="1859">
                  <c:v>58</c:v>
                </c:pt>
                <c:pt idx="1860">
                  <c:v>58</c:v>
                </c:pt>
                <c:pt idx="1861">
                  <c:v>84</c:v>
                </c:pt>
                <c:pt idx="1862">
                  <c:v>84</c:v>
                </c:pt>
                <c:pt idx="1863">
                  <c:v>84</c:v>
                </c:pt>
                <c:pt idx="1864">
                  <c:v>84</c:v>
                </c:pt>
                <c:pt idx="1865">
                  <c:v>84</c:v>
                </c:pt>
                <c:pt idx="1866">
                  <c:v>84</c:v>
                </c:pt>
                <c:pt idx="1867">
                  <c:v>84</c:v>
                </c:pt>
                <c:pt idx="1868">
                  <c:v>84</c:v>
                </c:pt>
                <c:pt idx="1869">
                  <c:v>84</c:v>
                </c:pt>
                <c:pt idx="1870">
                  <c:v>84</c:v>
                </c:pt>
                <c:pt idx="1871">
                  <c:v>68</c:v>
                </c:pt>
                <c:pt idx="1872">
                  <c:v>68</c:v>
                </c:pt>
                <c:pt idx="1873">
                  <c:v>68</c:v>
                </c:pt>
                <c:pt idx="1874">
                  <c:v>68</c:v>
                </c:pt>
                <c:pt idx="1875">
                  <c:v>68</c:v>
                </c:pt>
                <c:pt idx="1876">
                  <c:v>68</c:v>
                </c:pt>
                <c:pt idx="1877">
                  <c:v>68</c:v>
                </c:pt>
                <c:pt idx="1878">
                  <c:v>68</c:v>
                </c:pt>
                <c:pt idx="1879">
                  <c:v>68</c:v>
                </c:pt>
                <c:pt idx="1880">
                  <c:v>68</c:v>
                </c:pt>
                <c:pt idx="1881">
                  <c:v>68</c:v>
                </c:pt>
                <c:pt idx="1882">
                  <c:v>68</c:v>
                </c:pt>
                <c:pt idx="1883">
                  <c:v>68</c:v>
                </c:pt>
                <c:pt idx="1884">
                  <c:v>68</c:v>
                </c:pt>
                <c:pt idx="1885">
                  <c:v>68</c:v>
                </c:pt>
                <c:pt idx="1886">
                  <c:v>68</c:v>
                </c:pt>
                <c:pt idx="1887">
                  <c:v>68</c:v>
                </c:pt>
                <c:pt idx="1888">
                  <c:v>68</c:v>
                </c:pt>
                <c:pt idx="1889">
                  <c:v>68</c:v>
                </c:pt>
                <c:pt idx="1890">
                  <c:v>296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296</c:v>
                </c:pt>
                <c:pt idx="1895">
                  <c:v>296</c:v>
                </c:pt>
                <c:pt idx="1896">
                  <c:v>296</c:v>
                </c:pt>
                <c:pt idx="1897">
                  <c:v>296</c:v>
                </c:pt>
                <c:pt idx="1898">
                  <c:v>296</c:v>
                </c:pt>
                <c:pt idx="1899">
                  <c:v>296</c:v>
                </c:pt>
                <c:pt idx="1900">
                  <c:v>65</c:v>
                </c:pt>
                <c:pt idx="1901">
                  <c:v>65</c:v>
                </c:pt>
                <c:pt idx="1902">
                  <c:v>65</c:v>
                </c:pt>
                <c:pt idx="1903">
                  <c:v>65</c:v>
                </c:pt>
                <c:pt idx="1904">
                  <c:v>65</c:v>
                </c:pt>
                <c:pt idx="1905">
                  <c:v>65</c:v>
                </c:pt>
                <c:pt idx="1906">
                  <c:v>65</c:v>
                </c:pt>
                <c:pt idx="1907">
                  <c:v>65</c:v>
                </c:pt>
                <c:pt idx="1908">
                  <c:v>65</c:v>
                </c:pt>
                <c:pt idx="1909">
                  <c:v>236</c:v>
                </c:pt>
                <c:pt idx="1910">
                  <c:v>236</c:v>
                </c:pt>
                <c:pt idx="1911">
                  <c:v>236</c:v>
                </c:pt>
                <c:pt idx="1912">
                  <c:v>236</c:v>
                </c:pt>
                <c:pt idx="1913">
                  <c:v>236</c:v>
                </c:pt>
                <c:pt idx="1914">
                  <c:v>236</c:v>
                </c:pt>
                <c:pt idx="1915">
                  <c:v>236</c:v>
                </c:pt>
                <c:pt idx="1916">
                  <c:v>236</c:v>
                </c:pt>
                <c:pt idx="1917">
                  <c:v>236</c:v>
                </c:pt>
                <c:pt idx="1918">
                  <c:v>236</c:v>
                </c:pt>
                <c:pt idx="1919">
                  <c:v>51</c:v>
                </c:pt>
                <c:pt idx="1920">
                  <c:v>51</c:v>
                </c:pt>
                <c:pt idx="1921">
                  <c:v>51</c:v>
                </c:pt>
                <c:pt idx="1922">
                  <c:v>51</c:v>
                </c:pt>
                <c:pt idx="1923">
                  <c:v>51</c:v>
                </c:pt>
                <c:pt idx="1924">
                  <c:v>51</c:v>
                </c:pt>
                <c:pt idx="1925">
                  <c:v>51</c:v>
                </c:pt>
                <c:pt idx="1926">
                  <c:v>51</c:v>
                </c:pt>
                <c:pt idx="1927">
                  <c:v>51</c:v>
                </c:pt>
                <c:pt idx="1928">
                  <c:v>51</c:v>
                </c:pt>
                <c:pt idx="1929">
                  <c:v>226</c:v>
                </c:pt>
                <c:pt idx="1930">
                  <c:v>226</c:v>
                </c:pt>
                <c:pt idx="1931">
                  <c:v>226</c:v>
                </c:pt>
                <c:pt idx="1932">
                  <c:v>226</c:v>
                </c:pt>
                <c:pt idx="1933">
                  <c:v>226</c:v>
                </c:pt>
                <c:pt idx="1934">
                  <c:v>226</c:v>
                </c:pt>
                <c:pt idx="1935">
                  <c:v>226</c:v>
                </c:pt>
                <c:pt idx="1936">
                  <c:v>226</c:v>
                </c:pt>
                <c:pt idx="1937">
                  <c:v>226</c:v>
                </c:pt>
                <c:pt idx="1938">
                  <c:v>199</c:v>
                </c:pt>
                <c:pt idx="1939">
                  <c:v>199</c:v>
                </c:pt>
                <c:pt idx="1940">
                  <c:v>199</c:v>
                </c:pt>
                <c:pt idx="1941">
                  <c:v>199</c:v>
                </c:pt>
                <c:pt idx="1942">
                  <c:v>199</c:v>
                </c:pt>
                <c:pt idx="1943">
                  <c:v>199</c:v>
                </c:pt>
                <c:pt idx="1944">
                  <c:v>199</c:v>
                </c:pt>
                <c:pt idx="1945">
                  <c:v>199</c:v>
                </c:pt>
                <c:pt idx="1946">
                  <c:v>199</c:v>
                </c:pt>
                <c:pt idx="1947">
                  <c:v>199</c:v>
                </c:pt>
                <c:pt idx="1948">
                  <c:v>59</c:v>
                </c:pt>
                <c:pt idx="1949">
                  <c:v>59</c:v>
                </c:pt>
                <c:pt idx="1950">
                  <c:v>59</c:v>
                </c:pt>
                <c:pt idx="1951">
                  <c:v>59</c:v>
                </c:pt>
                <c:pt idx="1952">
                  <c:v>59</c:v>
                </c:pt>
                <c:pt idx="1953">
                  <c:v>59</c:v>
                </c:pt>
                <c:pt idx="1954">
                  <c:v>59</c:v>
                </c:pt>
                <c:pt idx="1955">
                  <c:v>59</c:v>
                </c:pt>
                <c:pt idx="1956">
                  <c:v>59</c:v>
                </c:pt>
                <c:pt idx="1957">
                  <c:v>59</c:v>
                </c:pt>
                <c:pt idx="1958">
                  <c:v>110</c:v>
                </c:pt>
                <c:pt idx="1959">
                  <c:v>110</c:v>
                </c:pt>
                <c:pt idx="1960">
                  <c:v>110</c:v>
                </c:pt>
                <c:pt idx="1961">
                  <c:v>110</c:v>
                </c:pt>
                <c:pt idx="1962">
                  <c:v>110</c:v>
                </c:pt>
                <c:pt idx="1963">
                  <c:v>110</c:v>
                </c:pt>
                <c:pt idx="1964">
                  <c:v>110</c:v>
                </c:pt>
                <c:pt idx="1965">
                  <c:v>110</c:v>
                </c:pt>
                <c:pt idx="1966">
                  <c:v>110</c:v>
                </c:pt>
                <c:pt idx="1967">
                  <c:v>57</c:v>
                </c:pt>
                <c:pt idx="1968">
                  <c:v>57</c:v>
                </c:pt>
                <c:pt idx="1969">
                  <c:v>57</c:v>
                </c:pt>
                <c:pt idx="1970">
                  <c:v>57</c:v>
                </c:pt>
                <c:pt idx="1971">
                  <c:v>57</c:v>
                </c:pt>
                <c:pt idx="1972">
                  <c:v>57</c:v>
                </c:pt>
                <c:pt idx="1973">
                  <c:v>57</c:v>
                </c:pt>
                <c:pt idx="1974">
                  <c:v>57</c:v>
                </c:pt>
                <c:pt idx="1975">
                  <c:v>57</c:v>
                </c:pt>
                <c:pt idx="1976">
                  <c:v>57</c:v>
                </c:pt>
                <c:pt idx="1977">
                  <c:v>73</c:v>
                </c:pt>
                <c:pt idx="1978">
                  <c:v>73</c:v>
                </c:pt>
                <c:pt idx="1979">
                  <c:v>73</c:v>
                </c:pt>
                <c:pt idx="1980">
                  <c:v>73</c:v>
                </c:pt>
                <c:pt idx="1981">
                  <c:v>73</c:v>
                </c:pt>
                <c:pt idx="1982">
                  <c:v>73</c:v>
                </c:pt>
                <c:pt idx="1983">
                  <c:v>73</c:v>
                </c:pt>
                <c:pt idx="1984">
                  <c:v>73</c:v>
                </c:pt>
                <c:pt idx="1985">
                  <c:v>73</c:v>
                </c:pt>
                <c:pt idx="1986">
                  <c:v>73</c:v>
                </c:pt>
                <c:pt idx="1987">
                  <c:v>48</c:v>
                </c:pt>
                <c:pt idx="1988">
                  <c:v>48</c:v>
                </c:pt>
                <c:pt idx="1989">
                  <c:v>48</c:v>
                </c:pt>
                <c:pt idx="1990">
                  <c:v>48</c:v>
                </c:pt>
                <c:pt idx="1991">
                  <c:v>48</c:v>
                </c:pt>
                <c:pt idx="1992">
                  <c:v>48</c:v>
                </c:pt>
                <c:pt idx="1993">
                  <c:v>48</c:v>
                </c:pt>
                <c:pt idx="1994">
                  <c:v>48</c:v>
                </c:pt>
                <c:pt idx="1995">
                  <c:v>48</c:v>
                </c:pt>
                <c:pt idx="1996">
                  <c:v>66</c:v>
                </c:pt>
                <c:pt idx="1997">
                  <c:v>66</c:v>
                </c:pt>
                <c:pt idx="1998">
                  <c:v>66</c:v>
                </c:pt>
                <c:pt idx="1999">
                  <c:v>66</c:v>
                </c:pt>
                <c:pt idx="2000">
                  <c:v>66</c:v>
                </c:pt>
                <c:pt idx="2001">
                  <c:v>66</c:v>
                </c:pt>
                <c:pt idx="2002">
                  <c:v>66</c:v>
                </c:pt>
                <c:pt idx="2003">
                  <c:v>66</c:v>
                </c:pt>
                <c:pt idx="2004">
                  <c:v>66</c:v>
                </c:pt>
                <c:pt idx="2005">
                  <c:v>66</c:v>
                </c:pt>
                <c:pt idx="2006">
                  <c:v>101</c:v>
                </c:pt>
                <c:pt idx="2007">
                  <c:v>101</c:v>
                </c:pt>
                <c:pt idx="2008">
                  <c:v>101</c:v>
                </c:pt>
                <c:pt idx="2009">
                  <c:v>101</c:v>
                </c:pt>
                <c:pt idx="2010">
                  <c:v>101</c:v>
                </c:pt>
                <c:pt idx="2011">
                  <c:v>101</c:v>
                </c:pt>
                <c:pt idx="2012">
                  <c:v>101</c:v>
                </c:pt>
                <c:pt idx="2013">
                  <c:v>101</c:v>
                </c:pt>
                <c:pt idx="2014">
                  <c:v>101</c:v>
                </c:pt>
                <c:pt idx="2015">
                  <c:v>101</c:v>
                </c:pt>
                <c:pt idx="2016">
                  <c:v>63</c:v>
                </c:pt>
                <c:pt idx="2017">
                  <c:v>63</c:v>
                </c:pt>
                <c:pt idx="2018">
                  <c:v>63</c:v>
                </c:pt>
                <c:pt idx="2019">
                  <c:v>63</c:v>
                </c:pt>
                <c:pt idx="2020">
                  <c:v>63</c:v>
                </c:pt>
                <c:pt idx="2021">
                  <c:v>63</c:v>
                </c:pt>
                <c:pt idx="2022">
                  <c:v>63</c:v>
                </c:pt>
                <c:pt idx="2023">
                  <c:v>63</c:v>
                </c:pt>
                <c:pt idx="2024">
                  <c:v>63</c:v>
                </c:pt>
                <c:pt idx="2025">
                  <c:v>109</c:v>
                </c:pt>
                <c:pt idx="2026">
                  <c:v>109</c:v>
                </c:pt>
                <c:pt idx="2027">
                  <c:v>109</c:v>
                </c:pt>
                <c:pt idx="2028">
                  <c:v>109</c:v>
                </c:pt>
                <c:pt idx="2029">
                  <c:v>109</c:v>
                </c:pt>
                <c:pt idx="2030">
                  <c:v>109</c:v>
                </c:pt>
                <c:pt idx="2031">
                  <c:v>109</c:v>
                </c:pt>
                <c:pt idx="2032">
                  <c:v>109</c:v>
                </c:pt>
                <c:pt idx="2033">
                  <c:v>109</c:v>
                </c:pt>
                <c:pt idx="2034">
                  <c:v>109</c:v>
                </c:pt>
                <c:pt idx="2035">
                  <c:v>64</c:v>
                </c:pt>
                <c:pt idx="2036">
                  <c:v>64</c:v>
                </c:pt>
                <c:pt idx="2037">
                  <c:v>64</c:v>
                </c:pt>
                <c:pt idx="2038">
                  <c:v>64</c:v>
                </c:pt>
                <c:pt idx="2039">
                  <c:v>64</c:v>
                </c:pt>
                <c:pt idx="2040">
                  <c:v>64</c:v>
                </c:pt>
                <c:pt idx="2041">
                  <c:v>64</c:v>
                </c:pt>
                <c:pt idx="2042">
                  <c:v>64</c:v>
                </c:pt>
                <c:pt idx="2043">
                  <c:v>64</c:v>
                </c:pt>
                <c:pt idx="2044">
                  <c:v>59</c:v>
                </c:pt>
                <c:pt idx="2045">
                  <c:v>59</c:v>
                </c:pt>
                <c:pt idx="2046">
                  <c:v>59</c:v>
                </c:pt>
                <c:pt idx="2047">
                  <c:v>59</c:v>
                </c:pt>
                <c:pt idx="2048">
                  <c:v>59</c:v>
                </c:pt>
                <c:pt idx="2049">
                  <c:v>59</c:v>
                </c:pt>
                <c:pt idx="2050">
                  <c:v>59</c:v>
                </c:pt>
                <c:pt idx="2051">
                  <c:v>59</c:v>
                </c:pt>
                <c:pt idx="2052">
                  <c:v>59</c:v>
                </c:pt>
                <c:pt idx="2053">
                  <c:v>59</c:v>
                </c:pt>
                <c:pt idx="2054">
                  <c:v>60</c:v>
                </c:pt>
                <c:pt idx="2055">
                  <c:v>60</c:v>
                </c:pt>
                <c:pt idx="2056">
                  <c:v>60</c:v>
                </c:pt>
                <c:pt idx="2057">
                  <c:v>60</c:v>
                </c:pt>
                <c:pt idx="2058">
                  <c:v>60</c:v>
                </c:pt>
                <c:pt idx="2059">
                  <c:v>60</c:v>
                </c:pt>
                <c:pt idx="2060">
                  <c:v>60</c:v>
                </c:pt>
                <c:pt idx="2061">
                  <c:v>60</c:v>
                </c:pt>
                <c:pt idx="2062">
                  <c:v>60</c:v>
                </c:pt>
                <c:pt idx="2063">
                  <c:v>328</c:v>
                </c:pt>
                <c:pt idx="2064">
                  <c:v>328</c:v>
                </c:pt>
                <c:pt idx="2065">
                  <c:v>328</c:v>
                </c:pt>
                <c:pt idx="2066">
                  <c:v>328</c:v>
                </c:pt>
                <c:pt idx="2067">
                  <c:v>328</c:v>
                </c:pt>
                <c:pt idx="2068">
                  <c:v>328</c:v>
                </c:pt>
                <c:pt idx="2069">
                  <c:v>328</c:v>
                </c:pt>
                <c:pt idx="2070">
                  <c:v>328</c:v>
                </c:pt>
                <c:pt idx="2071">
                  <c:v>328</c:v>
                </c:pt>
                <c:pt idx="2072">
                  <c:v>328</c:v>
                </c:pt>
                <c:pt idx="2073">
                  <c:v>63</c:v>
                </c:pt>
                <c:pt idx="2074">
                  <c:v>63</c:v>
                </c:pt>
                <c:pt idx="2075">
                  <c:v>63</c:v>
                </c:pt>
                <c:pt idx="2076">
                  <c:v>63</c:v>
                </c:pt>
                <c:pt idx="2077">
                  <c:v>63</c:v>
                </c:pt>
                <c:pt idx="2078">
                  <c:v>63</c:v>
                </c:pt>
                <c:pt idx="2079">
                  <c:v>63</c:v>
                </c:pt>
                <c:pt idx="2080">
                  <c:v>63</c:v>
                </c:pt>
                <c:pt idx="2081">
                  <c:v>63</c:v>
                </c:pt>
                <c:pt idx="2082">
                  <c:v>63</c:v>
                </c:pt>
                <c:pt idx="2083">
                  <c:v>66</c:v>
                </c:pt>
                <c:pt idx="2084">
                  <c:v>66</c:v>
                </c:pt>
                <c:pt idx="2085">
                  <c:v>66</c:v>
                </c:pt>
                <c:pt idx="2086">
                  <c:v>66</c:v>
                </c:pt>
                <c:pt idx="2087">
                  <c:v>66</c:v>
                </c:pt>
                <c:pt idx="2088">
                  <c:v>66</c:v>
                </c:pt>
                <c:pt idx="2089">
                  <c:v>66</c:v>
                </c:pt>
                <c:pt idx="2090">
                  <c:v>66</c:v>
                </c:pt>
                <c:pt idx="2091">
                  <c:v>66</c:v>
                </c:pt>
                <c:pt idx="2092">
                  <c:v>60</c:v>
                </c:pt>
                <c:pt idx="2093">
                  <c:v>60</c:v>
                </c:pt>
                <c:pt idx="2094">
                  <c:v>60</c:v>
                </c:pt>
                <c:pt idx="2095">
                  <c:v>60</c:v>
                </c:pt>
                <c:pt idx="2096">
                  <c:v>60</c:v>
                </c:pt>
                <c:pt idx="2097">
                  <c:v>60</c:v>
                </c:pt>
                <c:pt idx="2098">
                  <c:v>60</c:v>
                </c:pt>
                <c:pt idx="2099">
                  <c:v>60</c:v>
                </c:pt>
                <c:pt idx="2100">
                  <c:v>60</c:v>
                </c:pt>
                <c:pt idx="2101">
                  <c:v>60</c:v>
                </c:pt>
                <c:pt idx="2102">
                  <c:v>58</c:v>
                </c:pt>
                <c:pt idx="2103">
                  <c:v>58</c:v>
                </c:pt>
                <c:pt idx="2104">
                  <c:v>58</c:v>
                </c:pt>
                <c:pt idx="2105">
                  <c:v>58</c:v>
                </c:pt>
                <c:pt idx="2106">
                  <c:v>58</c:v>
                </c:pt>
                <c:pt idx="2107">
                  <c:v>58</c:v>
                </c:pt>
                <c:pt idx="2108">
                  <c:v>58</c:v>
                </c:pt>
                <c:pt idx="2109">
                  <c:v>58</c:v>
                </c:pt>
                <c:pt idx="2110">
                  <c:v>58</c:v>
                </c:pt>
                <c:pt idx="2111">
                  <c:v>54</c:v>
                </c:pt>
                <c:pt idx="2112">
                  <c:v>54</c:v>
                </c:pt>
                <c:pt idx="2113">
                  <c:v>54</c:v>
                </c:pt>
                <c:pt idx="2114">
                  <c:v>54</c:v>
                </c:pt>
                <c:pt idx="2115">
                  <c:v>54</c:v>
                </c:pt>
                <c:pt idx="2116">
                  <c:v>54</c:v>
                </c:pt>
                <c:pt idx="2117">
                  <c:v>54</c:v>
                </c:pt>
                <c:pt idx="2118">
                  <c:v>54</c:v>
                </c:pt>
                <c:pt idx="2119">
                  <c:v>54</c:v>
                </c:pt>
                <c:pt idx="2120">
                  <c:v>54</c:v>
                </c:pt>
                <c:pt idx="2121">
                  <c:v>58</c:v>
                </c:pt>
                <c:pt idx="2122">
                  <c:v>58</c:v>
                </c:pt>
                <c:pt idx="2123">
                  <c:v>58</c:v>
                </c:pt>
                <c:pt idx="2124">
                  <c:v>58</c:v>
                </c:pt>
                <c:pt idx="2125">
                  <c:v>58</c:v>
                </c:pt>
                <c:pt idx="2126">
                  <c:v>58</c:v>
                </c:pt>
                <c:pt idx="2127">
                  <c:v>58</c:v>
                </c:pt>
                <c:pt idx="2128">
                  <c:v>58</c:v>
                </c:pt>
                <c:pt idx="2129">
                  <c:v>58</c:v>
                </c:pt>
                <c:pt idx="2130">
                  <c:v>152</c:v>
                </c:pt>
                <c:pt idx="2131">
                  <c:v>152</c:v>
                </c:pt>
                <c:pt idx="2132">
                  <c:v>152</c:v>
                </c:pt>
                <c:pt idx="2133">
                  <c:v>152</c:v>
                </c:pt>
                <c:pt idx="2134">
                  <c:v>152</c:v>
                </c:pt>
                <c:pt idx="2135">
                  <c:v>152</c:v>
                </c:pt>
                <c:pt idx="2136">
                  <c:v>152</c:v>
                </c:pt>
                <c:pt idx="2137">
                  <c:v>152</c:v>
                </c:pt>
                <c:pt idx="2138">
                  <c:v>152</c:v>
                </c:pt>
                <c:pt idx="2139">
                  <c:v>152</c:v>
                </c:pt>
                <c:pt idx="2140">
                  <c:v>76</c:v>
                </c:pt>
                <c:pt idx="2141">
                  <c:v>76</c:v>
                </c:pt>
                <c:pt idx="2142">
                  <c:v>76</c:v>
                </c:pt>
                <c:pt idx="2143">
                  <c:v>76</c:v>
                </c:pt>
                <c:pt idx="2144">
                  <c:v>76</c:v>
                </c:pt>
                <c:pt idx="2145">
                  <c:v>76</c:v>
                </c:pt>
                <c:pt idx="2146">
                  <c:v>76</c:v>
                </c:pt>
                <c:pt idx="2147">
                  <c:v>76</c:v>
                </c:pt>
                <c:pt idx="2148">
                  <c:v>76</c:v>
                </c:pt>
                <c:pt idx="2149">
                  <c:v>76</c:v>
                </c:pt>
                <c:pt idx="2150">
                  <c:v>51</c:v>
                </c:pt>
                <c:pt idx="2151">
                  <c:v>51</c:v>
                </c:pt>
                <c:pt idx="2152">
                  <c:v>51</c:v>
                </c:pt>
                <c:pt idx="2153">
                  <c:v>51</c:v>
                </c:pt>
                <c:pt idx="2154">
                  <c:v>51</c:v>
                </c:pt>
                <c:pt idx="2155">
                  <c:v>51</c:v>
                </c:pt>
                <c:pt idx="2156">
                  <c:v>51</c:v>
                </c:pt>
                <c:pt idx="2157">
                  <c:v>51</c:v>
                </c:pt>
                <c:pt idx="2158">
                  <c:v>51</c:v>
                </c:pt>
                <c:pt idx="2159">
                  <c:v>132</c:v>
                </c:pt>
                <c:pt idx="2160">
                  <c:v>132</c:v>
                </c:pt>
                <c:pt idx="2161">
                  <c:v>132</c:v>
                </c:pt>
                <c:pt idx="2162">
                  <c:v>132</c:v>
                </c:pt>
                <c:pt idx="2163">
                  <c:v>132</c:v>
                </c:pt>
                <c:pt idx="2164">
                  <c:v>132</c:v>
                </c:pt>
                <c:pt idx="2165">
                  <c:v>132</c:v>
                </c:pt>
                <c:pt idx="2166">
                  <c:v>132</c:v>
                </c:pt>
                <c:pt idx="2167">
                  <c:v>132</c:v>
                </c:pt>
                <c:pt idx="2168">
                  <c:v>132</c:v>
                </c:pt>
                <c:pt idx="2169">
                  <c:v>49</c:v>
                </c:pt>
                <c:pt idx="2170">
                  <c:v>49</c:v>
                </c:pt>
                <c:pt idx="2171">
                  <c:v>49</c:v>
                </c:pt>
                <c:pt idx="2172">
                  <c:v>49</c:v>
                </c:pt>
                <c:pt idx="2173">
                  <c:v>49</c:v>
                </c:pt>
                <c:pt idx="2174">
                  <c:v>49</c:v>
                </c:pt>
                <c:pt idx="2175">
                  <c:v>49</c:v>
                </c:pt>
                <c:pt idx="2176">
                  <c:v>49</c:v>
                </c:pt>
                <c:pt idx="2177">
                  <c:v>49</c:v>
                </c:pt>
                <c:pt idx="2178">
                  <c:v>49</c:v>
                </c:pt>
                <c:pt idx="2179">
                  <c:v>74</c:v>
                </c:pt>
                <c:pt idx="2180">
                  <c:v>74</c:v>
                </c:pt>
                <c:pt idx="2181">
                  <c:v>74</c:v>
                </c:pt>
                <c:pt idx="2182">
                  <c:v>74</c:v>
                </c:pt>
                <c:pt idx="2183">
                  <c:v>74</c:v>
                </c:pt>
                <c:pt idx="2184">
                  <c:v>74</c:v>
                </c:pt>
                <c:pt idx="2185">
                  <c:v>74</c:v>
                </c:pt>
                <c:pt idx="2186">
                  <c:v>74</c:v>
                </c:pt>
                <c:pt idx="2187">
                  <c:v>74</c:v>
                </c:pt>
                <c:pt idx="2188">
                  <c:v>93</c:v>
                </c:pt>
                <c:pt idx="2189">
                  <c:v>93</c:v>
                </c:pt>
                <c:pt idx="2190">
                  <c:v>93</c:v>
                </c:pt>
                <c:pt idx="2191">
                  <c:v>93</c:v>
                </c:pt>
                <c:pt idx="2192">
                  <c:v>93</c:v>
                </c:pt>
                <c:pt idx="2193">
                  <c:v>93</c:v>
                </c:pt>
                <c:pt idx="2194">
                  <c:v>93</c:v>
                </c:pt>
                <c:pt idx="2195">
                  <c:v>93</c:v>
                </c:pt>
                <c:pt idx="2196">
                  <c:v>93</c:v>
                </c:pt>
                <c:pt idx="2197">
                  <c:v>93</c:v>
                </c:pt>
                <c:pt idx="2198">
                  <c:v>63</c:v>
                </c:pt>
                <c:pt idx="2199">
                  <c:v>63</c:v>
                </c:pt>
                <c:pt idx="2200">
                  <c:v>63</c:v>
                </c:pt>
                <c:pt idx="2201">
                  <c:v>63</c:v>
                </c:pt>
                <c:pt idx="2202">
                  <c:v>63</c:v>
                </c:pt>
                <c:pt idx="2203">
                  <c:v>63</c:v>
                </c:pt>
                <c:pt idx="2204">
                  <c:v>63</c:v>
                </c:pt>
                <c:pt idx="2205">
                  <c:v>63</c:v>
                </c:pt>
                <c:pt idx="2206">
                  <c:v>63</c:v>
                </c:pt>
                <c:pt idx="2207">
                  <c:v>77</c:v>
                </c:pt>
                <c:pt idx="2208">
                  <c:v>77</c:v>
                </c:pt>
                <c:pt idx="2209">
                  <c:v>77</c:v>
                </c:pt>
                <c:pt idx="2210">
                  <c:v>77</c:v>
                </c:pt>
                <c:pt idx="2211">
                  <c:v>77</c:v>
                </c:pt>
                <c:pt idx="2212">
                  <c:v>77</c:v>
                </c:pt>
                <c:pt idx="2213">
                  <c:v>77</c:v>
                </c:pt>
                <c:pt idx="2214">
                  <c:v>77</c:v>
                </c:pt>
                <c:pt idx="2215">
                  <c:v>77</c:v>
                </c:pt>
                <c:pt idx="2216">
                  <c:v>77</c:v>
                </c:pt>
                <c:pt idx="2217">
                  <c:v>67</c:v>
                </c:pt>
                <c:pt idx="2218">
                  <c:v>67</c:v>
                </c:pt>
                <c:pt idx="2219">
                  <c:v>67</c:v>
                </c:pt>
                <c:pt idx="2220">
                  <c:v>67</c:v>
                </c:pt>
                <c:pt idx="2221">
                  <c:v>67</c:v>
                </c:pt>
                <c:pt idx="2222">
                  <c:v>67</c:v>
                </c:pt>
                <c:pt idx="2223">
                  <c:v>67</c:v>
                </c:pt>
                <c:pt idx="2224">
                  <c:v>67</c:v>
                </c:pt>
                <c:pt idx="2225">
                  <c:v>67</c:v>
                </c:pt>
                <c:pt idx="2226">
                  <c:v>52</c:v>
                </c:pt>
                <c:pt idx="2227">
                  <c:v>52</c:v>
                </c:pt>
                <c:pt idx="2228">
                  <c:v>52</c:v>
                </c:pt>
                <c:pt idx="2229">
                  <c:v>52</c:v>
                </c:pt>
                <c:pt idx="2230">
                  <c:v>52</c:v>
                </c:pt>
                <c:pt idx="2231">
                  <c:v>52</c:v>
                </c:pt>
                <c:pt idx="2232">
                  <c:v>52</c:v>
                </c:pt>
                <c:pt idx="2233">
                  <c:v>52</c:v>
                </c:pt>
                <c:pt idx="2234">
                  <c:v>52</c:v>
                </c:pt>
                <c:pt idx="2235">
                  <c:v>52</c:v>
                </c:pt>
                <c:pt idx="2236">
                  <c:v>122</c:v>
                </c:pt>
                <c:pt idx="2237">
                  <c:v>122</c:v>
                </c:pt>
                <c:pt idx="2238">
                  <c:v>122</c:v>
                </c:pt>
                <c:pt idx="2239">
                  <c:v>122</c:v>
                </c:pt>
                <c:pt idx="2240">
                  <c:v>122</c:v>
                </c:pt>
                <c:pt idx="2241">
                  <c:v>122</c:v>
                </c:pt>
                <c:pt idx="2242">
                  <c:v>122</c:v>
                </c:pt>
                <c:pt idx="2243">
                  <c:v>122</c:v>
                </c:pt>
                <c:pt idx="2244">
                  <c:v>122</c:v>
                </c:pt>
                <c:pt idx="2245">
                  <c:v>57</c:v>
                </c:pt>
                <c:pt idx="2246">
                  <c:v>57</c:v>
                </c:pt>
                <c:pt idx="2247">
                  <c:v>57</c:v>
                </c:pt>
                <c:pt idx="2248">
                  <c:v>57</c:v>
                </c:pt>
                <c:pt idx="2249">
                  <c:v>57</c:v>
                </c:pt>
                <c:pt idx="2250">
                  <c:v>57</c:v>
                </c:pt>
                <c:pt idx="2251">
                  <c:v>57</c:v>
                </c:pt>
                <c:pt idx="2252">
                  <c:v>57</c:v>
                </c:pt>
                <c:pt idx="2253">
                  <c:v>57</c:v>
                </c:pt>
                <c:pt idx="2254">
                  <c:v>57</c:v>
                </c:pt>
                <c:pt idx="2255">
                  <c:v>50</c:v>
                </c:pt>
                <c:pt idx="2256">
                  <c:v>50</c:v>
                </c:pt>
                <c:pt idx="2257">
                  <c:v>50</c:v>
                </c:pt>
                <c:pt idx="2258">
                  <c:v>50</c:v>
                </c:pt>
                <c:pt idx="2259">
                  <c:v>50</c:v>
                </c:pt>
                <c:pt idx="2260">
                  <c:v>50</c:v>
                </c:pt>
                <c:pt idx="2261">
                  <c:v>50</c:v>
                </c:pt>
                <c:pt idx="2262">
                  <c:v>50</c:v>
                </c:pt>
                <c:pt idx="2263">
                  <c:v>50</c:v>
                </c:pt>
                <c:pt idx="2264">
                  <c:v>49</c:v>
                </c:pt>
                <c:pt idx="2265">
                  <c:v>49</c:v>
                </c:pt>
                <c:pt idx="2266">
                  <c:v>49</c:v>
                </c:pt>
                <c:pt idx="2267">
                  <c:v>49</c:v>
                </c:pt>
                <c:pt idx="2268">
                  <c:v>49</c:v>
                </c:pt>
                <c:pt idx="2269">
                  <c:v>49</c:v>
                </c:pt>
                <c:pt idx="2270">
                  <c:v>49</c:v>
                </c:pt>
                <c:pt idx="2271">
                  <c:v>49</c:v>
                </c:pt>
                <c:pt idx="2272">
                  <c:v>49</c:v>
                </c:pt>
                <c:pt idx="2273">
                  <c:v>49</c:v>
                </c:pt>
                <c:pt idx="2274">
                  <c:v>49</c:v>
                </c:pt>
                <c:pt idx="2275">
                  <c:v>49</c:v>
                </c:pt>
                <c:pt idx="2276">
                  <c:v>49</c:v>
                </c:pt>
                <c:pt idx="2277">
                  <c:v>49</c:v>
                </c:pt>
                <c:pt idx="2278">
                  <c:v>49</c:v>
                </c:pt>
                <c:pt idx="2279">
                  <c:v>49</c:v>
                </c:pt>
                <c:pt idx="2280">
                  <c:v>49</c:v>
                </c:pt>
                <c:pt idx="2281">
                  <c:v>49</c:v>
                </c:pt>
                <c:pt idx="2282">
                  <c:v>49</c:v>
                </c:pt>
                <c:pt idx="2283">
                  <c:v>50</c:v>
                </c:pt>
                <c:pt idx="2284">
                  <c:v>50</c:v>
                </c:pt>
                <c:pt idx="2285">
                  <c:v>50</c:v>
                </c:pt>
                <c:pt idx="2286">
                  <c:v>50</c:v>
                </c:pt>
                <c:pt idx="2287">
                  <c:v>50</c:v>
                </c:pt>
                <c:pt idx="2288">
                  <c:v>50</c:v>
                </c:pt>
                <c:pt idx="2289">
                  <c:v>50</c:v>
                </c:pt>
                <c:pt idx="2290">
                  <c:v>50</c:v>
                </c:pt>
                <c:pt idx="2291">
                  <c:v>50</c:v>
                </c:pt>
                <c:pt idx="2292">
                  <c:v>50</c:v>
                </c:pt>
                <c:pt idx="2293">
                  <c:v>78</c:v>
                </c:pt>
                <c:pt idx="2294">
                  <c:v>78</c:v>
                </c:pt>
                <c:pt idx="2295">
                  <c:v>78</c:v>
                </c:pt>
                <c:pt idx="2296">
                  <c:v>78</c:v>
                </c:pt>
                <c:pt idx="2297">
                  <c:v>78</c:v>
                </c:pt>
                <c:pt idx="2298">
                  <c:v>78</c:v>
                </c:pt>
                <c:pt idx="2299">
                  <c:v>78</c:v>
                </c:pt>
                <c:pt idx="2300">
                  <c:v>78</c:v>
                </c:pt>
                <c:pt idx="2301">
                  <c:v>78</c:v>
                </c:pt>
                <c:pt idx="2302">
                  <c:v>78</c:v>
                </c:pt>
                <c:pt idx="2303">
                  <c:v>58</c:v>
                </c:pt>
                <c:pt idx="2304">
                  <c:v>58</c:v>
                </c:pt>
                <c:pt idx="2305">
                  <c:v>58</c:v>
                </c:pt>
                <c:pt idx="2306">
                  <c:v>58</c:v>
                </c:pt>
                <c:pt idx="2307">
                  <c:v>58</c:v>
                </c:pt>
                <c:pt idx="2308">
                  <c:v>58</c:v>
                </c:pt>
                <c:pt idx="2309">
                  <c:v>58</c:v>
                </c:pt>
                <c:pt idx="2310">
                  <c:v>58</c:v>
                </c:pt>
                <c:pt idx="2311">
                  <c:v>58</c:v>
                </c:pt>
                <c:pt idx="2312">
                  <c:v>69</c:v>
                </c:pt>
                <c:pt idx="2313">
                  <c:v>69</c:v>
                </c:pt>
                <c:pt idx="2314">
                  <c:v>69</c:v>
                </c:pt>
                <c:pt idx="2315">
                  <c:v>69</c:v>
                </c:pt>
                <c:pt idx="2316">
                  <c:v>69</c:v>
                </c:pt>
                <c:pt idx="2317">
                  <c:v>69</c:v>
                </c:pt>
                <c:pt idx="2318">
                  <c:v>69</c:v>
                </c:pt>
                <c:pt idx="2319">
                  <c:v>69</c:v>
                </c:pt>
                <c:pt idx="2320">
                  <c:v>69</c:v>
                </c:pt>
                <c:pt idx="2321">
                  <c:v>69</c:v>
                </c:pt>
                <c:pt idx="2322">
                  <c:v>64</c:v>
                </c:pt>
                <c:pt idx="2323">
                  <c:v>64</c:v>
                </c:pt>
                <c:pt idx="2324">
                  <c:v>64</c:v>
                </c:pt>
                <c:pt idx="2325">
                  <c:v>64</c:v>
                </c:pt>
                <c:pt idx="2326">
                  <c:v>64</c:v>
                </c:pt>
                <c:pt idx="2327">
                  <c:v>64</c:v>
                </c:pt>
                <c:pt idx="2328">
                  <c:v>64</c:v>
                </c:pt>
                <c:pt idx="2329">
                  <c:v>64</c:v>
                </c:pt>
                <c:pt idx="2330">
                  <c:v>64</c:v>
                </c:pt>
                <c:pt idx="2331">
                  <c:v>62</c:v>
                </c:pt>
                <c:pt idx="2332">
                  <c:v>62</c:v>
                </c:pt>
                <c:pt idx="2333">
                  <c:v>62</c:v>
                </c:pt>
                <c:pt idx="2334">
                  <c:v>62</c:v>
                </c:pt>
                <c:pt idx="2335">
                  <c:v>62</c:v>
                </c:pt>
                <c:pt idx="2336">
                  <c:v>62</c:v>
                </c:pt>
                <c:pt idx="2337">
                  <c:v>62</c:v>
                </c:pt>
                <c:pt idx="2338">
                  <c:v>62</c:v>
                </c:pt>
                <c:pt idx="2339">
                  <c:v>62</c:v>
                </c:pt>
                <c:pt idx="2340">
                  <c:v>62</c:v>
                </c:pt>
                <c:pt idx="2341">
                  <c:v>102</c:v>
                </c:pt>
                <c:pt idx="2342">
                  <c:v>102</c:v>
                </c:pt>
                <c:pt idx="2343">
                  <c:v>102</c:v>
                </c:pt>
                <c:pt idx="2344">
                  <c:v>102</c:v>
                </c:pt>
                <c:pt idx="2345">
                  <c:v>102</c:v>
                </c:pt>
                <c:pt idx="2346">
                  <c:v>102</c:v>
                </c:pt>
                <c:pt idx="2347">
                  <c:v>102</c:v>
                </c:pt>
                <c:pt idx="2348">
                  <c:v>102</c:v>
                </c:pt>
                <c:pt idx="2349">
                  <c:v>102</c:v>
                </c:pt>
                <c:pt idx="2350">
                  <c:v>54</c:v>
                </c:pt>
                <c:pt idx="2351">
                  <c:v>54</c:v>
                </c:pt>
                <c:pt idx="2352">
                  <c:v>54</c:v>
                </c:pt>
                <c:pt idx="2353">
                  <c:v>54</c:v>
                </c:pt>
                <c:pt idx="2354">
                  <c:v>54</c:v>
                </c:pt>
                <c:pt idx="2355">
                  <c:v>54</c:v>
                </c:pt>
                <c:pt idx="2356">
                  <c:v>54</c:v>
                </c:pt>
                <c:pt idx="2357">
                  <c:v>54</c:v>
                </c:pt>
                <c:pt idx="2358">
                  <c:v>54</c:v>
                </c:pt>
                <c:pt idx="2359">
                  <c:v>54</c:v>
                </c:pt>
                <c:pt idx="2360">
                  <c:v>53</c:v>
                </c:pt>
                <c:pt idx="2361">
                  <c:v>53</c:v>
                </c:pt>
                <c:pt idx="2362">
                  <c:v>53</c:v>
                </c:pt>
                <c:pt idx="2363">
                  <c:v>53</c:v>
                </c:pt>
                <c:pt idx="2364">
                  <c:v>53</c:v>
                </c:pt>
                <c:pt idx="2365">
                  <c:v>53</c:v>
                </c:pt>
                <c:pt idx="2366">
                  <c:v>53</c:v>
                </c:pt>
                <c:pt idx="2367">
                  <c:v>53</c:v>
                </c:pt>
                <c:pt idx="2368">
                  <c:v>53</c:v>
                </c:pt>
                <c:pt idx="2369">
                  <c:v>93</c:v>
                </c:pt>
                <c:pt idx="2370">
                  <c:v>93</c:v>
                </c:pt>
                <c:pt idx="2371">
                  <c:v>93</c:v>
                </c:pt>
                <c:pt idx="2372">
                  <c:v>93</c:v>
                </c:pt>
                <c:pt idx="2373">
                  <c:v>93</c:v>
                </c:pt>
                <c:pt idx="2374">
                  <c:v>93</c:v>
                </c:pt>
                <c:pt idx="2375">
                  <c:v>93</c:v>
                </c:pt>
                <c:pt idx="2376">
                  <c:v>93</c:v>
                </c:pt>
                <c:pt idx="2377">
                  <c:v>93</c:v>
                </c:pt>
                <c:pt idx="2378">
                  <c:v>93</c:v>
                </c:pt>
                <c:pt idx="2379">
                  <c:v>64</c:v>
                </c:pt>
                <c:pt idx="2380">
                  <c:v>64</c:v>
                </c:pt>
                <c:pt idx="2381">
                  <c:v>64</c:v>
                </c:pt>
                <c:pt idx="2382">
                  <c:v>64</c:v>
                </c:pt>
                <c:pt idx="2383">
                  <c:v>64</c:v>
                </c:pt>
                <c:pt idx="2384">
                  <c:v>64</c:v>
                </c:pt>
                <c:pt idx="2385">
                  <c:v>64</c:v>
                </c:pt>
                <c:pt idx="2386">
                  <c:v>64</c:v>
                </c:pt>
                <c:pt idx="2387">
                  <c:v>64</c:v>
                </c:pt>
                <c:pt idx="2388">
                  <c:v>64</c:v>
                </c:pt>
                <c:pt idx="2389">
                  <c:v>57</c:v>
                </c:pt>
                <c:pt idx="2390">
                  <c:v>57</c:v>
                </c:pt>
                <c:pt idx="2391">
                  <c:v>57</c:v>
                </c:pt>
                <c:pt idx="2392">
                  <c:v>57</c:v>
                </c:pt>
                <c:pt idx="2393">
                  <c:v>57</c:v>
                </c:pt>
                <c:pt idx="2394">
                  <c:v>57</c:v>
                </c:pt>
                <c:pt idx="2395">
                  <c:v>57</c:v>
                </c:pt>
                <c:pt idx="2396">
                  <c:v>57</c:v>
                </c:pt>
                <c:pt idx="2397">
                  <c:v>57</c:v>
                </c:pt>
                <c:pt idx="2398">
                  <c:v>70</c:v>
                </c:pt>
                <c:pt idx="2399">
                  <c:v>70</c:v>
                </c:pt>
                <c:pt idx="2400">
                  <c:v>70</c:v>
                </c:pt>
                <c:pt idx="2401">
                  <c:v>70</c:v>
                </c:pt>
                <c:pt idx="2402">
                  <c:v>70</c:v>
                </c:pt>
                <c:pt idx="2403">
                  <c:v>70</c:v>
                </c:pt>
                <c:pt idx="2404">
                  <c:v>70</c:v>
                </c:pt>
                <c:pt idx="2405">
                  <c:v>70</c:v>
                </c:pt>
                <c:pt idx="2406">
                  <c:v>70</c:v>
                </c:pt>
                <c:pt idx="2407">
                  <c:v>70</c:v>
                </c:pt>
                <c:pt idx="2408">
                  <c:v>77</c:v>
                </c:pt>
                <c:pt idx="2409">
                  <c:v>77</c:v>
                </c:pt>
                <c:pt idx="2410">
                  <c:v>77</c:v>
                </c:pt>
                <c:pt idx="2411">
                  <c:v>77</c:v>
                </c:pt>
                <c:pt idx="2412">
                  <c:v>77</c:v>
                </c:pt>
                <c:pt idx="2413">
                  <c:v>77</c:v>
                </c:pt>
                <c:pt idx="2414">
                  <c:v>77</c:v>
                </c:pt>
                <c:pt idx="2415">
                  <c:v>77</c:v>
                </c:pt>
                <c:pt idx="2416">
                  <c:v>77</c:v>
                </c:pt>
                <c:pt idx="2417">
                  <c:v>77</c:v>
                </c:pt>
                <c:pt idx="2418">
                  <c:v>235</c:v>
                </c:pt>
                <c:pt idx="2419">
                  <c:v>235</c:v>
                </c:pt>
                <c:pt idx="2420">
                  <c:v>235</c:v>
                </c:pt>
                <c:pt idx="2421">
                  <c:v>235</c:v>
                </c:pt>
                <c:pt idx="2422">
                  <c:v>235</c:v>
                </c:pt>
                <c:pt idx="2423">
                  <c:v>235</c:v>
                </c:pt>
                <c:pt idx="2424">
                  <c:v>235</c:v>
                </c:pt>
                <c:pt idx="2425">
                  <c:v>235</c:v>
                </c:pt>
                <c:pt idx="2426">
                  <c:v>235</c:v>
                </c:pt>
                <c:pt idx="2427">
                  <c:v>125</c:v>
                </c:pt>
                <c:pt idx="2428">
                  <c:v>125</c:v>
                </c:pt>
                <c:pt idx="2429">
                  <c:v>125</c:v>
                </c:pt>
                <c:pt idx="2430">
                  <c:v>125</c:v>
                </c:pt>
                <c:pt idx="2431">
                  <c:v>125</c:v>
                </c:pt>
                <c:pt idx="2432">
                  <c:v>125</c:v>
                </c:pt>
                <c:pt idx="2433">
                  <c:v>125</c:v>
                </c:pt>
                <c:pt idx="2434">
                  <c:v>125</c:v>
                </c:pt>
                <c:pt idx="2435">
                  <c:v>125</c:v>
                </c:pt>
                <c:pt idx="2436">
                  <c:v>125</c:v>
                </c:pt>
                <c:pt idx="2437">
                  <c:v>51</c:v>
                </c:pt>
                <c:pt idx="2438">
                  <c:v>51</c:v>
                </c:pt>
                <c:pt idx="2439">
                  <c:v>51</c:v>
                </c:pt>
                <c:pt idx="2440">
                  <c:v>51</c:v>
                </c:pt>
                <c:pt idx="2441">
                  <c:v>51</c:v>
                </c:pt>
                <c:pt idx="2442">
                  <c:v>51</c:v>
                </c:pt>
                <c:pt idx="2443">
                  <c:v>51</c:v>
                </c:pt>
                <c:pt idx="2444">
                  <c:v>51</c:v>
                </c:pt>
                <c:pt idx="2445">
                  <c:v>51</c:v>
                </c:pt>
                <c:pt idx="2446">
                  <c:v>62</c:v>
                </c:pt>
                <c:pt idx="2447">
                  <c:v>62</c:v>
                </c:pt>
                <c:pt idx="2448">
                  <c:v>62</c:v>
                </c:pt>
                <c:pt idx="2449">
                  <c:v>62</c:v>
                </c:pt>
                <c:pt idx="2450">
                  <c:v>62</c:v>
                </c:pt>
                <c:pt idx="2451">
                  <c:v>62</c:v>
                </c:pt>
                <c:pt idx="2452">
                  <c:v>62</c:v>
                </c:pt>
                <c:pt idx="2453">
                  <c:v>62</c:v>
                </c:pt>
                <c:pt idx="2454">
                  <c:v>62</c:v>
                </c:pt>
                <c:pt idx="2455">
                  <c:v>62</c:v>
                </c:pt>
                <c:pt idx="2456">
                  <c:v>59</c:v>
                </c:pt>
                <c:pt idx="2457">
                  <c:v>59</c:v>
                </c:pt>
                <c:pt idx="2458">
                  <c:v>59</c:v>
                </c:pt>
                <c:pt idx="2459">
                  <c:v>59</c:v>
                </c:pt>
                <c:pt idx="2460">
                  <c:v>59</c:v>
                </c:pt>
                <c:pt idx="2461">
                  <c:v>59</c:v>
                </c:pt>
                <c:pt idx="2462">
                  <c:v>59</c:v>
                </c:pt>
                <c:pt idx="2463">
                  <c:v>59</c:v>
                </c:pt>
                <c:pt idx="2464">
                  <c:v>59</c:v>
                </c:pt>
                <c:pt idx="2465">
                  <c:v>59</c:v>
                </c:pt>
                <c:pt idx="2466">
                  <c:v>48</c:v>
                </c:pt>
                <c:pt idx="2467">
                  <c:v>48</c:v>
                </c:pt>
                <c:pt idx="2468">
                  <c:v>48</c:v>
                </c:pt>
                <c:pt idx="2469">
                  <c:v>48</c:v>
                </c:pt>
                <c:pt idx="2470">
                  <c:v>48</c:v>
                </c:pt>
                <c:pt idx="2471">
                  <c:v>48</c:v>
                </c:pt>
                <c:pt idx="2472">
                  <c:v>48</c:v>
                </c:pt>
                <c:pt idx="2473">
                  <c:v>48</c:v>
                </c:pt>
                <c:pt idx="2474">
                  <c:v>48</c:v>
                </c:pt>
                <c:pt idx="2475">
                  <c:v>85</c:v>
                </c:pt>
                <c:pt idx="2476">
                  <c:v>85</c:v>
                </c:pt>
                <c:pt idx="2477">
                  <c:v>85</c:v>
                </c:pt>
                <c:pt idx="2478">
                  <c:v>85</c:v>
                </c:pt>
                <c:pt idx="2479">
                  <c:v>85</c:v>
                </c:pt>
                <c:pt idx="2480">
                  <c:v>85</c:v>
                </c:pt>
                <c:pt idx="2481">
                  <c:v>85</c:v>
                </c:pt>
                <c:pt idx="2482">
                  <c:v>85</c:v>
                </c:pt>
                <c:pt idx="2483">
                  <c:v>85</c:v>
                </c:pt>
                <c:pt idx="2484">
                  <c:v>85</c:v>
                </c:pt>
                <c:pt idx="2485">
                  <c:v>55</c:v>
                </c:pt>
                <c:pt idx="2486">
                  <c:v>55</c:v>
                </c:pt>
                <c:pt idx="2487">
                  <c:v>55</c:v>
                </c:pt>
                <c:pt idx="2488">
                  <c:v>55</c:v>
                </c:pt>
                <c:pt idx="2489">
                  <c:v>55</c:v>
                </c:pt>
                <c:pt idx="2490">
                  <c:v>55</c:v>
                </c:pt>
                <c:pt idx="2491">
                  <c:v>55</c:v>
                </c:pt>
                <c:pt idx="2492">
                  <c:v>55</c:v>
                </c:pt>
                <c:pt idx="2493">
                  <c:v>55</c:v>
                </c:pt>
                <c:pt idx="2494">
                  <c:v>70</c:v>
                </c:pt>
                <c:pt idx="2495">
                  <c:v>70</c:v>
                </c:pt>
                <c:pt idx="2496">
                  <c:v>70</c:v>
                </c:pt>
                <c:pt idx="2497">
                  <c:v>70</c:v>
                </c:pt>
                <c:pt idx="2498">
                  <c:v>70</c:v>
                </c:pt>
                <c:pt idx="2499">
                  <c:v>70</c:v>
                </c:pt>
                <c:pt idx="2500">
                  <c:v>70</c:v>
                </c:pt>
                <c:pt idx="2501">
                  <c:v>70</c:v>
                </c:pt>
                <c:pt idx="2502">
                  <c:v>70</c:v>
                </c:pt>
                <c:pt idx="2503">
                  <c:v>70</c:v>
                </c:pt>
                <c:pt idx="2504">
                  <c:v>60</c:v>
                </c:pt>
                <c:pt idx="2505">
                  <c:v>60</c:v>
                </c:pt>
                <c:pt idx="2506">
                  <c:v>60</c:v>
                </c:pt>
                <c:pt idx="2507">
                  <c:v>60</c:v>
                </c:pt>
                <c:pt idx="2508">
                  <c:v>60</c:v>
                </c:pt>
                <c:pt idx="2509">
                  <c:v>60</c:v>
                </c:pt>
                <c:pt idx="2510">
                  <c:v>60</c:v>
                </c:pt>
                <c:pt idx="2511">
                  <c:v>60</c:v>
                </c:pt>
                <c:pt idx="2512">
                  <c:v>60</c:v>
                </c:pt>
                <c:pt idx="2513">
                  <c:v>59</c:v>
                </c:pt>
                <c:pt idx="2514">
                  <c:v>59</c:v>
                </c:pt>
                <c:pt idx="2515">
                  <c:v>59</c:v>
                </c:pt>
                <c:pt idx="2516">
                  <c:v>59</c:v>
                </c:pt>
                <c:pt idx="2517">
                  <c:v>59</c:v>
                </c:pt>
                <c:pt idx="2518">
                  <c:v>59</c:v>
                </c:pt>
                <c:pt idx="2519">
                  <c:v>59</c:v>
                </c:pt>
                <c:pt idx="2520">
                  <c:v>59</c:v>
                </c:pt>
                <c:pt idx="2521">
                  <c:v>59</c:v>
                </c:pt>
                <c:pt idx="2522">
                  <c:v>59</c:v>
                </c:pt>
                <c:pt idx="2523">
                  <c:v>50</c:v>
                </c:pt>
                <c:pt idx="2524">
                  <c:v>50</c:v>
                </c:pt>
                <c:pt idx="2525">
                  <c:v>50</c:v>
                </c:pt>
                <c:pt idx="2526">
                  <c:v>50</c:v>
                </c:pt>
                <c:pt idx="2527">
                  <c:v>50</c:v>
                </c:pt>
                <c:pt idx="2528">
                  <c:v>50</c:v>
                </c:pt>
                <c:pt idx="2529">
                  <c:v>50</c:v>
                </c:pt>
                <c:pt idx="2530">
                  <c:v>50</c:v>
                </c:pt>
                <c:pt idx="2531">
                  <c:v>50</c:v>
                </c:pt>
                <c:pt idx="2532">
                  <c:v>50</c:v>
                </c:pt>
                <c:pt idx="2533">
                  <c:v>80</c:v>
                </c:pt>
                <c:pt idx="2534">
                  <c:v>80</c:v>
                </c:pt>
                <c:pt idx="2535">
                  <c:v>80</c:v>
                </c:pt>
                <c:pt idx="2536">
                  <c:v>80</c:v>
                </c:pt>
                <c:pt idx="2537">
                  <c:v>80</c:v>
                </c:pt>
                <c:pt idx="2538">
                  <c:v>80</c:v>
                </c:pt>
                <c:pt idx="2539">
                  <c:v>80</c:v>
                </c:pt>
                <c:pt idx="2540">
                  <c:v>80</c:v>
                </c:pt>
                <c:pt idx="2541">
                  <c:v>80</c:v>
                </c:pt>
                <c:pt idx="2542">
                  <c:v>52</c:v>
                </c:pt>
                <c:pt idx="2543">
                  <c:v>52</c:v>
                </c:pt>
                <c:pt idx="2544">
                  <c:v>52</c:v>
                </c:pt>
                <c:pt idx="2545">
                  <c:v>52</c:v>
                </c:pt>
                <c:pt idx="2546">
                  <c:v>52</c:v>
                </c:pt>
                <c:pt idx="2547">
                  <c:v>52</c:v>
                </c:pt>
                <c:pt idx="2548">
                  <c:v>52</c:v>
                </c:pt>
                <c:pt idx="2549">
                  <c:v>52</c:v>
                </c:pt>
                <c:pt idx="2550">
                  <c:v>52</c:v>
                </c:pt>
                <c:pt idx="2551">
                  <c:v>52</c:v>
                </c:pt>
                <c:pt idx="2552">
                  <c:v>67</c:v>
                </c:pt>
                <c:pt idx="2553">
                  <c:v>67</c:v>
                </c:pt>
                <c:pt idx="2554">
                  <c:v>67</c:v>
                </c:pt>
                <c:pt idx="2555">
                  <c:v>67</c:v>
                </c:pt>
                <c:pt idx="2556">
                  <c:v>67</c:v>
                </c:pt>
                <c:pt idx="2557">
                  <c:v>67</c:v>
                </c:pt>
                <c:pt idx="2558">
                  <c:v>67</c:v>
                </c:pt>
                <c:pt idx="2559">
                  <c:v>67</c:v>
                </c:pt>
                <c:pt idx="2560">
                  <c:v>67</c:v>
                </c:pt>
                <c:pt idx="2561">
                  <c:v>63</c:v>
                </c:pt>
                <c:pt idx="2562">
                  <c:v>63</c:v>
                </c:pt>
                <c:pt idx="2563">
                  <c:v>63</c:v>
                </c:pt>
                <c:pt idx="2564">
                  <c:v>63</c:v>
                </c:pt>
                <c:pt idx="2565">
                  <c:v>63</c:v>
                </c:pt>
                <c:pt idx="2566">
                  <c:v>63</c:v>
                </c:pt>
                <c:pt idx="2567">
                  <c:v>63</c:v>
                </c:pt>
                <c:pt idx="2568">
                  <c:v>63</c:v>
                </c:pt>
                <c:pt idx="2569">
                  <c:v>63</c:v>
                </c:pt>
                <c:pt idx="2570">
                  <c:v>63</c:v>
                </c:pt>
                <c:pt idx="2571">
                  <c:v>66</c:v>
                </c:pt>
                <c:pt idx="2572">
                  <c:v>66</c:v>
                </c:pt>
                <c:pt idx="2573">
                  <c:v>66</c:v>
                </c:pt>
                <c:pt idx="2574">
                  <c:v>66</c:v>
                </c:pt>
                <c:pt idx="2575">
                  <c:v>66</c:v>
                </c:pt>
                <c:pt idx="2576">
                  <c:v>66</c:v>
                </c:pt>
                <c:pt idx="2577">
                  <c:v>66</c:v>
                </c:pt>
                <c:pt idx="2578">
                  <c:v>66</c:v>
                </c:pt>
                <c:pt idx="2579">
                  <c:v>66</c:v>
                </c:pt>
                <c:pt idx="2580">
                  <c:v>61</c:v>
                </c:pt>
                <c:pt idx="2581">
                  <c:v>61</c:v>
                </c:pt>
                <c:pt idx="2582">
                  <c:v>61</c:v>
                </c:pt>
                <c:pt idx="2583">
                  <c:v>61</c:v>
                </c:pt>
                <c:pt idx="2584">
                  <c:v>61</c:v>
                </c:pt>
                <c:pt idx="2585">
                  <c:v>61</c:v>
                </c:pt>
                <c:pt idx="2586">
                  <c:v>61</c:v>
                </c:pt>
                <c:pt idx="2587">
                  <c:v>61</c:v>
                </c:pt>
                <c:pt idx="2588">
                  <c:v>61</c:v>
                </c:pt>
                <c:pt idx="2589">
                  <c:v>61</c:v>
                </c:pt>
                <c:pt idx="2590">
                  <c:v>60</c:v>
                </c:pt>
                <c:pt idx="2591">
                  <c:v>60</c:v>
                </c:pt>
                <c:pt idx="2592">
                  <c:v>60</c:v>
                </c:pt>
                <c:pt idx="2593">
                  <c:v>60</c:v>
                </c:pt>
                <c:pt idx="2594">
                  <c:v>60</c:v>
                </c:pt>
                <c:pt idx="2595">
                  <c:v>60</c:v>
                </c:pt>
                <c:pt idx="2596">
                  <c:v>60</c:v>
                </c:pt>
                <c:pt idx="2597">
                  <c:v>60</c:v>
                </c:pt>
                <c:pt idx="2598">
                  <c:v>60</c:v>
                </c:pt>
                <c:pt idx="2599">
                  <c:v>60</c:v>
                </c:pt>
                <c:pt idx="2600">
                  <c:v>50</c:v>
                </c:pt>
                <c:pt idx="2601">
                  <c:v>50</c:v>
                </c:pt>
                <c:pt idx="2602">
                  <c:v>50</c:v>
                </c:pt>
                <c:pt idx="2603">
                  <c:v>50</c:v>
                </c:pt>
                <c:pt idx="2604">
                  <c:v>50</c:v>
                </c:pt>
                <c:pt idx="2605">
                  <c:v>50</c:v>
                </c:pt>
                <c:pt idx="2606">
                  <c:v>50</c:v>
                </c:pt>
                <c:pt idx="2607">
                  <c:v>50</c:v>
                </c:pt>
                <c:pt idx="2608">
                  <c:v>50</c:v>
                </c:pt>
                <c:pt idx="2609">
                  <c:v>44</c:v>
                </c:pt>
                <c:pt idx="2610">
                  <c:v>44</c:v>
                </c:pt>
                <c:pt idx="2611">
                  <c:v>44</c:v>
                </c:pt>
                <c:pt idx="2612">
                  <c:v>44</c:v>
                </c:pt>
                <c:pt idx="2613">
                  <c:v>44</c:v>
                </c:pt>
                <c:pt idx="2614">
                  <c:v>44</c:v>
                </c:pt>
                <c:pt idx="2615">
                  <c:v>44</c:v>
                </c:pt>
                <c:pt idx="2616">
                  <c:v>44</c:v>
                </c:pt>
                <c:pt idx="2617">
                  <c:v>44</c:v>
                </c:pt>
                <c:pt idx="2618">
                  <c:v>44</c:v>
                </c:pt>
                <c:pt idx="2619">
                  <c:v>76</c:v>
                </c:pt>
                <c:pt idx="2620">
                  <c:v>76</c:v>
                </c:pt>
                <c:pt idx="2621">
                  <c:v>76</c:v>
                </c:pt>
                <c:pt idx="2622">
                  <c:v>76</c:v>
                </c:pt>
                <c:pt idx="2623">
                  <c:v>76</c:v>
                </c:pt>
                <c:pt idx="2624">
                  <c:v>76</c:v>
                </c:pt>
                <c:pt idx="2625">
                  <c:v>76</c:v>
                </c:pt>
                <c:pt idx="2626">
                  <c:v>76</c:v>
                </c:pt>
                <c:pt idx="2627">
                  <c:v>76</c:v>
                </c:pt>
                <c:pt idx="2628">
                  <c:v>60</c:v>
                </c:pt>
                <c:pt idx="2629">
                  <c:v>60</c:v>
                </c:pt>
                <c:pt idx="2630">
                  <c:v>60</c:v>
                </c:pt>
                <c:pt idx="2631">
                  <c:v>60</c:v>
                </c:pt>
                <c:pt idx="2632">
                  <c:v>60</c:v>
                </c:pt>
                <c:pt idx="2633">
                  <c:v>60</c:v>
                </c:pt>
                <c:pt idx="2634">
                  <c:v>60</c:v>
                </c:pt>
                <c:pt idx="2635">
                  <c:v>60</c:v>
                </c:pt>
                <c:pt idx="2636">
                  <c:v>60</c:v>
                </c:pt>
                <c:pt idx="2637">
                  <c:v>60</c:v>
                </c:pt>
                <c:pt idx="2638">
                  <c:v>61</c:v>
                </c:pt>
                <c:pt idx="2639">
                  <c:v>61</c:v>
                </c:pt>
                <c:pt idx="2640">
                  <c:v>61</c:v>
                </c:pt>
                <c:pt idx="2641">
                  <c:v>61</c:v>
                </c:pt>
                <c:pt idx="2642">
                  <c:v>61</c:v>
                </c:pt>
                <c:pt idx="2643">
                  <c:v>61</c:v>
                </c:pt>
                <c:pt idx="2644">
                  <c:v>61</c:v>
                </c:pt>
                <c:pt idx="2645">
                  <c:v>61</c:v>
                </c:pt>
                <c:pt idx="2646">
                  <c:v>61</c:v>
                </c:pt>
                <c:pt idx="2647">
                  <c:v>67</c:v>
                </c:pt>
                <c:pt idx="2648">
                  <c:v>67</c:v>
                </c:pt>
                <c:pt idx="2649">
                  <c:v>67</c:v>
                </c:pt>
                <c:pt idx="2650">
                  <c:v>67</c:v>
                </c:pt>
                <c:pt idx="2651">
                  <c:v>67</c:v>
                </c:pt>
                <c:pt idx="2652">
                  <c:v>67</c:v>
                </c:pt>
                <c:pt idx="2653">
                  <c:v>67</c:v>
                </c:pt>
                <c:pt idx="2654">
                  <c:v>67</c:v>
                </c:pt>
                <c:pt idx="2655">
                  <c:v>67</c:v>
                </c:pt>
                <c:pt idx="2656">
                  <c:v>67</c:v>
                </c:pt>
                <c:pt idx="2657">
                  <c:v>61</c:v>
                </c:pt>
                <c:pt idx="2658">
                  <c:v>61</c:v>
                </c:pt>
                <c:pt idx="2659">
                  <c:v>61</c:v>
                </c:pt>
                <c:pt idx="2660">
                  <c:v>61</c:v>
                </c:pt>
                <c:pt idx="2661">
                  <c:v>61</c:v>
                </c:pt>
                <c:pt idx="2662">
                  <c:v>61</c:v>
                </c:pt>
                <c:pt idx="2663">
                  <c:v>61</c:v>
                </c:pt>
                <c:pt idx="2664">
                  <c:v>61</c:v>
                </c:pt>
                <c:pt idx="2665">
                  <c:v>61</c:v>
                </c:pt>
                <c:pt idx="2666">
                  <c:v>58</c:v>
                </c:pt>
                <c:pt idx="2667">
                  <c:v>58</c:v>
                </c:pt>
                <c:pt idx="2668">
                  <c:v>58</c:v>
                </c:pt>
                <c:pt idx="2669">
                  <c:v>58</c:v>
                </c:pt>
                <c:pt idx="2670">
                  <c:v>58</c:v>
                </c:pt>
                <c:pt idx="2671">
                  <c:v>58</c:v>
                </c:pt>
                <c:pt idx="2672">
                  <c:v>58</c:v>
                </c:pt>
                <c:pt idx="2673">
                  <c:v>58</c:v>
                </c:pt>
                <c:pt idx="2674">
                  <c:v>58</c:v>
                </c:pt>
                <c:pt idx="2675">
                  <c:v>58</c:v>
                </c:pt>
                <c:pt idx="2676">
                  <c:v>47</c:v>
                </c:pt>
                <c:pt idx="2677">
                  <c:v>47</c:v>
                </c:pt>
                <c:pt idx="2678">
                  <c:v>47</c:v>
                </c:pt>
                <c:pt idx="2679">
                  <c:v>47</c:v>
                </c:pt>
                <c:pt idx="2680">
                  <c:v>47</c:v>
                </c:pt>
                <c:pt idx="2681">
                  <c:v>47</c:v>
                </c:pt>
                <c:pt idx="2682">
                  <c:v>47</c:v>
                </c:pt>
                <c:pt idx="2683">
                  <c:v>47</c:v>
                </c:pt>
                <c:pt idx="2684">
                  <c:v>47</c:v>
                </c:pt>
                <c:pt idx="2685">
                  <c:v>47</c:v>
                </c:pt>
                <c:pt idx="2686">
                  <c:v>60</c:v>
                </c:pt>
                <c:pt idx="2687">
                  <c:v>60</c:v>
                </c:pt>
                <c:pt idx="2688">
                  <c:v>60</c:v>
                </c:pt>
                <c:pt idx="2689">
                  <c:v>60</c:v>
                </c:pt>
                <c:pt idx="2690">
                  <c:v>60</c:v>
                </c:pt>
                <c:pt idx="2691">
                  <c:v>60</c:v>
                </c:pt>
                <c:pt idx="2692">
                  <c:v>60</c:v>
                </c:pt>
                <c:pt idx="2693">
                  <c:v>60</c:v>
                </c:pt>
                <c:pt idx="2694">
                  <c:v>60</c:v>
                </c:pt>
                <c:pt idx="2695">
                  <c:v>48</c:v>
                </c:pt>
                <c:pt idx="2696">
                  <c:v>48</c:v>
                </c:pt>
                <c:pt idx="2697">
                  <c:v>48</c:v>
                </c:pt>
                <c:pt idx="2698">
                  <c:v>48</c:v>
                </c:pt>
                <c:pt idx="2699">
                  <c:v>48</c:v>
                </c:pt>
                <c:pt idx="2700">
                  <c:v>48</c:v>
                </c:pt>
                <c:pt idx="2701">
                  <c:v>48</c:v>
                </c:pt>
                <c:pt idx="2702">
                  <c:v>48</c:v>
                </c:pt>
                <c:pt idx="2703">
                  <c:v>48</c:v>
                </c:pt>
                <c:pt idx="2704">
                  <c:v>60</c:v>
                </c:pt>
                <c:pt idx="2705">
                  <c:v>60</c:v>
                </c:pt>
                <c:pt idx="2706">
                  <c:v>60</c:v>
                </c:pt>
                <c:pt idx="2707">
                  <c:v>60</c:v>
                </c:pt>
                <c:pt idx="2708">
                  <c:v>60</c:v>
                </c:pt>
                <c:pt idx="2709">
                  <c:v>60</c:v>
                </c:pt>
                <c:pt idx="2710">
                  <c:v>60</c:v>
                </c:pt>
                <c:pt idx="2711">
                  <c:v>60</c:v>
                </c:pt>
                <c:pt idx="2712">
                  <c:v>60</c:v>
                </c:pt>
                <c:pt idx="2713">
                  <c:v>60</c:v>
                </c:pt>
                <c:pt idx="2714">
                  <c:v>60</c:v>
                </c:pt>
                <c:pt idx="2715">
                  <c:v>60</c:v>
                </c:pt>
                <c:pt idx="2716">
                  <c:v>60</c:v>
                </c:pt>
                <c:pt idx="2717">
                  <c:v>60</c:v>
                </c:pt>
                <c:pt idx="2718">
                  <c:v>60</c:v>
                </c:pt>
                <c:pt idx="2719">
                  <c:v>60</c:v>
                </c:pt>
                <c:pt idx="2720">
                  <c:v>60</c:v>
                </c:pt>
                <c:pt idx="2721">
                  <c:v>60</c:v>
                </c:pt>
                <c:pt idx="2722">
                  <c:v>60</c:v>
                </c:pt>
                <c:pt idx="2723">
                  <c:v>60</c:v>
                </c:pt>
                <c:pt idx="2724">
                  <c:v>59</c:v>
                </c:pt>
                <c:pt idx="2725">
                  <c:v>59</c:v>
                </c:pt>
                <c:pt idx="2726">
                  <c:v>59</c:v>
                </c:pt>
                <c:pt idx="2727">
                  <c:v>59</c:v>
                </c:pt>
                <c:pt idx="2728">
                  <c:v>59</c:v>
                </c:pt>
                <c:pt idx="2729">
                  <c:v>59</c:v>
                </c:pt>
                <c:pt idx="2730">
                  <c:v>59</c:v>
                </c:pt>
                <c:pt idx="2731">
                  <c:v>59</c:v>
                </c:pt>
                <c:pt idx="2732">
                  <c:v>59</c:v>
                </c:pt>
                <c:pt idx="2733">
                  <c:v>57</c:v>
                </c:pt>
                <c:pt idx="2734">
                  <c:v>57</c:v>
                </c:pt>
                <c:pt idx="2735">
                  <c:v>57</c:v>
                </c:pt>
                <c:pt idx="2736">
                  <c:v>57</c:v>
                </c:pt>
                <c:pt idx="2737">
                  <c:v>57</c:v>
                </c:pt>
                <c:pt idx="2738">
                  <c:v>57</c:v>
                </c:pt>
                <c:pt idx="2739">
                  <c:v>57</c:v>
                </c:pt>
                <c:pt idx="2740">
                  <c:v>57</c:v>
                </c:pt>
                <c:pt idx="2741">
                  <c:v>57</c:v>
                </c:pt>
                <c:pt idx="2742">
                  <c:v>57</c:v>
                </c:pt>
                <c:pt idx="2743">
                  <c:v>58</c:v>
                </c:pt>
                <c:pt idx="2744">
                  <c:v>58</c:v>
                </c:pt>
                <c:pt idx="2745">
                  <c:v>58</c:v>
                </c:pt>
                <c:pt idx="2746">
                  <c:v>58</c:v>
                </c:pt>
                <c:pt idx="2747">
                  <c:v>58</c:v>
                </c:pt>
                <c:pt idx="2748">
                  <c:v>58</c:v>
                </c:pt>
                <c:pt idx="2749">
                  <c:v>58</c:v>
                </c:pt>
                <c:pt idx="2750">
                  <c:v>58</c:v>
                </c:pt>
                <c:pt idx="2751">
                  <c:v>58</c:v>
                </c:pt>
                <c:pt idx="2752">
                  <c:v>49</c:v>
                </c:pt>
                <c:pt idx="2753">
                  <c:v>49</c:v>
                </c:pt>
                <c:pt idx="2754">
                  <c:v>49</c:v>
                </c:pt>
                <c:pt idx="2755">
                  <c:v>49</c:v>
                </c:pt>
                <c:pt idx="2756">
                  <c:v>49</c:v>
                </c:pt>
                <c:pt idx="2757">
                  <c:v>49</c:v>
                </c:pt>
                <c:pt idx="2758">
                  <c:v>49</c:v>
                </c:pt>
                <c:pt idx="2759">
                  <c:v>49</c:v>
                </c:pt>
                <c:pt idx="2760">
                  <c:v>49</c:v>
                </c:pt>
                <c:pt idx="2761">
                  <c:v>49</c:v>
                </c:pt>
                <c:pt idx="2762">
                  <c:v>73</c:v>
                </c:pt>
                <c:pt idx="2763">
                  <c:v>73</c:v>
                </c:pt>
                <c:pt idx="2764">
                  <c:v>73</c:v>
                </c:pt>
                <c:pt idx="2765">
                  <c:v>73</c:v>
                </c:pt>
                <c:pt idx="2766">
                  <c:v>73</c:v>
                </c:pt>
                <c:pt idx="2767">
                  <c:v>73</c:v>
                </c:pt>
                <c:pt idx="2768">
                  <c:v>73</c:v>
                </c:pt>
                <c:pt idx="2769">
                  <c:v>73</c:v>
                </c:pt>
                <c:pt idx="2770">
                  <c:v>73</c:v>
                </c:pt>
                <c:pt idx="2771">
                  <c:v>57</c:v>
                </c:pt>
                <c:pt idx="2772">
                  <c:v>57</c:v>
                </c:pt>
                <c:pt idx="2773">
                  <c:v>57</c:v>
                </c:pt>
                <c:pt idx="2774">
                  <c:v>57</c:v>
                </c:pt>
                <c:pt idx="2775">
                  <c:v>57</c:v>
                </c:pt>
                <c:pt idx="2776">
                  <c:v>57</c:v>
                </c:pt>
                <c:pt idx="2777">
                  <c:v>57</c:v>
                </c:pt>
                <c:pt idx="2778">
                  <c:v>57</c:v>
                </c:pt>
                <c:pt idx="2779">
                  <c:v>57</c:v>
                </c:pt>
                <c:pt idx="2780">
                  <c:v>57</c:v>
                </c:pt>
                <c:pt idx="2781">
                  <c:v>50</c:v>
                </c:pt>
                <c:pt idx="2782">
                  <c:v>50</c:v>
                </c:pt>
                <c:pt idx="2783">
                  <c:v>50</c:v>
                </c:pt>
                <c:pt idx="2784">
                  <c:v>50</c:v>
                </c:pt>
                <c:pt idx="2785">
                  <c:v>50</c:v>
                </c:pt>
                <c:pt idx="2786">
                  <c:v>50</c:v>
                </c:pt>
                <c:pt idx="2787">
                  <c:v>50</c:v>
                </c:pt>
                <c:pt idx="2788">
                  <c:v>50</c:v>
                </c:pt>
                <c:pt idx="2789">
                  <c:v>50</c:v>
                </c:pt>
                <c:pt idx="2790">
                  <c:v>50</c:v>
                </c:pt>
                <c:pt idx="2791">
                  <c:v>42</c:v>
                </c:pt>
                <c:pt idx="2792">
                  <c:v>42</c:v>
                </c:pt>
                <c:pt idx="2793">
                  <c:v>42</c:v>
                </c:pt>
                <c:pt idx="2794">
                  <c:v>42</c:v>
                </c:pt>
                <c:pt idx="2795">
                  <c:v>42</c:v>
                </c:pt>
                <c:pt idx="2796">
                  <c:v>42</c:v>
                </c:pt>
                <c:pt idx="2797">
                  <c:v>42</c:v>
                </c:pt>
                <c:pt idx="2798">
                  <c:v>42</c:v>
                </c:pt>
                <c:pt idx="2799">
                  <c:v>42</c:v>
                </c:pt>
                <c:pt idx="2800">
                  <c:v>50</c:v>
                </c:pt>
                <c:pt idx="2801">
                  <c:v>50</c:v>
                </c:pt>
                <c:pt idx="2802">
                  <c:v>50</c:v>
                </c:pt>
                <c:pt idx="2803">
                  <c:v>50</c:v>
                </c:pt>
                <c:pt idx="2804">
                  <c:v>50</c:v>
                </c:pt>
                <c:pt idx="2805">
                  <c:v>50</c:v>
                </c:pt>
                <c:pt idx="2806">
                  <c:v>50</c:v>
                </c:pt>
                <c:pt idx="2807">
                  <c:v>50</c:v>
                </c:pt>
                <c:pt idx="2808">
                  <c:v>50</c:v>
                </c:pt>
                <c:pt idx="2809">
                  <c:v>50</c:v>
                </c:pt>
                <c:pt idx="2810">
                  <c:v>51</c:v>
                </c:pt>
                <c:pt idx="2811">
                  <c:v>51</c:v>
                </c:pt>
                <c:pt idx="2812">
                  <c:v>51</c:v>
                </c:pt>
                <c:pt idx="2813">
                  <c:v>51</c:v>
                </c:pt>
                <c:pt idx="2814">
                  <c:v>51</c:v>
                </c:pt>
                <c:pt idx="2815">
                  <c:v>51</c:v>
                </c:pt>
                <c:pt idx="2816">
                  <c:v>51</c:v>
                </c:pt>
                <c:pt idx="2817">
                  <c:v>51</c:v>
                </c:pt>
                <c:pt idx="2818">
                  <c:v>51</c:v>
                </c:pt>
                <c:pt idx="2819">
                  <c:v>59</c:v>
                </c:pt>
                <c:pt idx="2820">
                  <c:v>59</c:v>
                </c:pt>
                <c:pt idx="2821">
                  <c:v>59</c:v>
                </c:pt>
                <c:pt idx="2822">
                  <c:v>59</c:v>
                </c:pt>
                <c:pt idx="2823">
                  <c:v>59</c:v>
                </c:pt>
                <c:pt idx="2824">
                  <c:v>59</c:v>
                </c:pt>
                <c:pt idx="2825">
                  <c:v>59</c:v>
                </c:pt>
                <c:pt idx="2826">
                  <c:v>59</c:v>
                </c:pt>
                <c:pt idx="2827">
                  <c:v>59</c:v>
                </c:pt>
                <c:pt idx="2828">
                  <c:v>59</c:v>
                </c:pt>
                <c:pt idx="2829">
                  <c:v>51</c:v>
                </c:pt>
                <c:pt idx="2830">
                  <c:v>51</c:v>
                </c:pt>
                <c:pt idx="2831">
                  <c:v>51</c:v>
                </c:pt>
                <c:pt idx="2832">
                  <c:v>51</c:v>
                </c:pt>
                <c:pt idx="2833">
                  <c:v>51</c:v>
                </c:pt>
                <c:pt idx="2834">
                  <c:v>51</c:v>
                </c:pt>
                <c:pt idx="2835">
                  <c:v>51</c:v>
                </c:pt>
                <c:pt idx="2836">
                  <c:v>51</c:v>
                </c:pt>
                <c:pt idx="2837">
                  <c:v>51</c:v>
                </c:pt>
                <c:pt idx="2838">
                  <c:v>50</c:v>
                </c:pt>
                <c:pt idx="2839">
                  <c:v>50</c:v>
                </c:pt>
                <c:pt idx="2840">
                  <c:v>50</c:v>
                </c:pt>
                <c:pt idx="2841">
                  <c:v>50</c:v>
                </c:pt>
                <c:pt idx="2842">
                  <c:v>50</c:v>
                </c:pt>
                <c:pt idx="2843">
                  <c:v>50</c:v>
                </c:pt>
                <c:pt idx="2844">
                  <c:v>50</c:v>
                </c:pt>
                <c:pt idx="2845">
                  <c:v>50</c:v>
                </c:pt>
                <c:pt idx="2846">
                  <c:v>50</c:v>
                </c:pt>
                <c:pt idx="2847">
                  <c:v>50</c:v>
                </c:pt>
                <c:pt idx="2848">
                  <c:v>58</c:v>
                </c:pt>
                <c:pt idx="2849">
                  <c:v>58</c:v>
                </c:pt>
                <c:pt idx="2850">
                  <c:v>58</c:v>
                </c:pt>
                <c:pt idx="2851">
                  <c:v>58</c:v>
                </c:pt>
                <c:pt idx="2852">
                  <c:v>58</c:v>
                </c:pt>
                <c:pt idx="2853">
                  <c:v>58</c:v>
                </c:pt>
                <c:pt idx="2854">
                  <c:v>58</c:v>
                </c:pt>
                <c:pt idx="2855">
                  <c:v>58</c:v>
                </c:pt>
                <c:pt idx="2856">
                  <c:v>58</c:v>
                </c:pt>
                <c:pt idx="2857">
                  <c:v>61</c:v>
                </c:pt>
                <c:pt idx="2858">
                  <c:v>61</c:v>
                </c:pt>
                <c:pt idx="2859">
                  <c:v>61</c:v>
                </c:pt>
                <c:pt idx="2860">
                  <c:v>61</c:v>
                </c:pt>
                <c:pt idx="2861">
                  <c:v>61</c:v>
                </c:pt>
                <c:pt idx="2862">
                  <c:v>61</c:v>
                </c:pt>
                <c:pt idx="2863">
                  <c:v>61</c:v>
                </c:pt>
                <c:pt idx="2864">
                  <c:v>61</c:v>
                </c:pt>
                <c:pt idx="2865">
                  <c:v>61</c:v>
                </c:pt>
                <c:pt idx="2866">
                  <c:v>61</c:v>
                </c:pt>
                <c:pt idx="2867">
                  <c:v>50</c:v>
                </c:pt>
                <c:pt idx="2868">
                  <c:v>50</c:v>
                </c:pt>
                <c:pt idx="2869">
                  <c:v>50</c:v>
                </c:pt>
                <c:pt idx="2870">
                  <c:v>50</c:v>
                </c:pt>
                <c:pt idx="2871">
                  <c:v>50</c:v>
                </c:pt>
                <c:pt idx="2872">
                  <c:v>50</c:v>
                </c:pt>
                <c:pt idx="2873">
                  <c:v>50</c:v>
                </c:pt>
                <c:pt idx="2874">
                  <c:v>50</c:v>
                </c:pt>
                <c:pt idx="2875">
                  <c:v>50</c:v>
                </c:pt>
                <c:pt idx="2876">
                  <c:v>59</c:v>
                </c:pt>
                <c:pt idx="2877">
                  <c:v>59</c:v>
                </c:pt>
                <c:pt idx="2878">
                  <c:v>59</c:v>
                </c:pt>
                <c:pt idx="2879">
                  <c:v>59</c:v>
                </c:pt>
                <c:pt idx="2880">
                  <c:v>59</c:v>
                </c:pt>
                <c:pt idx="2881">
                  <c:v>59</c:v>
                </c:pt>
                <c:pt idx="2882">
                  <c:v>59</c:v>
                </c:pt>
                <c:pt idx="2883">
                  <c:v>59</c:v>
                </c:pt>
                <c:pt idx="2884">
                  <c:v>59</c:v>
                </c:pt>
                <c:pt idx="2885">
                  <c:v>59</c:v>
                </c:pt>
                <c:pt idx="2886">
                  <c:v>47</c:v>
                </c:pt>
                <c:pt idx="2887">
                  <c:v>47</c:v>
                </c:pt>
                <c:pt idx="2888">
                  <c:v>47</c:v>
                </c:pt>
                <c:pt idx="2889">
                  <c:v>47</c:v>
                </c:pt>
                <c:pt idx="2890">
                  <c:v>47</c:v>
                </c:pt>
                <c:pt idx="2891">
                  <c:v>47</c:v>
                </c:pt>
                <c:pt idx="2892">
                  <c:v>47</c:v>
                </c:pt>
                <c:pt idx="2893">
                  <c:v>47</c:v>
                </c:pt>
                <c:pt idx="2894">
                  <c:v>47</c:v>
                </c:pt>
                <c:pt idx="2895">
                  <c:v>51</c:v>
                </c:pt>
                <c:pt idx="2896">
                  <c:v>51</c:v>
                </c:pt>
                <c:pt idx="2897">
                  <c:v>51</c:v>
                </c:pt>
                <c:pt idx="2898">
                  <c:v>51</c:v>
                </c:pt>
                <c:pt idx="2899">
                  <c:v>51</c:v>
                </c:pt>
                <c:pt idx="2900">
                  <c:v>51</c:v>
                </c:pt>
                <c:pt idx="2901">
                  <c:v>51</c:v>
                </c:pt>
                <c:pt idx="2902">
                  <c:v>51</c:v>
                </c:pt>
                <c:pt idx="2903">
                  <c:v>51</c:v>
                </c:pt>
                <c:pt idx="2904">
                  <c:v>51</c:v>
                </c:pt>
                <c:pt idx="2905">
                  <c:v>79</c:v>
                </c:pt>
                <c:pt idx="2906">
                  <c:v>79</c:v>
                </c:pt>
                <c:pt idx="2907">
                  <c:v>79</c:v>
                </c:pt>
                <c:pt idx="2908">
                  <c:v>79</c:v>
                </c:pt>
                <c:pt idx="2909">
                  <c:v>79</c:v>
                </c:pt>
                <c:pt idx="2910">
                  <c:v>79</c:v>
                </c:pt>
                <c:pt idx="2911">
                  <c:v>79</c:v>
                </c:pt>
                <c:pt idx="2912">
                  <c:v>79</c:v>
                </c:pt>
                <c:pt idx="2913">
                  <c:v>79</c:v>
                </c:pt>
                <c:pt idx="2914">
                  <c:v>79</c:v>
                </c:pt>
                <c:pt idx="2915">
                  <c:v>50</c:v>
                </c:pt>
                <c:pt idx="2916">
                  <c:v>50</c:v>
                </c:pt>
                <c:pt idx="2917">
                  <c:v>50</c:v>
                </c:pt>
                <c:pt idx="2918">
                  <c:v>50</c:v>
                </c:pt>
                <c:pt idx="2919">
                  <c:v>50</c:v>
                </c:pt>
                <c:pt idx="2920">
                  <c:v>50</c:v>
                </c:pt>
                <c:pt idx="2921">
                  <c:v>50</c:v>
                </c:pt>
                <c:pt idx="2922">
                  <c:v>50</c:v>
                </c:pt>
                <c:pt idx="2923">
                  <c:v>50</c:v>
                </c:pt>
                <c:pt idx="2924">
                  <c:v>50</c:v>
                </c:pt>
                <c:pt idx="2925">
                  <c:v>50</c:v>
                </c:pt>
                <c:pt idx="2926">
                  <c:v>50</c:v>
                </c:pt>
                <c:pt idx="2927">
                  <c:v>50</c:v>
                </c:pt>
                <c:pt idx="2928">
                  <c:v>50</c:v>
                </c:pt>
                <c:pt idx="2929">
                  <c:v>50</c:v>
                </c:pt>
                <c:pt idx="2930">
                  <c:v>50</c:v>
                </c:pt>
                <c:pt idx="2931">
                  <c:v>50</c:v>
                </c:pt>
                <c:pt idx="2932">
                  <c:v>50</c:v>
                </c:pt>
                <c:pt idx="2933">
                  <c:v>50</c:v>
                </c:pt>
                <c:pt idx="2934">
                  <c:v>59</c:v>
                </c:pt>
                <c:pt idx="2935">
                  <c:v>59</c:v>
                </c:pt>
                <c:pt idx="2936">
                  <c:v>59</c:v>
                </c:pt>
                <c:pt idx="2937">
                  <c:v>59</c:v>
                </c:pt>
                <c:pt idx="2938">
                  <c:v>59</c:v>
                </c:pt>
                <c:pt idx="2939">
                  <c:v>59</c:v>
                </c:pt>
                <c:pt idx="2940">
                  <c:v>59</c:v>
                </c:pt>
                <c:pt idx="2941">
                  <c:v>59</c:v>
                </c:pt>
                <c:pt idx="2942">
                  <c:v>59</c:v>
                </c:pt>
                <c:pt idx="2943">
                  <c:v>49</c:v>
                </c:pt>
                <c:pt idx="2944">
                  <c:v>49</c:v>
                </c:pt>
                <c:pt idx="2945">
                  <c:v>49</c:v>
                </c:pt>
                <c:pt idx="2946">
                  <c:v>49</c:v>
                </c:pt>
                <c:pt idx="2947">
                  <c:v>49</c:v>
                </c:pt>
                <c:pt idx="2948">
                  <c:v>49</c:v>
                </c:pt>
                <c:pt idx="2949">
                  <c:v>49</c:v>
                </c:pt>
                <c:pt idx="2950">
                  <c:v>49</c:v>
                </c:pt>
                <c:pt idx="2951">
                  <c:v>49</c:v>
                </c:pt>
                <c:pt idx="2952">
                  <c:v>49</c:v>
                </c:pt>
                <c:pt idx="2953">
                  <c:v>153</c:v>
                </c:pt>
                <c:pt idx="2954">
                  <c:v>153</c:v>
                </c:pt>
                <c:pt idx="2955">
                  <c:v>153</c:v>
                </c:pt>
                <c:pt idx="2956">
                  <c:v>153</c:v>
                </c:pt>
                <c:pt idx="2957">
                  <c:v>153</c:v>
                </c:pt>
                <c:pt idx="2958">
                  <c:v>153</c:v>
                </c:pt>
                <c:pt idx="2959">
                  <c:v>153</c:v>
                </c:pt>
                <c:pt idx="2960">
                  <c:v>153</c:v>
                </c:pt>
                <c:pt idx="2961">
                  <c:v>153</c:v>
                </c:pt>
                <c:pt idx="2962">
                  <c:v>83</c:v>
                </c:pt>
                <c:pt idx="2963">
                  <c:v>83</c:v>
                </c:pt>
                <c:pt idx="2964">
                  <c:v>83</c:v>
                </c:pt>
                <c:pt idx="2965">
                  <c:v>83</c:v>
                </c:pt>
                <c:pt idx="2966">
                  <c:v>83</c:v>
                </c:pt>
                <c:pt idx="2967">
                  <c:v>83</c:v>
                </c:pt>
                <c:pt idx="2968">
                  <c:v>83</c:v>
                </c:pt>
                <c:pt idx="2969">
                  <c:v>83</c:v>
                </c:pt>
                <c:pt idx="2970">
                  <c:v>83</c:v>
                </c:pt>
                <c:pt idx="2971">
                  <c:v>83</c:v>
                </c:pt>
                <c:pt idx="2972">
                  <c:v>52</c:v>
                </c:pt>
                <c:pt idx="2973">
                  <c:v>52</c:v>
                </c:pt>
                <c:pt idx="2974">
                  <c:v>52</c:v>
                </c:pt>
                <c:pt idx="2975">
                  <c:v>52</c:v>
                </c:pt>
                <c:pt idx="2976">
                  <c:v>52</c:v>
                </c:pt>
                <c:pt idx="2977">
                  <c:v>52</c:v>
                </c:pt>
                <c:pt idx="2978">
                  <c:v>52</c:v>
                </c:pt>
                <c:pt idx="2979">
                  <c:v>52</c:v>
                </c:pt>
                <c:pt idx="2980">
                  <c:v>52</c:v>
                </c:pt>
                <c:pt idx="2981">
                  <c:v>52</c:v>
                </c:pt>
                <c:pt idx="2982">
                  <c:v>56</c:v>
                </c:pt>
                <c:pt idx="2983">
                  <c:v>56</c:v>
                </c:pt>
                <c:pt idx="2984">
                  <c:v>56</c:v>
                </c:pt>
                <c:pt idx="2985">
                  <c:v>56</c:v>
                </c:pt>
                <c:pt idx="2986">
                  <c:v>56</c:v>
                </c:pt>
                <c:pt idx="2987">
                  <c:v>56</c:v>
                </c:pt>
                <c:pt idx="2988">
                  <c:v>56</c:v>
                </c:pt>
                <c:pt idx="2989">
                  <c:v>56</c:v>
                </c:pt>
                <c:pt idx="2990">
                  <c:v>56</c:v>
                </c:pt>
                <c:pt idx="2991">
                  <c:v>69</c:v>
                </c:pt>
                <c:pt idx="2992">
                  <c:v>69</c:v>
                </c:pt>
                <c:pt idx="2993">
                  <c:v>69</c:v>
                </c:pt>
                <c:pt idx="2994">
                  <c:v>69</c:v>
                </c:pt>
                <c:pt idx="2995">
                  <c:v>69</c:v>
                </c:pt>
                <c:pt idx="2996">
                  <c:v>69</c:v>
                </c:pt>
                <c:pt idx="2997">
                  <c:v>69</c:v>
                </c:pt>
                <c:pt idx="2998">
                  <c:v>69</c:v>
                </c:pt>
                <c:pt idx="2999">
                  <c:v>69</c:v>
                </c:pt>
                <c:pt idx="3000">
                  <c:v>69</c:v>
                </c:pt>
                <c:pt idx="3001">
                  <c:v>195</c:v>
                </c:pt>
                <c:pt idx="3002">
                  <c:v>195</c:v>
                </c:pt>
                <c:pt idx="3003">
                  <c:v>195</c:v>
                </c:pt>
                <c:pt idx="3004">
                  <c:v>195</c:v>
                </c:pt>
                <c:pt idx="3005">
                  <c:v>195</c:v>
                </c:pt>
                <c:pt idx="3006">
                  <c:v>195</c:v>
                </c:pt>
                <c:pt idx="3007">
                  <c:v>195</c:v>
                </c:pt>
                <c:pt idx="3008">
                  <c:v>195</c:v>
                </c:pt>
                <c:pt idx="3009">
                  <c:v>195</c:v>
                </c:pt>
                <c:pt idx="3010">
                  <c:v>57</c:v>
                </c:pt>
                <c:pt idx="3011">
                  <c:v>57</c:v>
                </c:pt>
                <c:pt idx="3012">
                  <c:v>57</c:v>
                </c:pt>
                <c:pt idx="3013">
                  <c:v>57</c:v>
                </c:pt>
                <c:pt idx="3014">
                  <c:v>57</c:v>
                </c:pt>
                <c:pt idx="3015">
                  <c:v>57</c:v>
                </c:pt>
                <c:pt idx="3016">
                  <c:v>57</c:v>
                </c:pt>
                <c:pt idx="3017">
                  <c:v>57</c:v>
                </c:pt>
                <c:pt idx="3018">
                  <c:v>57</c:v>
                </c:pt>
                <c:pt idx="3019">
                  <c:v>57</c:v>
                </c:pt>
                <c:pt idx="3020">
                  <c:v>60</c:v>
                </c:pt>
                <c:pt idx="3021">
                  <c:v>60</c:v>
                </c:pt>
                <c:pt idx="3022">
                  <c:v>60</c:v>
                </c:pt>
                <c:pt idx="3023">
                  <c:v>60</c:v>
                </c:pt>
                <c:pt idx="3024">
                  <c:v>60</c:v>
                </c:pt>
                <c:pt idx="3025">
                  <c:v>60</c:v>
                </c:pt>
                <c:pt idx="3026">
                  <c:v>60</c:v>
                </c:pt>
                <c:pt idx="3027">
                  <c:v>60</c:v>
                </c:pt>
                <c:pt idx="3028">
                  <c:v>60</c:v>
                </c:pt>
                <c:pt idx="3029">
                  <c:v>60</c:v>
                </c:pt>
                <c:pt idx="3030">
                  <c:v>58</c:v>
                </c:pt>
                <c:pt idx="3031">
                  <c:v>58</c:v>
                </c:pt>
                <c:pt idx="3032">
                  <c:v>58</c:v>
                </c:pt>
                <c:pt idx="3033">
                  <c:v>58</c:v>
                </c:pt>
                <c:pt idx="3034">
                  <c:v>58</c:v>
                </c:pt>
                <c:pt idx="3035">
                  <c:v>58</c:v>
                </c:pt>
                <c:pt idx="3036">
                  <c:v>58</c:v>
                </c:pt>
                <c:pt idx="3037">
                  <c:v>58</c:v>
                </c:pt>
                <c:pt idx="3038">
                  <c:v>58</c:v>
                </c:pt>
                <c:pt idx="3039">
                  <c:v>58</c:v>
                </c:pt>
                <c:pt idx="3040">
                  <c:v>58</c:v>
                </c:pt>
                <c:pt idx="3041">
                  <c:v>58</c:v>
                </c:pt>
                <c:pt idx="3042">
                  <c:v>58</c:v>
                </c:pt>
                <c:pt idx="3043">
                  <c:v>58</c:v>
                </c:pt>
                <c:pt idx="3044">
                  <c:v>58</c:v>
                </c:pt>
                <c:pt idx="3045">
                  <c:v>58</c:v>
                </c:pt>
                <c:pt idx="3046">
                  <c:v>58</c:v>
                </c:pt>
                <c:pt idx="3047">
                  <c:v>58</c:v>
                </c:pt>
                <c:pt idx="3048">
                  <c:v>58</c:v>
                </c:pt>
                <c:pt idx="3049">
                  <c:v>121</c:v>
                </c:pt>
                <c:pt idx="3050">
                  <c:v>121</c:v>
                </c:pt>
                <c:pt idx="3051">
                  <c:v>121</c:v>
                </c:pt>
                <c:pt idx="3052">
                  <c:v>121</c:v>
                </c:pt>
                <c:pt idx="3053">
                  <c:v>121</c:v>
                </c:pt>
                <c:pt idx="3054">
                  <c:v>121</c:v>
                </c:pt>
                <c:pt idx="3055">
                  <c:v>121</c:v>
                </c:pt>
                <c:pt idx="3056">
                  <c:v>121</c:v>
                </c:pt>
                <c:pt idx="3057">
                  <c:v>121</c:v>
                </c:pt>
                <c:pt idx="3058">
                  <c:v>62</c:v>
                </c:pt>
                <c:pt idx="3059">
                  <c:v>62</c:v>
                </c:pt>
                <c:pt idx="3060">
                  <c:v>62</c:v>
                </c:pt>
                <c:pt idx="3061">
                  <c:v>62</c:v>
                </c:pt>
                <c:pt idx="3062">
                  <c:v>62</c:v>
                </c:pt>
                <c:pt idx="3063">
                  <c:v>62</c:v>
                </c:pt>
                <c:pt idx="3064">
                  <c:v>62</c:v>
                </c:pt>
                <c:pt idx="3065">
                  <c:v>62</c:v>
                </c:pt>
                <c:pt idx="3066">
                  <c:v>62</c:v>
                </c:pt>
                <c:pt idx="3067">
                  <c:v>62</c:v>
                </c:pt>
                <c:pt idx="3068">
                  <c:v>48</c:v>
                </c:pt>
                <c:pt idx="3069">
                  <c:v>48</c:v>
                </c:pt>
                <c:pt idx="3070">
                  <c:v>48</c:v>
                </c:pt>
                <c:pt idx="3071">
                  <c:v>48</c:v>
                </c:pt>
                <c:pt idx="3072">
                  <c:v>48</c:v>
                </c:pt>
                <c:pt idx="3073">
                  <c:v>48</c:v>
                </c:pt>
                <c:pt idx="3074">
                  <c:v>48</c:v>
                </c:pt>
                <c:pt idx="3075">
                  <c:v>48</c:v>
                </c:pt>
                <c:pt idx="3076">
                  <c:v>48</c:v>
                </c:pt>
                <c:pt idx="3077">
                  <c:v>203</c:v>
                </c:pt>
                <c:pt idx="3078">
                  <c:v>203</c:v>
                </c:pt>
                <c:pt idx="3079">
                  <c:v>203</c:v>
                </c:pt>
                <c:pt idx="3080">
                  <c:v>203</c:v>
                </c:pt>
                <c:pt idx="3081">
                  <c:v>203</c:v>
                </c:pt>
                <c:pt idx="3082">
                  <c:v>203</c:v>
                </c:pt>
                <c:pt idx="3083">
                  <c:v>203</c:v>
                </c:pt>
                <c:pt idx="3084">
                  <c:v>203</c:v>
                </c:pt>
                <c:pt idx="3085">
                  <c:v>203</c:v>
                </c:pt>
                <c:pt idx="3086">
                  <c:v>203</c:v>
                </c:pt>
                <c:pt idx="3087">
                  <c:v>54</c:v>
                </c:pt>
                <c:pt idx="3088">
                  <c:v>54</c:v>
                </c:pt>
                <c:pt idx="3089">
                  <c:v>54</c:v>
                </c:pt>
                <c:pt idx="3090">
                  <c:v>54</c:v>
                </c:pt>
                <c:pt idx="3091">
                  <c:v>54</c:v>
                </c:pt>
                <c:pt idx="3092">
                  <c:v>54</c:v>
                </c:pt>
                <c:pt idx="3093">
                  <c:v>54</c:v>
                </c:pt>
                <c:pt idx="3094">
                  <c:v>54</c:v>
                </c:pt>
                <c:pt idx="3095">
                  <c:v>54</c:v>
                </c:pt>
                <c:pt idx="3096">
                  <c:v>62</c:v>
                </c:pt>
                <c:pt idx="3097">
                  <c:v>62</c:v>
                </c:pt>
                <c:pt idx="3098">
                  <c:v>62</c:v>
                </c:pt>
                <c:pt idx="3099">
                  <c:v>62</c:v>
                </c:pt>
                <c:pt idx="3100">
                  <c:v>62</c:v>
                </c:pt>
                <c:pt idx="3101">
                  <c:v>62</c:v>
                </c:pt>
                <c:pt idx="3102">
                  <c:v>62</c:v>
                </c:pt>
                <c:pt idx="3103">
                  <c:v>62</c:v>
                </c:pt>
                <c:pt idx="3104">
                  <c:v>62</c:v>
                </c:pt>
                <c:pt idx="3105">
                  <c:v>62</c:v>
                </c:pt>
                <c:pt idx="3106">
                  <c:v>102</c:v>
                </c:pt>
                <c:pt idx="3107">
                  <c:v>102</c:v>
                </c:pt>
                <c:pt idx="3108">
                  <c:v>102</c:v>
                </c:pt>
                <c:pt idx="3109">
                  <c:v>102</c:v>
                </c:pt>
                <c:pt idx="3110">
                  <c:v>102</c:v>
                </c:pt>
                <c:pt idx="3111">
                  <c:v>102</c:v>
                </c:pt>
                <c:pt idx="3112">
                  <c:v>102</c:v>
                </c:pt>
                <c:pt idx="3113">
                  <c:v>102</c:v>
                </c:pt>
                <c:pt idx="3114">
                  <c:v>102</c:v>
                </c:pt>
                <c:pt idx="3115">
                  <c:v>102</c:v>
                </c:pt>
                <c:pt idx="3116">
                  <c:v>47</c:v>
                </c:pt>
                <c:pt idx="3117">
                  <c:v>47</c:v>
                </c:pt>
                <c:pt idx="3118">
                  <c:v>47</c:v>
                </c:pt>
                <c:pt idx="3119">
                  <c:v>47</c:v>
                </c:pt>
                <c:pt idx="3120">
                  <c:v>47</c:v>
                </c:pt>
                <c:pt idx="3121">
                  <c:v>47</c:v>
                </c:pt>
                <c:pt idx="3122">
                  <c:v>47</c:v>
                </c:pt>
                <c:pt idx="3123">
                  <c:v>47</c:v>
                </c:pt>
                <c:pt idx="3124">
                  <c:v>47</c:v>
                </c:pt>
                <c:pt idx="3125">
                  <c:v>62</c:v>
                </c:pt>
                <c:pt idx="3126">
                  <c:v>62</c:v>
                </c:pt>
                <c:pt idx="3127">
                  <c:v>62</c:v>
                </c:pt>
                <c:pt idx="3128">
                  <c:v>62</c:v>
                </c:pt>
                <c:pt idx="3129">
                  <c:v>62</c:v>
                </c:pt>
                <c:pt idx="3130">
                  <c:v>62</c:v>
                </c:pt>
                <c:pt idx="3131">
                  <c:v>62</c:v>
                </c:pt>
                <c:pt idx="3132">
                  <c:v>62</c:v>
                </c:pt>
                <c:pt idx="3133">
                  <c:v>62</c:v>
                </c:pt>
                <c:pt idx="3134">
                  <c:v>62</c:v>
                </c:pt>
                <c:pt idx="3135">
                  <c:v>210</c:v>
                </c:pt>
                <c:pt idx="3136">
                  <c:v>210</c:v>
                </c:pt>
                <c:pt idx="3137">
                  <c:v>210</c:v>
                </c:pt>
                <c:pt idx="3138">
                  <c:v>210</c:v>
                </c:pt>
                <c:pt idx="3139">
                  <c:v>210</c:v>
                </c:pt>
                <c:pt idx="3140">
                  <c:v>210</c:v>
                </c:pt>
                <c:pt idx="3141">
                  <c:v>210</c:v>
                </c:pt>
                <c:pt idx="3142">
                  <c:v>210</c:v>
                </c:pt>
                <c:pt idx="3143">
                  <c:v>210</c:v>
                </c:pt>
                <c:pt idx="3144">
                  <c:v>210</c:v>
                </c:pt>
                <c:pt idx="3145">
                  <c:v>49</c:v>
                </c:pt>
                <c:pt idx="3146">
                  <c:v>49</c:v>
                </c:pt>
                <c:pt idx="3147">
                  <c:v>49</c:v>
                </c:pt>
                <c:pt idx="3148">
                  <c:v>49</c:v>
                </c:pt>
                <c:pt idx="3149">
                  <c:v>49</c:v>
                </c:pt>
                <c:pt idx="3150">
                  <c:v>49</c:v>
                </c:pt>
                <c:pt idx="3151">
                  <c:v>49</c:v>
                </c:pt>
                <c:pt idx="3152">
                  <c:v>49</c:v>
                </c:pt>
                <c:pt idx="3153">
                  <c:v>49</c:v>
                </c:pt>
                <c:pt idx="3154">
                  <c:v>49</c:v>
                </c:pt>
                <c:pt idx="3155">
                  <c:v>145</c:v>
                </c:pt>
                <c:pt idx="3156">
                  <c:v>145</c:v>
                </c:pt>
                <c:pt idx="3157">
                  <c:v>145</c:v>
                </c:pt>
                <c:pt idx="3158">
                  <c:v>145</c:v>
                </c:pt>
                <c:pt idx="3159">
                  <c:v>145</c:v>
                </c:pt>
                <c:pt idx="3160">
                  <c:v>145</c:v>
                </c:pt>
                <c:pt idx="3161">
                  <c:v>145</c:v>
                </c:pt>
                <c:pt idx="3162">
                  <c:v>145</c:v>
                </c:pt>
                <c:pt idx="3163">
                  <c:v>145</c:v>
                </c:pt>
                <c:pt idx="3164">
                  <c:v>145</c:v>
                </c:pt>
                <c:pt idx="3165">
                  <c:v>55</c:v>
                </c:pt>
                <c:pt idx="3166">
                  <c:v>55</c:v>
                </c:pt>
                <c:pt idx="3167">
                  <c:v>55</c:v>
                </c:pt>
                <c:pt idx="3168">
                  <c:v>55</c:v>
                </c:pt>
                <c:pt idx="3169">
                  <c:v>55</c:v>
                </c:pt>
                <c:pt idx="3170">
                  <c:v>55</c:v>
                </c:pt>
                <c:pt idx="3171">
                  <c:v>55</c:v>
                </c:pt>
                <c:pt idx="3172">
                  <c:v>55</c:v>
                </c:pt>
                <c:pt idx="3173">
                  <c:v>55</c:v>
                </c:pt>
                <c:pt idx="3174">
                  <c:v>58</c:v>
                </c:pt>
                <c:pt idx="3175">
                  <c:v>58</c:v>
                </c:pt>
                <c:pt idx="3176">
                  <c:v>58</c:v>
                </c:pt>
                <c:pt idx="3177">
                  <c:v>58</c:v>
                </c:pt>
                <c:pt idx="3178">
                  <c:v>58</c:v>
                </c:pt>
                <c:pt idx="3179">
                  <c:v>58</c:v>
                </c:pt>
                <c:pt idx="3180">
                  <c:v>58</c:v>
                </c:pt>
                <c:pt idx="3181">
                  <c:v>58</c:v>
                </c:pt>
                <c:pt idx="3182">
                  <c:v>58</c:v>
                </c:pt>
                <c:pt idx="3183">
                  <c:v>58</c:v>
                </c:pt>
                <c:pt idx="3184">
                  <c:v>158</c:v>
                </c:pt>
                <c:pt idx="3185">
                  <c:v>158</c:v>
                </c:pt>
                <c:pt idx="3186">
                  <c:v>158</c:v>
                </c:pt>
                <c:pt idx="3187">
                  <c:v>158</c:v>
                </c:pt>
                <c:pt idx="3188">
                  <c:v>158</c:v>
                </c:pt>
                <c:pt idx="3189">
                  <c:v>158</c:v>
                </c:pt>
                <c:pt idx="3190">
                  <c:v>158</c:v>
                </c:pt>
                <c:pt idx="3191">
                  <c:v>158</c:v>
                </c:pt>
                <c:pt idx="3192">
                  <c:v>158</c:v>
                </c:pt>
                <c:pt idx="3193">
                  <c:v>158</c:v>
                </c:pt>
                <c:pt idx="3194">
                  <c:v>52</c:v>
                </c:pt>
                <c:pt idx="3195">
                  <c:v>52</c:v>
                </c:pt>
                <c:pt idx="3196">
                  <c:v>52</c:v>
                </c:pt>
                <c:pt idx="3197">
                  <c:v>52</c:v>
                </c:pt>
                <c:pt idx="3198">
                  <c:v>52</c:v>
                </c:pt>
                <c:pt idx="3199">
                  <c:v>52</c:v>
                </c:pt>
                <c:pt idx="3200">
                  <c:v>52</c:v>
                </c:pt>
                <c:pt idx="3201">
                  <c:v>52</c:v>
                </c:pt>
                <c:pt idx="3202">
                  <c:v>52</c:v>
                </c:pt>
                <c:pt idx="3203">
                  <c:v>52</c:v>
                </c:pt>
                <c:pt idx="3204">
                  <c:v>55</c:v>
                </c:pt>
                <c:pt idx="3205">
                  <c:v>55</c:v>
                </c:pt>
                <c:pt idx="3206">
                  <c:v>55</c:v>
                </c:pt>
                <c:pt idx="3207">
                  <c:v>55</c:v>
                </c:pt>
                <c:pt idx="3208">
                  <c:v>55</c:v>
                </c:pt>
                <c:pt idx="3209">
                  <c:v>55</c:v>
                </c:pt>
                <c:pt idx="3210">
                  <c:v>55</c:v>
                </c:pt>
                <c:pt idx="3211">
                  <c:v>55</c:v>
                </c:pt>
                <c:pt idx="3212">
                  <c:v>55</c:v>
                </c:pt>
                <c:pt idx="3213">
                  <c:v>78</c:v>
                </c:pt>
                <c:pt idx="3214">
                  <c:v>78</c:v>
                </c:pt>
                <c:pt idx="3215">
                  <c:v>78</c:v>
                </c:pt>
                <c:pt idx="3216">
                  <c:v>78</c:v>
                </c:pt>
                <c:pt idx="3217">
                  <c:v>78</c:v>
                </c:pt>
                <c:pt idx="3218">
                  <c:v>78</c:v>
                </c:pt>
                <c:pt idx="3219">
                  <c:v>78</c:v>
                </c:pt>
                <c:pt idx="3220">
                  <c:v>78</c:v>
                </c:pt>
                <c:pt idx="3221">
                  <c:v>78</c:v>
                </c:pt>
                <c:pt idx="3222">
                  <c:v>78</c:v>
                </c:pt>
                <c:pt idx="3223">
                  <c:v>214</c:v>
                </c:pt>
                <c:pt idx="3224">
                  <c:v>214</c:v>
                </c:pt>
                <c:pt idx="3225">
                  <c:v>214</c:v>
                </c:pt>
                <c:pt idx="3226">
                  <c:v>214</c:v>
                </c:pt>
                <c:pt idx="3227">
                  <c:v>214</c:v>
                </c:pt>
                <c:pt idx="3228">
                  <c:v>214</c:v>
                </c:pt>
                <c:pt idx="3229">
                  <c:v>214</c:v>
                </c:pt>
                <c:pt idx="3230">
                  <c:v>214</c:v>
                </c:pt>
                <c:pt idx="3231">
                  <c:v>214</c:v>
                </c:pt>
                <c:pt idx="3232">
                  <c:v>214</c:v>
                </c:pt>
                <c:pt idx="3233">
                  <c:v>60</c:v>
                </c:pt>
                <c:pt idx="3234">
                  <c:v>60</c:v>
                </c:pt>
                <c:pt idx="3235">
                  <c:v>60</c:v>
                </c:pt>
                <c:pt idx="3236">
                  <c:v>60</c:v>
                </c:pt>
                <c:pt idx="3237">
                  <c:v>60</c:v>
                </c:pt>
                <c:pt idx="3238">
                  <c:v>60</c:v>
                </c:pt>
                <c:pt idx="3239">
                  <c:v>60</c:v>
                </c:pt>
                <c:pt idx="3240">
                  <c:v>60</c:v>
                </c:pt>
                <c:pt idx="3241">
                  <c:v>60</c:v>
                </c:pt>
                <c:pt idx="3242">
                  <c:v>69</c:v>
                </c:pt>
                <c:pt idx="3243">
                  <c:v>69</c:v>
                </c:pt>
                <c:pt idx="3244">
                  <c:v>69</c:v>
                </c:pt>
                <c:pt idx="3245">
                  <c:v>69</c:v>
                </c:pt>
                <c:pt idx="3246">
                  <c:v>69</c:v>
                </c:pt>
                <c:pt idx="3247">
                  <c:v>69</c:v>
                </c:pt>
                <c:pt idx="3248">
                  <c:v>69</c:v>
                </c:pt>
                <c:pt idx="3249">
                  <c:v>69</c:v>
                </c:pt>
                <c:pt idx="3250">
                  <c:v>69</c:v>
                </c:pt>
                <c:pt idx="3251">
                  <c:v>69</c:v>
                </c:pt>
                <c:pt idx="3252">
                  <c:v>61</c:v>
                </c:pt>
                <c:pt idx="3253">
                  <c:v>61</c:v>
                </c:pt>
                <c:pt idx="3254">
                  <c:v>61</c:v>
                </c:pt>
                <c:pt idx="3255">
                  <c:v>61</c:v>
                </c:pt>
                <c:pt idx="3256">
                  <c:v>61</c:v>
                </c:pt>
                <c:pt idx="3257">
                  <c:v>61</c:v>
                </c:pt>
                <c:pt idx="3258">
                  <c:v>61</c:v>
                </c:pt>
                <c:pt idx="3259">
                  <c:v>61</c:v>
                </c:pt>
                <c:pt idx="3260">
                  <c:v>61</c:v>
                </c:pt>
                <c:pt idx="326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2-4675-8B3F-9876C72E43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063808"/>
        <c:axId val="862073376"/>
      </c:barChart>
      <c:catAx>
        <c:axId val="862063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073376"/>
        <c:crosses val="autoZero"/>
        <c:auto val="1"/>
        <c:lblAlgn val="ctr"/>
        <c:lblOffset val="100"/>
        <c:noMultiLvlLbl val="0"/>
      </c:catAx>
      <c:valAx>
        <c:axId val="86207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06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'Measurement5G - 22 May 2023 183'!$M$1</c:f>
              <c:strCache>
                <c:ptCount val="1"/>
                <c:pt idx="0">
                  <c:v> Ping [ms]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'Measurement5G - 22 May 2023 183'!$A$2:$A$3296</c:f>
              <c:numCache>
                <c:formatCode>[$-F400]h:mm:ss\ AM/PM</c:formatCode>
                <c:ptCount val="3295"/>
                <c:pt idx="0">
                  <c:v>0.75553240740740746</c:v>
                </c:pt>
                <c:pt idx="1">
                  <c:v>0.7555439814814815</c:v>
                </c:pt>
                <c:pt idx="2">
                  <c:v>0.7555439814814815</c:v>
                </c:pt>
                <c:pt idx="3">
                  <c:v>0.75555555555555554</c:v>
                </c:pt>
                <c:pt idx="4">
                  <c:v>0.75556712962962957</c:v>
                </c:pt>
                <c:pt idx="5">
                  <c:v>0.75556712962962957</c:v>
                </c:pt>
                <c:pt idx="6">
                  <c:v>0.75557870370370372</c:v>
                </c:pt>
                <c:pt idx="7">
                  <c:v>0.75557870370370372</c:v>
                </c:pt>
                <c:pt idx="8">
                  <c:v>0.75559027777777776</c:v>
                </c:pt>
                <c:pt idx="9">
                  <c:v>0.75559027777777776</c:v>
                </c:pt>
                <c:pt idx="10">
                  <c:v>0.7556018518518518</c:v>
                </c:pt>
                <c:pt idx="11">
                  <c:v>0.7556018518518518</c:v>
                </c:pt>
                <c:pt idx="12">
                  <c:v>0.75561342592592595</c:v>
                </c:pt>
                <c:pt idx="13">
                  <c:v>0.75561342592592595</c:v>
                </c:pt>
                <c:pt idx="14">
                  <c:v>0.75562499999999999</c:v>
                </c:pt>
                <c:pt idx="15">
                  <c:v>0.75562499999999999</c:v>
                </c:pt>
                <c:pt idx="16">
                  <c:v>0.75563657407407403</c:v>
                </c:pt>
                <c:pt idx="17">
                  <c:v>0.75563657407407403</c:v>
                </c:pt>
                <c:pt idx="18">
                  <c:v>0.75564814814814818</c:v>
                </c:pt>
                <c:pt idx="19">
                  <c:v>0.75565972222222222</c:v>
                </c:pt>
                <c:pt idx="20">
                  <c:v>0.75565972222222222</c:v>
                </c:pt>
                <c:pt idx="21">
                  <c:v>0.75567129629629626</c:v>
                </c:pt>
                <c:pt idx="22">
                  <c:v>0.75567129629629626</c:v>
                </c:pt>
                <c:pt idx="23">
                  <c:v>0.75568287037037041</c:v>
                </c:pt>
                <c:pt idx="24">
                  <c:v>0.75568287037037041</c:v>
                </c:pt>
                <c:pt idx="25">
                  <c:v>0.75569444444444445</c:v>
                </c:pt>
                <c:pt idx="26">
                  <c:v>0.75569444444444445</c:v>
                </c:pt>
                <c:pt idx="27">
                  <c:v>0.75570601851851849</c:v>
                </c:pt>
                <c:pt idx="28">
                  <c:v>0.75570601851851849</c:v>
                </c:pt>
                <c:pt idx="29">
                  <c:v>0.75571759259259264</c:v>
                </c:pt>
                <c:pt idx="30">
                  <c:v>0.75571759259259264</c:v>
                </c:pt>
                <c:pt idx="31">
                  <c:v>0.75572916666666667</c:v>
                </c:pt>
                <c:pt idx="32">
                  <c:v>0.75572916666666667</c:v>
                </c:pt>
                <c:pt idx="33">
                  <c:v>0.75574074074074071</c:v>
                </c:pt>
                <c:pt idx="34">
                  <c:v>0.75574074074074071</c:v>
                </c:pt>
                <c:pt idx="35">
                  <c:v>0.75575231481481486</c:v>
                </c:pt>
                <c:pt idx="36">
                  <c:v>0.75575231481481486</c:v>
                </c:pt>
                <c:pt idx="37">
                  <c:v>0.7557638888888889</c:v>
                </c:pt>
                <c:pt idx="38">
                  <c:v>0.75577546296296294</c:v>
                </c:pt>
                <c:pt idx="39">
                  <c:v>0.75577546296296294</c:v>
                </c:pt>
                <c:pt idx="40">
                  <c:v>0.75578703703703709</c:v>
                </c:pt>
                <c:pt idx="41">
                  <c:v>0.75578703703703709</c:v>
                </c:pt>
                <c:pt idx="42">
                  <c:v>0.75579861111111113</c:v>
                </c:pt>
                <c:pt idx="43">
                  <c:v>0.75579861111111113</c:v>
                </c:pt>
                <c:pt idx="44">
                  <c:v>0.75581018518518517</c:v>
                </c:pt>
                <c:pt idx="45">
                  <c:v>0.75581018518518517</c:v>
                </c:pt>
                <c:pt idx="46">
                  <c:v>0.75582175925925921</c:v>
                </c:pt>
                <c:pt idx="47">
                  <c:v>0.75582175925925921</c:v>
                </c:pt>
                <c:pt idx="48">
                  <c:v>0.75583333333333336</c:v>
                </c:pt>
                <c:pt idx="49">
                  <c:v>0.75583333333333336</c:v>
                </c:pt>
                <c:pt idx="50">
                  <c:v>0.7558449074074074</c:v>
                </c:pt>
                <c:pt idx="51">
                  <c:v>0.7558449074074074</c:v>
                </c:pt>
                <c:pt idx="52">
                  <c:v>0.75585648148148143</c:v>
                </c:pt>
                <c:pt idx="53">
                  <c:v>0.75585648148148143</c:v>
                </c:pt>
                <c:pt idx="54">
                  <c:v>0.75586805555555558</c:v>
                </c:pt>
                <c:pt idx="55">
                  <c:v>0.75587962962962962</c:v>
                </c:pt>
                <c:pt idx="56">
                  <c:v>0.75587962962962962</c:v>
                </c:pt>
                <c:pt idx="57">
                  <c:v>0.75589120370370366</c:v>
                </c:pt>
                <c:pt idx="58">
                  <c:v>0.75589120370370366</c:v>
                </c:pt>
                <c:pt idx="59">
                  <c:v>0.75590277777777781</c:v>
                </c:pt>
                <c:pt idx="60">
                  <c:v>0.75590277777777781</c:v>
                </c:pt>
                <c:pt idx="61">
                  <c:v>0.75591435185185185</c:v>
                </c:pt>
                <c:pt idx="62">
                  <c:v>0.75591435185185185</c:v>
                </c:pt>
                <c:pt idx="63">
                  <c:v>0.75592592592592589</c:v>
                </c:pt>
                <c:pt idx="64">
                  <c:v>0.75592592592592589</c:v>
                </c:pt>
                <c:pt idx="65">
                  <c:v>0.75593750000000004</c:v>
                </c:pt>
                <c:pt idx="66">
                  <c:v>0.75593750000000004</c:v>
                </c:pt>
                <c:pt idx="67">
                  <c:v>0.75594907407407408</c:v>
                </c:pt>
                <c:pt idx="68">
                  <c:v>0.75594907407407408</c:v>
                </c:pt>
                <c:pt idx="69">
                  <c:v>0.75596064814814812</c:v>
                </c:pt>
                <c:pt idx="70">
                  <c:v>0.75596064814814812</c:v>
                </c:pt>
                <c:pt idx="71">
                  <c:v>0.75597222222222227</c:v>
                </c:pt>
                <c:pt idx="72">
                  <c:v>0.75597222222222227</c:v>
                </c:pt>
                <c:pt idx="73">
                  <c:v>0.75598379629629631</c:v>
                </c:pt>
                <c:pt idx="74">
                  <c:v>0.75598379629629631</c:v>
                </c:pt>
                <c:pt idx="75">
                  <c:v>0.75599537037037035</c:v>
                </c:pt>
                <c:pt idx="76">
                  <c:v>0.7560069444444445</c:v>
                </c:pt>
                <c:pt idx="77">
                  <c:v>0.7560069444444445</c:v>
                </c:pt>
                <c:pt idx="78">
                  <c:v>0.75601851851851853</c:v>
                </c:pt>
                <c:pt idx="79">
                  <c:v>0.75601851851851853</c:v>
                </c:pt>
                <c:pt idx="80">
                  <c:v>0.75603009259259257</c:v>
                </c:pt>
                <c:pt idx="81">
                  <c:v>0.75603009259259257</c:v>
                </c:pt>
                <c:pt idx="82">
                  <c:v>0.75604166666666661</c:v>
                </c:pt>
                <c:pt idx="83">
                  <c:v>0.75604166666666661</c:v>
                </c:pt>
                <c:pt idx="84">
                  <c:v>0.75605324074074076</c:v>
                </c:pt>
                <c:pt idx="85">
                  <c:v>0.75605324074074076</c:v>
                </c:pt>
                <c:pt idx="86">
                  <c:v>0.7560648148148148</c:v>
                </c:pt>
                <c:pt idx="87">
                  <c:v>0.7560648148148148</c:v>
                </c:pt>
                <c:pt idx="88">
                  <c:v>0.75607638888888884</c:v>
                </c:pt>
                <c:pt idx="89">
                  <c:v>0.75608796296296299</c:v>
                </c:pt>
                <c:pt idx="90">
                  <c:v>0.75608796296296299</c:v>
                </c:pt>
                <c:pt idx="91">
                  <c:v>0.75609953703703703</c:v>
                </c:pt>
                <c:pt idx="92">
                  <c:v>0.75609953703703703</c:v>
                </c:pt>
                <c:pt idx="93">
                  <c:v>0.75611111111111107</c:v>
                </c:pt>
                <c:pt idx="94">
                  <c:v>0.75611111111111107</c:v>
                </c:pt>
                <c:pt idx="95">
                  <c:v>0.75612268518518522</c:v>
                </c:pt>
                <c:pt idx="96">
                  <c:v>0.75612268518518522</c:v>
                </c:pt>
                <c:pt idx="97">
                  <c:v>0.75613425925925926</c:v>
                </c:pt>
                <c:pt idx="98">
                  <c:v>0.75613425925925926</c:v>
                </c:pt>
                <c:pt idx="99">
                  <c:v>0.75614583333333329</c:v>
                </c:pt>
                <c:pt idx="100">
                  <c:v>0.75614583333333329</c:v>
                </c:pt>
                <c:pt idx="101">
                  <c:v>0.75615740740740744</c:v>
                </c:pt>
                <c:pt idx="102">
                  <c:v>0.75615740740740744</c:v>
                </c:pt>
                <c:pt idx="103">
                  <c:v>0.75616898148148148</c:v>
                </c:pt>
                <c:pt idx="104">
                  <c:v>0.75616898148148148</c:v>
                </c:pt>
                <c:pt idx="105">
                  <c:v>0.75618055555555552</c:v>
                </c:pt>
                <c:pt idx="106">
                  <c:v>0.75618055555555552</c:v>
                </c:pt>
                <c:pt idx="107">
                  <c:v>0.75619212962962967</c:v>
                </c:pt>
                <c:pt idx="108">
                  <c:v>0.75619212962962967</c:v>
                </c:pt>
                <c:pt idx="109">
                  <c:v>0.75620370370370371</c:v>
                </c:pt>
                <c:pt idx="110">
                  <c:v>0.75620370370370371</c:v>
                </c:pt>
                <c:pt idx="111">
                  <c:v>0.75621527777777775</c:v>
                </c:pt>
                <c:pt idx="112">
                  <c:v>0.7562268518518519</c:v>
                </c:pt>
                <c:pt idx="113">
                  <c:v>0.7562268518518519</c:v>
                </c:pt>
                <c:pt idx="114">
                  <c:v>0.75623842592592594</c:v>
                </c:pt>
                <c:pt idx="115">
                  <c:v>0.75623842592592594</c:v>
                </c:pt>
                <c:pt idx="116">
                  <c:v>0.75624999999999998</c:v>
                </c:pt>
                <c:pt idx="117">
                  <c:v>0.75624999999999998</c:v>
                </c:pt>
                <c:pt idx="118">
                  <c:v>0.75626157407407413</c:v>
                </c:pt>
                <c:pt idx="119">
                  <c:v>0.75626157407407413</c:v>
                </c:pt>
                <c:pt idx="120">
                  <c:v>0.75627314814814817</c:v>
                </c:pt>
                <c:pt idx="121">
                  <c:v>0.75627314814814817</c:v>
                </c:pt>
                <c:pt idx="122">
                  <c:v>0.75628472222222221</c:v>
                </c:pt>
                <c:pt idx="123">
                  <c:v>0.75628472222222221</c:v>
                </c:pt>
                <c:pt idx="124">
                  <c:v>0.75629629629629624</c:v>
                </c:pt>
                <c:pt idx="125">
                  <c:v>0.75629629629629624</c:v>
                </c:pt>
                <c:pt idx="126">
                  <c:v>0.75630787037037039</c:v>
                </c:pt>
                <c:pt idx="127">
                  <c:v>0.75630787037037039</c:v>
                </c:pt>
                <c:pt idx="128">
                  <c:v>0.75631944444444443</c:v>
                </c:pt>
                <c:pt idx="129">
                  <c:v>0.75631944444444443</c:v>
                </c:pt>
                <c:pt idx="130">
                  <c:v>0.75633101851851847</c:v>
                </c:pt>
                <c:pt idx="131">
                  <c:v>0.75633101851851847</c:v>
                </c:pt>
                <c:pt idx="132">
                  <c:v>0.75634259259259262</c:v>
                </c:pt>
                <c:pt idx="133">
                  <c:v>0.75635416666666666</c:v>
                </c:pt>
                <c:pt idx="134">
                  <c:v>0.75635416666666666</c:v>
                </c:pt>
                <c:pt idx="135">
                  <c:v>0.7563657407407407</c:v>
                </c:pt>
                <c:pt idx="136">
                  <c:v>0.7563657407407407</c:v>
                </c:pt>
                <c:pt idx="137">
                  <c:v>0.75637731481481485</c:v>
                </c:pt>
                <c:pt idx="138">
                  <c:v>0.75637731481481485</c:v>
                </c:pt>
                <c:pt idx="139">
                  <c:v>0.75638888888888889</c:v>
                </c:pt>
                <c:pt idx="140">
                  <c:v>0.75638888888888889</c:v>
                </c:pt>
                <c:pt idx="141">
                  <c:v>0.75640046296296293</c:v>
                </c:pt>
                <c:pt idx="142">
                  <c:v>0.75640046296296293</c:v>
                </c:pt>
                <c:pt idx="143">
                  <c:v>0.75641203703703708</c:v>
                </c:pt>
                <c:pt idx="144">
                  <c:v>0.75641203703703708</c:v>
                </c:pt>
                <c:pt idx="145">
                  <c:v>0.75642361111111112</c:v>
                </c:pt>
                <c:pt idx="146">
                  <c:v>0.75642361111111112</c:v>
                </c:pt>
                <c:pt idx="147">
                  <c:v>0.75643518518518515</c:v>
                </c:pt>
                <c:pt idx="148">
                  <c:v>0.75643518518518515</c:v>
                </c:pt>
                <c:pt idx="149">
                  <c:v>0.7564467592592593</c:v>
                </c:pt>
                <c:pt idx="150">
                  <c:v>0.7564467592592593</c:v>
                </c:pt>
                <c:pt idx="151">
                  <c:v>0.75645833333333334</c:v>
                </c:pt>
                <c:pt idx="152">
                  <c:v>0.75646990740740738</c:v>
                </c:pt>
                <c:pt idx="153">
                  <c:v>0.75646990740740738</c:v>
                </c:pt>
                <c:pt idx="154">
                  <c:v>0.75648148148148153</c:v>
                </c:pt>
                <c:pt idx="155">
                  <c:v>0.75648148148148153</c:v>
                </c:pt>
                <c:pt idx="156">
                  <c:v>0.75649305555555557</c:v>
                </c:pt>
                <c:pt idx="157">
                  <c:v>0.75649305555555557</c:v>
                </c:pt>
                <c:pt idx="158">
                  <c:v>0.75650462962962961</c:v>
                </c:pt>
                <c:pt idx="159">
                  <c:v>0.75650462962962961</c:v>
                </c:pt>
                <c:pt idx="160">
                  <c:v>0.75651620370370365</c:v>
                </c:pt>
                <c:pt idx="161">
                  <c:v>0.75651620370370365</c:v>
                </c:pt>
                <c:pt idx="162">
                  <c:v>0.7565277777777778</c:v>
                </c:pt>
                <c:pt idx="163">
                  <c:v>0.7565277777777778</c:v>
                </c:pt>
                <c:pt idx="164">
                  <c:v>0.75653935185185184</c:v>
                </c:pt>
                <c:pt idx="165">
                  <c:v>0.75653935185185184</c:v>
                </c:pt>
                <c:pt idx="166">
                  <c:v>0.75655092592592588</c:v>
                </c:pt>
                <c:pt idx="167">
                  <c:v>0.75655092592592588</c:v>
                </c:pt>
                <c:pt idx="168">
                  <c:v>0.75656250000000003</c:v>
                </c:pt>
                <c:pt idx="169">
                  <c:v>0.75657407407407407</c:v>
                </c:pt>
                <c:pt idx="170">
                  <c:v>0.75657407407407407</c:v>
                </c:pt>
                <c:pt idx="171">
                  <c:v>0.7565856481481481</c:v>
                </c:pt>
                <c:pt idx="172">
                  <c:v>0.7565856481481481</c:v>
                </c:pt>
                <c:pt idx="173">
                  <c:v>0.75659722222222225</c:v>
                </c:pt>
                <c:pt idx="174">
                  <c:v>0.75659722222222225</c:v>
                </c:pt>
                <c:pt idx="175">
                  <c:v>0.75660879629629629</c:v>
                </c:pt>
                <c:pt idx="176">
                  <c:v>0.75660879629629629</c:v>
                </c:pt>
                <c:pt idx="177">
                  <c:v>0.75662037037037033</c:v>
                </c:pt>
                <c:pt idx="178">
                  <c:v>0.75662037037037033</c:v>
                </c:pt>
                <c:pt idx="179">
                  <c:v>0.75663194444444448</c:v>
                </c:pt>
                <c:pt idx="180">
                  <c:v>0.75663194444444448</c:v>
                </c:pt>
                <c:pt idx="181">
                  <c:v>0.75664351851851852</c:v>
                </c:pt>
                <c:pt idx="182">
                  <c:v>0.75664351851851852</c:v>
                </c:pt>
                <c:pt idx="183">
                  <c:v>0.75665509259259256</c:v>
                </c:pt>
                <c:pt idx="184">
                  <c:v>0.75666666666666671</c:v>
                </c:pt>
                <c:pt idx="185">
                  <c:v>0.75666666666666671</c:v>
                </c:pt>
                <c:pt idx="186">
                  <c:v>0.75667824074074075</c:v>
                </c:pt>
                <c:pt idx="187">
                  <c:v>0.75667824074074075</c:v>
                </c:pt>
                <c:pt idx="188">
                  <c:v>0.75668981481481479</c:v>
                </c:pt>
                <c:pt idx="189">
                  <c:v>0.75668981481481479</c:v>
                </c:pt>
                <c:pt idx="190">
                  <c:v>0.75670138888888894</c:v>
                </c:pt>
                <c:pt idx="191">
                  <c:v>0.75670138888888894</c:v>
                </c:pt>
                <c:pt idx="192">
                  <c:v>0.75671296296296298</c:v>
                </c:pt>
                <c:pt idx="193">
                  <c:v>0.75671296296296298</c:v>
                </c:pt>
                <c:pt idx="194">
                  <c:v>0.75672453703703701</c:v>
                </c:pt>
                <c:pt idx="195">
                  <c:v>0.75672453703703701</c:v>
                </c:pt>
                <c:pt idx="196">
                  <c:v>0.75673611111111116</c:v>
                </c:pt>
                <c:pt idx="197">
                  <c:v>0.75673611111111116</c:v>
                </c:pt>
                <c:pt idx="198">
                  <c:v>0.7567476851851852</c:v>
                </c:pt>
                <c:pt idx="199">
                  <c:v>0.7567476851851852</c:v>
                </c:pt>
                <c:pt idx="200">
                  <c:v>0.75675925925925924</c:v>
                </c:pt>
                <c:pt idx="201">
                  <c:v>0.75675925925925924</c:v>
                </c:pt>
                <c:pt idx="202">
                  <c:v>0.75677083333333328</c:v>
                </c:pt>
                <c:pt idx="203">
                  <c:v>0.75678240740740743</c:v>
                </c:pt>
                <c:pt idx="204">
                  <c:v>0.75678240740740743</c:v>
                </c:pt>
                <c:pt idx="205">
                  <c:v>0.75679398148148147</c:v>
                </c:pt>
                <c:pt idx="206">
                  <c:v>0.75679398148148147</c:v>
                </c:pt>
                <c:pt idx="207">
                  <c:v>0.75680555555555551</c:v>
                </c:pt>
                <c:pt idx="208">
                  <c:v>0.75680555555555551</c:v>
                </c:pt>
                <c:pt idx="209">
                  <c:v>0.75681712962962966</c:v>
                </c:pt>
                <c:pt idx="210">
                  <c:v>0.75681712962962966</c:v>
                </c:pt>
                <c:pt idx="211">
                  <c:v>0.7568287037037037</c:v>
                </c:pt>
                <c:pt idx="212">
                  <c:v>0.7568287037037037</c:v>
                </c:pt>
                <c:pt idx="213">
                  <c:v>0.75684027777777774</c:v>
                </c:pt>
                <c:pt idx="214">
                  <c:v>0.75684027777777774</c:v>
                </c:pt>
                <c:pt idx="215">
                  <c:v>0.75685185185185189</c:v>
                </c:pt>
                <c:pt idx="216">
                  <c:v>0.75685185185185189</c:v>
                </c:pt>
                <c:pt idx="217">
                  <c:v>0.75686342592592593</c:v>
                </c:pt>
                <c:pt idx="218">
                  <c:v>0.75687499999999996</c:v>
                </c:pt>
                <c:pt idx="219">
                  <c:v>0.75687499999999996</c:v>
                </c:pt>
                <c:pt idx="220">
                  <c:v>0.75688657407407411</c:v>
                </c:pt>
                <c:pt idx="221">
                  <c:v>0.75688657407407411</c:v>
                </c:pt>
                <c:pt idx="222">
                  <c:v>0.75689814814814815</c:v>
                </c:pt>
                <c:pt idx="223">
                  <c:v>0.75689814814814815</c:v>
                </c:pt>
                <c:pt idx="224">
                  <c:v>0.75690972222222219</c:v>
                </c:pt>
                <c:pt idx="225">
                  <c:v>0.75690972222222219</c:v>
                </c:pt>
                <c:pt idx="226">
                  <c:v>0.75692129629629634</c:v>
                </c:pt>
                <c:pt idx="227">
                  <c:v>0.75692129629629634</c:v>
                </c:pt>
                <c:pt idx="228">
                  <c:v>0.75693287037037038</c:v>
                </c:pt>
                <c:pt idx="229">
                  <c:v>0.75693287037037038</c:v>
                </c:pt>
                <c:pt idx="230">
                  <c:v>0.75694444444444442</c:v>
                </c:pt>
                <c:pt idx="231">
                  <c:v>0.75694444444444442</c:v>
                </c:pt>
                <c:pt idx="232">
                  <c:v>0.75695601851851857</c:v>
                </c:pt>
                <c:pt idx="233">
                  <c:v>0.75696759259259261</c:v>
                </c:pt>
                <c:pt idx="234">
                  <c:v>0.75696759259259261</c:v>
                </c:pt>
                <c:pt idx="235">
                  <c:v>0.75697916666666665</c:v>
                </c:pt>
                <c:pt idx="236">
                  <c:v>0.75697916666666665</c:v>
                </c:pt>
                <c:pt idx="237">
                  <c:v>0.75699074074074069</c:v>
                </c:pt>
                <c:pt idx="238">
                  <c:v>0.75699074074074069</c:v>
                </c:pt>
                <c:pt idx="239">
                  <c:v>0.75700231481481484</c:v>
                </c:pt>
                <c:pt idx="240">
                  <c:v>0.75700231481481484</c:v>
                </c:pt>
                <c:pt idx="241">
                  <c:v>0.75701388888888888</c:v>
                </c:pt>
                <c:pt idx="242">
                  <c:v>0.75701388888888888</c:v>
                </c:pt>
                <c:pt idx="243">
                  <c:v>0.75702546296296291</c:v>
                </c:pt>
                <c:pt idx="244">
                  <c:v>0.75702546296296291</c:v>
                </c:pt>
                <c:pt idx="245">
                  <c:v>0.75703703703703706</c:v>
                </c:pt>
                <c:pt idx="246">
                  <c:v>0.75703703703703706</c:v>
                </c:pt>
                <c:pt idx="247">
                  <c:v>0.7570486111111111</c:v>
                </c:pt>
                <c:pt idx="248">
                  <c:v>0.7570486111111111</c:v>
                </c:pt>
                <c:pt idx="249">
                  <c:v>0.75706018518518514</c:v>
                </c:pt>
                <c:pt idx="250">
                  <c:v>0.75707175925925929</c:v>
                </c:pt>
                <c:pt idx="251">
                  <c:v>0.75707175925925929</c:v>
                </c:pt>
                <c:pt idx="252">
                  <c:v>0.75708333333333333</c:v>
                </c:pt>
                <c:pt idx="253">
                  <c:v>0.75708333333333333</c:v>
                </c:pt>
                <c:pt idx="254">
                  <c:v>0.75709490740740737</c:v>
                </c:pt>
                <c:pt idx="255">
                  <c:v>0.75709490740740737</c:v>
                </c:pt>
                <c:pt idx="256">
                  <c:v>0.75710648148148152</c:v>
                </c:pt>
                <c:pt idx="257">
                  <c:v>0.75710648148148152</c:v>
                </c:pt>
                <c:pt idx="258">
                  <c:v>0.75711805555555556</c:v>
                </c:pt>
                <c:pt idx="259">
                  <c:v>0.75711805555555556</c:v>
                </c:pt>
                <c:pt idx="260">
                  <c:v>0.7571296296296296</c:v>
                </c:pt>
                <c:pt idx="261">
                  <c:v>0.7571296296296296</c:v>
                </c:pt>
                <c:pt idx="262">
                  <c:v>0.75714120370370375</c:v>
                </c:pt>
                <c:pt idx="263">
                  <c:v>0.75714120370370375</c:v>
                </c:pt>
                <c:pt idx="264">
                  <c:v>0.75715277777777779</c:v>
                </c:pt>
                <c:pt idx="265">
                  <c:v>0.75715277777777779</c:v>
                </c:pt>
                <c:pt idx="266">
                  <c:v>0.75716435185185182</c:v>
                </c:pt>
                <c:pt idx="267">
                  <c:v>0.75717592592592597</c:v>
                </c:pt>
                <c:pt idx="268">
                  <c:v>0.75717592592592597</c:v>
                </c:pt>
                <c:pt idx="269">
                  <c:v>0.75718750000000001</c:v>
                </c:pt>
                <c:pt idx="270">
                  <c:v>0.75718750000000001</c:v>
                </c:pt>
                <c:pt idx="271">
                  <c:v>0.75719907407407405</c:v>
                </c:pt>
                <c:pt idx="272">
                  <c:v>0.75719907407407405</c:v>
                </c:pt>
                <c:pt idx="273">
                  <c:v>0.7572106481481482</c:v>
                </c:pt>
                <c:pt idx="274">
                  <c:v>0.7572106481481482</c:v>
                </c:pt>
                <c:pt idx="275">
                  <c:v>0.75722222222222224</c:v>
                </c:pt>
                <c:pt idx="276">
                  <c:v>0.75722222222222224</c:v>
                </c:pt>
                <c:pt idx="277">
                  <c:v>0.75723379629629628</c:v>
                </c:pt>
                <c:pt idx="278">
                  <c:v>0.75723379629629628</c:v>
                </c:pt>
                <c:pt idx="279">
                  <c:v>0.75724537037037032</c:v>
                </c:pt>
                <c:pt idx="280">
                  <c:v>0.75724537037037032</c:v>
                </c:pt>
                <c:pt idx="281">
                  <c:v>0.75725694444444447</c:v>
                </c:pt>
                <c:pt idx="282">
                  <c:v>0.75725694444444447</c:v>
                </c:pt>
                <c:pt idx="283">
                  <c:v>0.75726851851851851</c:v>
                </c:pt>
                <c:pt idx="284">
                  <c:v>0.75728009259259255</c:v>
                </c:pt>
                <c:pt idx="285">
                  <c:v>0.75728009259259255</c:v>
                </c:pt>
                <c:pt idx="286">
                  <c:v>0.7572916666666667</c:v>
                </c:pt>
                <c:pt idx="287">
                  <c:v>0.7572916666666667</c:v>
                </c:pt>
                <c:pt idx="288">
                  <c:v>0.75730324074074074</c:v>
                </c:pt>
                <c:pt idx="289">
                  <c:v>0.75730324074074074</c:v>
                </c:pt>
                <c:pt idx="290">
                  <c:v>0.75731481481481477</c:v>
                </c:pt>
                <c:pt idx="291">
                  <c:v>0.75731481481481477</c:v>
                </c:pt>
                <c:pt idx="292">
                  <c:v>0.75732638888888892</c:v>
                </c:pt>
                <c:pt idx="293">
                  <c:v>0.75732638888888892</c:v>
                </c:pt>
                <c:pt idx="294">
                  <c:v>0.75733796296296296</c:v>
                </c:pt>
                <c:pt idx="295">
                  <c:v>0.75733796296296296</c:v>
                </c:pt>
                <c:pt idx="296">
                  <c:v>0.757349537037037</c:v>
                </c:pt>
                <c:pt idx="297">
                  <c:v>0.757349537037037</c:v>
                </c:pt>
                <c:pt idx="298">
                  <c:v>0.75736111111111115</c:v>
                </c:pt>
                <c:pt idx="299">
                  <c:v>0.75736111111111115</c:v>
                </c:pt>
                <c:pt idx="300">
                  <c:v>0.75737268518518519</c:v>
                </c:pt>
                <c:pt idx="301">
                  <c:v>0.75738425925925923</c:v>
                </c:pt>
                <c:pt idx="302">
                  <c:v>0.75738425925925923</c:v>
                </c:pt>
                <c:pt idx="303">
                  <c:v>0.75739583333333338</c:v>
                </c:pt>
                <c:pt idx="304">
                  <c:v>0.75739583333333338</c:v>
                </c:pt>
                <c:pt idx="305">
                  <c:v>0.75740740740740742</c:v>
                </c:pt>
                <c:pt idx="306">
                  <c:v>0.75740740740740742</c:v>
                </c:pt>
                <c:pt idx="307">
                  <c:v>0.75741898148148146</c:v>
                </c:pt>
                <c:pt idx="308">
                  <c:v>0.75741898148148146</c:v>
                </c:pt>
                <c:pt idx="309">
                  <c:v>0.75743055555555561</c:v>
                </c:pt>
                <c:pt idx="310">
                  <c:v>0.75743055555555561</c:v>
                </c:pt>
                <c:pt idx="311">
                  <c:v>0.75744212962962965</c:v>
                </c:pt>
                <c:pt idx="312">
                  <c:v>0.75744212962962965</c:v>
                </c:pt>
                <c:pt idx="313">
                  <c:v>0.75745370370370368</c:v>
                </c:pt>
                <c:pt idx="314">
                  <c:v>0.75745370370370368</c:v>
                </c:pt>
                <c:pt idx="315">
                  <c:v>0.75746527777777772</c:v>
                </c:pt>
                <c:pt idx="316">
                  <c:v>0.75747685185185187</c:v>
                </c:pt>
                <c:pt idx="317">
                  <c:v>0.75747685185185187</c:v>
                </c:pt>
                <c:pt idx="318">
                  <c:v>0.75748842592592591</c:v>
                </c:pt>
                <c:pt idx="319">
                  <c:v>0.75748842592592591</c:v>
                </c:pt>
                <c:pt idx="320">
                  <c:v>0.75749999999999995</c:v>
                </c:pt>
                <c:pt idx="321">
                  <c:v>0.75749999999999995</c:v>
                </c:pt>
                <c:pt idx="322">
                  <c:v>0.7575115740740741</c:v>
                </c:pt>
                <c:pt idx="323">
                  <c:v>0.7575115740740741</c:v>
                </c:pt>
                <c:pt idx="324">
                  <c:v>0.75752314814814814</c:v>
                </c:pt>
                <c:pt idx="325">
                  <c:v>0.75752314814814814</c:v>
                </c:pt>
                <c:pt idx="326">
                  <c:v>0.75753472222222218</c:v>
                </c:pt>
                <c:pt idx="327">
                  <c:v>0.75753472222222218</c:v>
                </c:pt>
                <c:pt idx="328">
                  <c:v>0.75754629629629633</c:v>
                </c:pt>
                <c:pt idx="329">
                  <c:v>0.75754629629629633</c:v>
                </c:pt>
                <c:pt idx="330">
                  <c:v>0.75755787037037037</c:v>
                </c:pt>
                <c:pt idx="331">
                  <c:v>0.75755787037037037</c:v>
                </c:pt>
                <c:pt idx="332">
                  <c:v>0.75756944444444441</c:v>
                </c:pt>
                <c:pt idx="333">
                  <c:v>0.75758101851851856</c:v>
                </c:pt>
                <c:pt idx="334">
                  <c:v>0.75758101851851856</c:v>
                </c:pt>
                <c:pt idx="335">
                  <c:v>0.7575925925925926</c:v>
                </c:pt>
                <c:pt idx="336">
                  <c:v>0.7575925925925926</c:v>
                </c:pt>
                <c:pt idx="337">
                  <c:v>0.75760416666666663</c:v>
                </c:pt>
                <c:pt idx="338">
                  <c:v>0.75760416666666663</c:v>
                </c:pt>
                <c:pt idx="339">
                  <c:v>0.75761574074074078</c:v>
                </c:pt>
                <c:pt idx="340">
                  <c:v>0.75761574074074078</c:v>
                </c:pt>
                <c:pt idx="341">
                  <c:v>0.75762731481481482</c:v>
                </c:pt>
                <c:pt idx="342">
                  <c:v>0.75762731481481482</c:v>
                </c:pt>
                <c:pt idx="343">
                  <c:v>0.75763888888888886</c:v>
                </c:pt>
                <c:pt idx="344">
                  <c:v>0.75763888888888886</c:v>
                </c:pt>
                <c:pt idx="345">
                  <c:v>0.75765046296296301</c:v>
                </c:pt>
                <c:pt idx="346">
                  <c:v>0.75765046296296301</c:v>
                </c:pt>
                <c:pt idx="347">
                  <c:v>0.75766203703703705</c:v>
                </c:pt>
                <c:pt idx="348">
                  <c:v>0.75767361111111109</c:v>
                </c:pt>
                <c:pt idx="349">
                  <c:v>0.75767361111111109</c:v>
                </c:pt>
                <c:pt idx="350">
                  <c:v>0.75768518518518524</c:v>
                </c:pt>
                <c:pt idx="351">
                  <c:v>0.75768518518518524</c:v>
                </c:pt>
                <c:pt idx="352">
                  <c:v>0.75769675925925928</c:v>
                </c:pt>
                <c:pt idx="353">
                  <c:v>0.75769675925925928</c:v>
                </c:pt>
                <c:pt idx="354">
                  <c:v>0.75770833333333332</c:v>
                </c:pt>
                <c:pt idx="355">
                  <c:v>0.75770833333333332</c:v>
                </c:pt>
                <c:pt idx="356">
                  <c:v>0.75771990740740736</c:v>
                </c:pt>
                <c:pt idx="357">
                  <c:v>0.75771990740740736</c:v>
                </c:pt>
                <c:pt idx="358">
                  <c:v>0.75773148148148151</c:v>
                </c:pt>
                <c:pt idx="359">
                  <c:v>0.75773148148148151</c:v>
                </c:pt>
                <c:pt idx="360">
                  <c:v>0.75774305555555554</c:v>
                </c:pt>
                <c:pt idx="361">
                  <c:v>0.75774305555555554</c:v>
                </c:pt>
                <c:pt idx="362">
                  <c:v>0.75775462962962958</c:v>
                </c:pt>
                <c:pt idx="363">
                  <c:v>0.75775462962962958</c:v>
                </c:pt>
                <c:pt idx="364">
                  <c:v>0.75776620370370373</c:v>
                </c:pt>
                <c:pt idx="365">
                  <c:v>0.75777777777777777</c:v>
                </c:pt>
                <c:pt idx="366">
                  <c:v>0.75777777777777777</c:v>
                </c:pt>
                <c:pt idx="367">
                  <c:v>0.75778935185185181</c:v>
                </c:pt>
                <c:pt idx="368">
                  <c:v>0.75778935185185181</c:v>
                </c:pt>
                <c:pt idx="369">
                  <c:v>0.75780092592592596</c:v>
                </c:pt>
                <c:pt idx="370">
                  <c:v>0.75780092592592596</c:v>
                </c:pt>
                <c:pt idx="371">
                  <c:v>0.7578125</c:v>
                </c:pt>
                <c:pt idx="372">
                  <c:v>0.7578125</c:v>
                </c:pt>
                <c:pt idx="373">
                  <c:v>0.75782407407407404</c:v>
                </c:pt>
                <c:pt idx="374">
                  <c:v>0.75782407407407404</c:v>
                </c:pt>
                <c:pt idx="375">
                  <c:v>0.75783564814814819</c:v>
                </c:pt>
                <c:pt idx="376">
                  <c:v>0.75783564814814819</c:v>
                </c:pt>
                <c:pt idx="377">
                  <c:v>0.75784722222222223</c:v>
                </c:pt>
                <c:pt idx="378">
                  <c:v>0.75784722222222223</c:v>
                </c:pt>
                <c:pt idx="379">
                  <c:v>0.75785879629629627</c:v>
                </c:pt>
                <c:pt idx="380">
                  <c:v>0.75787037037037042</c:v>
                </c:pt>
                <c:pt idx="381">
                  <c:v>0.75787037037037042</c:v>
                </c:pt>
                <c:pt idx="382">
                  <c:v>0.75788194444444446</c:v>
                </c:pt>
                <c:pt idx="383">
                  <c:v>0.75788194444444446</c:v>
                </c:pt>
                <c:pt idx="384">
                  <c:v>0.75789351851851849</c:v>
                </c:pt>
                <c:pt idx="385">
                  <c:v>0.75789351851851849</c:v>
                </c:pt>
                <c:pt idx="386">
                  <c:v>0.75790509259259264</c:v>
                </c:pt>
                <c:pt idx="387">
                  <c:v>0.75790509259259264</c:v>
                </c:pt>
                <c:pt idx="388">
                  <c:v>0.75791666666666668</c:v>
                </c:pt>
                <c:pt idx="389">
                  <c:v>0.75791666666666668</c:v>
                </c:pt>
                <c:pt idx="390">
                  <c:v>0.75792824074074072</c:v>
                </c:pt>
                <c:pt idx="391">
                  <c:v>0.75792824074074072</c:v>
                </c:pt>
                <c:pt idx="392">
                  <c:v>0.75793981481481476</c:v>
                </c:pt>
                <c:pt idx="393">
                  <c:v>0.75793981481481476</c:v>
                </c:pt>
                <c:pt idx="394">
                  <c:v>0.75795138888888891</c:v>
                </c:pt>
                <c:pt idx="395">
                  <c:v>0.75795138888888891</c:v>
                </c:pt>
                <c:pt idx="396">
                  <c:v>0.75796296296296295</c:v>
                </c:pt>
                <c:pt idx="397">
                  <c:v>0.75797453703703699</c:v>
                </c:pt>
                <c:pt idx="398">
                  <c:v>0.75797453703703699</c:v>
                </c:pt>
                <c:pt idx="399">
                  <c:v>0.75798611111111114</c:v>
                </c:pt>
                <c:pt idx="400">
                  <c:v>0.75798611111111114</c:v>
                </c:pt>
                <c:pt idx="401">
                  <c:v>0.75799768518518518</c:v>
                </c:pt>
                <c:pt idx="402">
                  <c:v>0.75799768518518518</c:v>
                </c:pt>
                <c:pt idx="403">
                  <c:v>0.75800925925925922</c:v>
                </c:pt>
                <c:pt idx="404">
                  <c:v>0.75800925925925922</c:v>
                </c:pt>
                <c:pt idx="405">
                  <c:v>0.75802083333333337</c:v>
                </c:pt>
                <c:pt idx="406">
                  <c:v>0.75802083333333337</c:v>
                </c:pt>
                <c:pt idx="407">
                  <c:v>0.7580324074074074</c:v>
                </c:pt>
                <c:pt idx="408">
                  <c:v>0.7580324074074074</c:v>
                </c:pt>
                <c:pt idx="409">
                  <c:v>0.75804398148148144</c:v>
                </c:pt>
                <c:pt idx="410">
                  <c:v>0.75805555555555559</c:v>
                </c:pt>
                <c:pt idx="411">
                  <c:v>0.75805555555555559</c:v>
                </c:pt>
                <c:pt idx="412">
                  <c:v>0.75806712962962963</c:v>
                </c:pt>
                <c:pt idx="413">
                  <c:v>0.75806712962962963</c:v>
                </c:pt>
                <c:pt idx="414">
                  <c:v>0.75807870370370367</c:v>
                </c:pt>
                <c:pt idx="415">
                  <c:v>0.75807870370370367</c:v>
                </c:pt>
                <c:pt idx="416">
                  <c:v>0.75809027777777782</c:v>
                </c:pt>
                <c:pt idx="417">
                  <c:v>0.75809027777777782</c:v>
                </c:pt>
                <c:pt idx="418">
                  <c:v>0.75810185185185186</c:v>
                </c:pt>
                <c:pt idx="419">
                  <c:v>0.75810185185185186</c:v>
                </c:pt>
                <c:pt idx="420">
                  <c:v>0.7581134259259259</c:v>
                </c:pt>
                <c:pt idx="421">
                  <c:v>0.7581134259259259</c:v>
                </c:pt>
                <c:pt idx="422">
                  <c:v>0.75812500000000005</c:v>
                </c:pt>
                <c:pt idx="423">
                  <c:v>0.75812500000000005</c:v>
                </c:pt>
                <c:pt idx="424">
                  <c:v>0.75813657407407409</c:v>
                </c:pt>
                <c:pt idx="425">
                  <c:v>0.75813657407407409</c:v>
                </c:pt>
                <c:pt idx="426">
                  <c:v>0.75814814814814813</c:v>
                </c:pt>
                <c:pt idx="427">
                  <c:v>0.75815972222222228</c:v>
                </c:pt>
                <c:pt idx="428">
                  <c:v>0.75815972222222228</c:v>
                </c:pt>
                <c:pt idx="429">
                  <c:v>0.75817129629629632</c:v>
                </c:pt>
                <c:pt idx="430">
                  <c:v>0.75817129629629632</c:v>
                </c:pt>
                <c:pt idx="431">
                  <c:v>0.75818287037037035</c:v>
                </c:pt>
                <c:pt idx="432">
                  <c:v>0.75818287037037035</c:v>
                </c:pt>
                <c:pt idx="433">
                  <c:v>0.75819444444444439</c:v>
                </c:pt>
                <c:pt idx="434">
                  <c:v>0.75819444444444439</c:v>
                </c:pt>
                <c:pt idx="435">
                  <c:v>0.75820601851851854</c:v>
                </c:pt>
                <c:pt idx="436">
                  <c:v>0.75820601851851854</c:v>
                </c:pt>
                <c:pt idx="437">
                  <c:v>0.75821759259259258</c:v>
                </c:pt>
                <c:pt idx="438">
                  <c:v>0.75821759259259258</c:v>
                </c:pt>
                <c:pt idx="439">
                  <c:v>0.75822916666666662</c:v>
                </c:pt>
                <c:pt idx="440">
                  <c:v>0.75822916666666662</c:v>
                </c:pt>
                <c:pt idx="441">
                  <c:v>0.75824074074074077</c:v>
                </c:pt>
                <c:pt idx="442">
                  <c:v>0.75825231481481481</c:v>
                </c:pt>
                <c:pt idx="443">
                  <c:v>0.75825231481481481</c:v>
                </c:pt>
                <c:pt idx="444">
                  <c:v>0.75826388888888885</c:v>
                </c:pt>
                <c:pt idx="445">
                  <c:v>0.75826388888888885</c:v>
                </c:pt>
                <c:pt idx="446">
                  <c:v>0.758275462962963</c:v>
                </c:pt>
                <c:pt idx="447">
                  <c:v>0.758275462962963</c:v>
                </c:pt>
                <c:pt idx="448">
                  <c:v>0.75828703703703704</c:v>
                </c:pt>
                <c:pt idx="449">
                  <c:v>0.75828703703703704</c:v>
                </c:pt>
                <c:pt idx="450">
                  <c:v>0.75829861111111108</c:v>
                </c:pt>
                <c:pt idx="451">
                  <c:v>0.75829861111111108</c:v>
                </c:pt>
                <c:pt idx="452">
                  <c:v>0.75831018518518523</c:v>
                </c:pt>
                <c:pt idx="453">
                  <c:v>0.75831018518518523</c:v>
                </c:pt>
                <c:pt idx="454">
                  <c:v>0.75832175925925926</c:v>
                </c:pt>
                <c:pt idx="455">
                  <c:v>0.75832175925925926</c:v>
                </c:pt>
                <c:pt idx="456">
                  <c:v>0.7583333333333333</c:v>
                </c:pt>
                <c:pt idx="457">
                  <c:v>0.7583333333333333</c:v>
                </c:pt>
                <c:pt idx="458">
                  <c:v>0.75834490740740745</c:v>
                </c:pt>
                <c:pt idx="459">
                  <c:v>0.75835648148148149</c:v>
                </c:pt>
                <c:pt idx="460">
                  <c:v>0.75835648148148149</c:v>
                </c:pt>
                <c:pt idx="461">
                  <c:v>0.75836805555555553</c:v>
                </c:pt>
                <c:pt idx="462">
                  <c:v>0.75836805555555553</c:v>
                </c:pt>
                <c:pt idx="463">
                  <c:v>0.75837962962962968</c:v>
                </c:pt>
                <c:pt idx="464">
                  <c:v>0.75837962962962968</c:v>
                </c:pt>
                <c:pt idx="465">
                  <c:v>0.75839120370370372</c:v>
                </c:pt>
                <c:pt idx="466">
                  <c:v>0.75839120370370372</c:v>
                </c:pt>
                <c:pt idx="467">
                  <c:v>0.75840277777777776</c:v>
                </c:pt>
                <c:pt idx="468">
                  <c:v>0.75840277777777776</c:v>
                </c:pt>
                <c:pt idx="469">
                  <c:v>0.7584143518518518</c:v>
                </c:pt>
                <c:pt idx="470">
                  <c:v>0.7584143518518518</c:v>
                </c:pt>
                <c:pt idx="471">
                  <c:v>0.75842592592592595</c:v>
                </c:pt>
                <c:pt idx="472">
                  <c:v>0.75842592592592595</c:v>
                </c:pt>
                <c:pt idx="473">
                  <c:v>0.75843749999999999</c:v>
                </c:pt>
                <c:pt idx="474">
                  <c:v>0.75843749999999999</c:v>
                </c:pt>
                <c:pt idx="475">
                  <c:v>0.75844907407407403</c:v>
                </c:pt>
                <c:pt idx="476">
                  <c:v>0.75846064814814818</c:v>
                </c:pt>
                <c:pt idx="477">
                  <c:v>0.75846064814814818</c:v>
                </c:pt>
                <c:pt idx="478">
                  <c:v>0.75847222222222221</c:v>
                </c:pt>
                <c:pt idx="479">
                  <c:v>0.75847222222222221</c:v>
                </c:pt>
                <c:pt idx="480">
                  <c:v>0.75848379629629625</c:v>
                </c:pt>
                <c:pt idx="481">
                  <c:v>0.75848379629629625</c:v>
                </c:pt>
                <c:pt idx="482">
                  <c:v>0.7584953703703704</c:v>
                </c:pt>
                <c:pt idx="483">
                  <c:v>0.7584953703703704</c:v>
                </c:pt>
                <c:pt idx="484">
                  <c:v>0.75850694444444444</c:v>
                </c:pt>
                <c:pt idx="485">
                  <c:v>0.75850694444444444</c:v>
                </c:pt>
                <c:pt idx="486">
                  <c:v>0.75851851851851848</c:v>
                </c:pt>
                <c:pt idx="487">
                  <c:v>0.75851851851851848</c:v>
                </c:pt>
                <c:pt idx="488">
                  <c:v>0.75853009259259263</c:v>
                </c:pt>
                <c:pt idx="489">
                  <c:v>0.75853009259259263</c:v>
                </c:pt>
                <c:pt idx="490">
                  <c:v>0.75854166666666667</c:v>
                </c:pt>
                <c:pt idx="491">
                  <c:v>0.75855324074074071</c:v>
                </c:pt>
                <c:pt idx="492">
                  <c:v>0.75855324074074071</c:v>
                </c:pt>
                <c:pt idx="493">
                  <c:v>0.75856481481481486</c:v>
                </c:pt>
                <c:pt idx="494">
                  <c:v>0.75856481481481486</c:v>
                </c:pt>
                <c:pt idx="495">
                  <c:v>0.7585763888888889</c:v>
                </c:pt>
                <c:pt idx="496">
                  <c:v>0.7585763888888889</c:v>
                </c:pt>
                <c:pt idx="497">
                  <c:v>0.75858796296296294</c:v>
                </c:pt>
                <c:pt idx="498">
                  <c:v>0.75858796296296294</c:v>
                </c:pt>
                <c:pt idx="499">
                  <c:v>0.75859953703703709</c:v>
                </c:pt>
                <c:pt idx="500">
                  <c:v>0.75859953703703709</c:v>
                </c:pt>
                <c:pt idx="501">
                  <c:v>0.75861111111111112</c:v>
                </c:pt>
                <c:pt idx="502">
                  <c:v>0.75861111111111112</c:v>
                </c:pt>
                <c:pt idx="503">
                  <c:v>0.75862268518518516</c:v>
                </c:pt>
                <c:pt idx="504">
                  <c:v>0.75862268518518516</c:v>
                </c:pt>
                <c:pt idx="505">
                  <c:v>0.75863425925925931</c:v>
                </c:pt>
                <c:pt idx="506">
                  <c:v>0.75863425925925931</c:v>
                </c:pt>
                <c:pt idx="507">
                  <c:v>0.75864583333333335</c:v>
                </c:pt>
                <c:pt idx="508">
                  <c:v>0.75865740740740739</c:v>
                </c:pt>
                <c:pt idx="509">
                  <c:v>0.75865740740740739</c:v>
                </c:pt>
                <c:pt idx="510">
                  <c:v>0.75866898148148143</c:v>
                </c:pt>
                <c:pt idx="511">
                  <c:v>0.75866898148148143</c:v>
                </c:pt>
                <c:pt idx="512">
                  <c:v>0.75868055555555558</c:v>
                </c:pt>
                <c:pt idx="513">
                  <c:v>0.75868055555555558</c:v>
                </c:pt>
                <c:pt idx="514">
                  <c:v>0.75869212962962962</c:v>
                </c:pt>
                <c:pt idx="515">
                  <c:v>0.75869212962962962</c:v>
                </c:pt>
                <c:pt idx="516">
                  <c:v>0.75870370370370366</c:v>
                </c:pt>
                <c:pt idx="517">
                  <c:v>0.75870370370370366</c:v>
                </c:pt>
                <c:pt idx="518">
                  <c:v>0.75871527777777781</c:v>
                </c:pt>
                <c:pt idx="519">
                  <c:v>0.75871527777777781</c:v>
                </c:pt>
                <c:pt idx="520">
                  <c:v>0.75872685185185185</c:v>
                </c:pt>
                <c:pt idx="521">
                  <c:v>0.75872685185185185</c:v>
                </c:pt>
                <c:pt idx="522">
                  <c:v>0.75873842592592589</c:v>
                </c:pt>
                <c:pt idx="523">
                  <c:v>0.75875000000000004</c:v>
                </c:pt>
                <c:pt idx="524">
                  <c:v>0.75875000000000004</c:v>
                </c:pt>
                <c:pt idx="525">
                  <c:v>0.75876157407407407</c:v>
                </c:pt>
                <c:pt idx="526">
                  <c:v>0.75876157407407407</c:v>
                </c:pt>
                <c:pt idx="527">
                  <c:v>0.75877314814814811</c:v>
                </c:pt>
                <c:pt idx="528">
                  <c:v>0.75877314814814811</c:v>
                </c:pt>
                <c:pt idx="529">
                  <c:v>0.75878472222222226</c:v>
                </c:pt>
                <c:pt idx="530">
                  <c:v>0.75878472222222226</c:v>
                </c:pt>
                <c:pt idx="531">
                  <c:v>0.7587962962962963</c:v>
                </c:pt>
                <c:pt idx="532">
                  <c:v>0.7587962962962963</c:v>
                </c:pt>
                <c:pt idx="533">
                  <c:v>0.75880787037037034</c:v>
                </c:pt>
                <c:pt idx="534">
                  <c:v>0.75880787037037034</c:v>
                </c:pt>
                <c:pt idx="535">
                  <c:v>0.75881944444444449</c:v>
                </c:pt>
                <c:pt idx="536">
                  <c:v>0.75883101851851853</c:v>
                </c:pt>
                <c:pt idx="537">
                  <c:v>0.75883101851851853</c:v>
                </c:pt>
                <c:pt idx="538">
                  <c:v>0.75884259259259257</c:v>
                </c:pt>
                <c:pt idx="539">
                  <c:v>0.75884259259259257</c:v>
                </c:pt>
                <c:pt idx="540">
                  <c:v>0.75885416666666672</c:v>
                </c:pt>
                <c:pt idx="541">
                  <c:v>0.75885416666666672</c:v>
                </c:pt>
                <c:pt idx="542">
                  <c:v>0.75886574074074076</c:v>
                </c:pt>
                <c:pt idx="543">
                  <c:v>0.75886574074074076</c:v>
                </c:pt>
                <c:pt idx="544">
                  <c:v>0.7588773148148148</c:v>
                </c:pt>
                <c:pt idx="545">
                  <c:v>0.7588773148148148</c:v>
                </c:pt>
                <c:pt idx="546">
                  <c:v>0.75888888888888884</c:v>
                </c:pt>
                <c:pt idx="547">
                  <c:v>0.75888888888888884</c:v>
                </c:pt>
                <c:pt idx="548">
                  <c:v>0.75890046296296299</c:v>
                </c:pt>
                <c:pt idx="549">
                  <c:v>0.75890046296296299</c:v>
                </c:pt>
                <c:pt idx="550">
                  <c:v>0.75891203703703702</c:v>
                </c:pt>
                <c:pt idx="551">
                  <c:v>0.75891203703703702</c:v>
                </c:pt>
                <c:pt idx="552">
                  <c:v>0.75892361111111106</c:v>
                </c:pt>
                <c:pt idx="553">
                  <c:v>0.75892361111111106</c:v>
                </c:pt>
                <c:pt idx="554">
                  <c:v>0.75893518518518521</c:v>
                </c:pt>
                <c:pt idx="555">
                  <c:v>0.75893518518518521</c:v>
                </c:pt>
                <c:pt idx="556">
                  <c:v>0.75894675925925925</c:v>
                </c:pt>
                <c:pt idx="557">
                  <c:v>0.75894675925925925</c:v>
                </c:pt>
                <c:pt idx="558">
                  <c:v>0.75895833333333329</c:v>
                </c:pt>
                <c:pt idx="559">
                  <c:v>0.75896990740740744</c:v>
                </c:pt>
                <c:pt idx="560">
                  <c:v>0.75896990740740744</c:v>
                </c:pt>
                <c:pt idx="561">
                  <c:v>0.75898148148148148</c:v>
                </c:pt>
                <c:pt idx="562">
                  <c:v>0.75898148148148148</c:v>
                </c:pt>
                <c:pt idx="563">
                  <c:v>0.75899305555555552</c:v>
                </c:pt>
                <c:pt idx="564">
                  <c:v>0.75899305555555552</c:v>
                </c:pt>
                <c:pt idx="565">
                  <c:v>0.75900462962962967</c:v>
                </c:pt>
                <c:pt idx="566">
                  <c:v>0.75900462962962967</c:v>
                </c:pt>
                <c:pt idx="567">
                  <c:v>0.75901620370370371</c:v>
                </c:pt>
                <c:pt idx="568">
                  <c:v>0.75901620370370371</c:v>
                </c:pt>
                <c:pt idx="569">
                  <c:v>0.75902777777777775</c:v>
                </c:pt>
                <c:pt idx="570">
                  <c:v>0.75902777777777775</c:v>
                </c:pt>
                <c:pt idx="571">
                  <c:v>0.7590393518518519</c:v>
                </c:pt>
                <c:pt idx="572">
                  <c:v>0.7590393518518519</c:v>
                </c:pt>
                <c:pt idx="573">
                  <c:v>0.75905092592592593</c:v>
                </c:pt>
                <c:pt idx="574">
                  <c:v>0.75905092592592593</c:v>
                </c:pt>
                <c:pt idx="575">
                  <c:v>0.75906249999999997</c:v>
                </c:pt>
                <c:pt idx="576">
                  <c:v>0.75907407407407412</c:v>
                </c:pt>
                <c:pt idx="577">
                  <c:v>0.75907407407407412</c:v>
                </c:pt>
                <c:pt idx="578">
                  <c:v>0.75908564814814816</c:v>
                </c:pt>
                <c:pt idx="579">
                  <c:v>0.75908564814814816</c:v>
                </c:pt>
                <c:pt idx="580">
                  <c:v>0.7590972222222222</c:v>
                </c:pt>
                <c:pt idx="581">
                  <c:v>0.7590972222222222</c:v>
                </c:pt>
                <c:pt idx="582">
                  <c:v>0.75910879629629635</c:v>
                </c:pt>
                <c:pt idx="583">
                  <c:v>0.75910879629629635</c:v>
                </c:pt>
                <c:pt idx="584">
                  <c:v>0.75912037037037039</c:v>
                </c:pt>
                <c:pt idx="585">
                  <c:v>0.75912037037037039</c:v>
                </c:pt>
                <c:pt idx="586">
                  <c:v>0.75913194444444443</c:v>
                </c:pt>
                <c:pt idx="587">
                  <c:v>0.75913194444444443</c:v>
                </c:pt>
                <c:pt idx="588">
                  <c:v>0.75914351851851847</c:v>
                </c:pt>
                <c:pt idx="589">
                  <c:v>0.75914351851851847</c:v>
                </c:pt>
                <c:pt idx="590">
                  <c:v>0.75915509259259262</c:v>
                </c:pt>
                <c:pt idx="591">
                  <c:v>0.75915509259259262</c:v>
                </c:pt>
                <c:pt idx="592">
                  <c:v>0.75916666666666666</c:v>
                </c:pt>
                <c:pt idx="593">
                  <c:v>0.75916666666666666</c:v>
                </c:pt>
                <c:pt idx="594">
                  <c:v>0.7591782407407407</c:v>
                </c:pt>
                <c:pt idx="595">
                  <c:v>0.7591782407407407</c:v>
                </c:pt>
                <c:pt idx="596">
                  <c:v>0.75918981481481485</c:v>
                </c:pt>
                <c:pt idx="597">
                  <c:v>0.75920138888888888</c:v>
                </c:pt>
                <c:pt idx="598">
                  <c:v>0.75920138888888888</c:v>
                </c:pt>
                <c:pt idx="599">
                  <c:v>0.75921296296296292</c:v>
                </c:pt>
                <c:pt idx="600">
                  <c:v>0.75921296296296292</c:v>
                </c:pt>
                <c:pt idx="601">
                  <c:v>0.75922453703703707</c:v>
                </c:pt>
                <c:pt idx="602">
                  <c:v>0.75922453703703707</c:v>
                </c:pt>
                <c:pt idx="603">
                  <c:v>0.75923611111111111</c:v>
                </c:pt>
                <c:pt idx="604">
                  <c:v>0.75923611111111111</c:v>
                </c:pt>
                <c:pt idx="605">
                  <c:v>0.75924768518518515</c:v>
                </c:pt>
                <c:pt idx="606">
                  <c:v>0.75924768518518515</c:v>
                </c:pt>
                <c:pt idx="607">
                  <c:v>0.7592592592592593</c:v>
                </c:pt>
                <c:pt idx="608">
                  <c:v>0.7592592592592593</c:v>
                </c:pt>
                <c:pt idx="609">
                  <c:v>0.75927083333333334</c:v>
                </c:pt>
                <c:pt idx="610">
                  <c:v>0.75927083333333334</c:v>
                </c:pt>
                <c:pt idx="611">
                  <c:v>0.75928240740740738</c:v>
                </c:pt>
                <c:pt idx="612">
                  <c:v>0.75929398148148153</c:v>
                </c:pt>
                <c:pt idx="613">
                  <c:v>0.75929398148148153</c:v>
                </c:pt>
                <c:pt idx="614">
                  <c:v>0.75930555555555557</c:v>
                </c:pt>
                <c:pt idx="615">
                  <c:v>0.75930555555555557</c:v>
                </c:pt>
                <c:pt idx="616">
                  <c:v>0.75931712962962961</c:v>
                </c:pt>
                <c:pt idx="617">
                  <c:v>0.75931712962962961</c:v>
                </c:pt>
                <c:pt idx="618">
                  <c:v>0.75932870370370376</c:v>
                </c:pt>
                <c:pt idx="619">
                  <c:v>0.75932870370370376</c:v>
                </c:pt>
                <c:pt idx="620">
                  <c:v>0.75934027777777779</c:v>
                </c:pt>
                <c:pt idx="621">
                  <c:v>0.75934027777777779</c:v>
                </c:pt>
                <c:pt idx="622">
                  <c:v>0.75935185185185183</c:v>
                </c:pt>
                <c:pt idx="623">
                  <c:v>0.75935185185185183</c:v>
                </c:pt>
                <c:pt idx="624">
                  <c:v>0.75936342592592587</c:v>
                </c:pt>
                <c:pt idx="625">
                  <c:v>0.75936342592592587</c:v>
                </c:pt>
                <c:pt idx="626">
                  <c:v>0.75937500000000002</c:v>
                </c:pt>
                <c:pt idx="627">
                  <c:v>0.75937500000000002</c:v>
                </c:pt>
                <c:pt idx="628">
                  <c:v>0.75938657407407406</c:v>
                </c:pt>
                <c:pt idx="629">
                  <c:v>0.75938657407407406</c:v>
                </c:pt>
                <c:pt idx="630">
                  <c:v>0.7593981481481481</c:v>
                </c:pt>
                <c:pt idx="631">
                  <c:v>0.75940972222222225</c:v>
                </c:pt>
                <c:pt idx="632">
                  <c:v>0.75940972222222225</c:v>
                </c:pt>
                <c:pt idx="633">
                  <c:v>0.75942129629629629</c:v>
                </c:pt>
                <c:pt idx="634">
                  <c:v>0.75942129629629629</c:v>
                </c:pt>
                <c:pt idx="635">
                  <c:v>0.75943287037037033</c:v>
                </c:pt>
                <c:pt idx="636">
                  <c:v>0.75943287037037033</c:v>
                </c:pt>
                <c:pt idx="637">
                  <c:v>0.75944444444444448</c:v>
                </c:pt>
                <c:pt idx="638">
                  <c:v>0.75944444444444448</c:v>
                </c:pt>
                <c:pt idx="639">
                  <c:v>0.75945601851851852</c:v>
                </c:pt>
                <c:pt idx="640">
                  <c:v>0.75945601851851852</c:v>
                </c:pt>
                <c:pt idx="641">
                  <c:v>0.75946759259259256</c:v>
                </c:pt>
                <c:pt idx="642">
                  <c:v>0.75946759259259256</c:v>
                </c:pt>
                <c:pt idx="643">
                  <c:v>0.75947916666666671</c:v>
                </c:pt>
                <c:pt idx="644">
                  <c:v>0.75947916666666671</c:v>
                </c:pt>
                <c:pt idx="645">
                  <c:v>0.75949074074074074</c:v>
                </c:pt>
                <c:pt idx="646">
                  <c:v>0.75949074074074074</c:v>
                </c:pt>
                <c:pt idx="647">
                  <c:v>0.75950231481481478</c:v>
                </c:pt>
                <c:pt idx="648">
                  <c:v>0.75951388888888893</c:v>
                </c:pt>
                <c:pt idx="649">
                  <c:v>0.75951388888888893</c:v>
                </c:pt>
                <c:pt idx="650">
                  <c:v>0.75952546296296297</c:v>
                </c:pt>
                <c:pt idx="651">
                  <c:v>0.75952546296296297</c:v>
                </c:pt>
                <c:pt idx="652">
                  <c:v>0.75953703703703701</c:v>
                </c:pt>
                <c:pt idx="653">
                  <c:v>0.75953703703703701</c:v>
                </c:pt>
                <c:pt idx="654">
                  <c:v>0.75954861111111116</c:v>
                </c:pt>
                <c:pt idx="655">
                  <c:v>0.75954861111111116</c:v>
                </c:pt>
                <c:pt idx="656">
                  <c:v>0.7595601851851852</c:v>
                </c:pt>
                <c:pt idx="657">
                  <c:v>0.7595601851851852</c:v>
                </c:pt>
                <c:pt idx="658">
                  <c:v>0.75957175925925924</c:v>
                </c:pt>
                <c:pt idx="659">
                  <c:v>0.75957175925925924</c:v>
                </c:pt>
                <c:pt idx="660">
                  <c:v>0.75958333333333339</c:v>
                </c:pt>
                <c:pt idx="661">
                  <c:v>0.75958333333333339</c:v>
                </c:pt>
                <c:pt idx="662">
                  <c:v>0.75959490740740743</c:v>
                </c:pt>
                <c:pt idx="663">
                  <c:v>0.75960648148148147</c:v>
                </c:pt>
                <c:pt idx="664">
                  <c:v>0.75960648148148147</c:v>
                </c:pt>
                <c:pt idx="665">
                  <c:v>0.7596180555555555</c:v>
                </c:pt>
                <c:pt idx="666">
                  <c:v>0.7596180555555555</c:v>
                </c:pt>
                <c:pt idx="667">
                  <c:v>0.75962962962962965</c:v>
                </c:pt>
                <c:pt idx="668">
                  <c:v>0.75962962962962965</c:v>
                </c:pt>
                <c:pt idx="669">
                  <c:v>0.75964120370370369</c:v>
                </c:pt>
                <c:pt idx="670">
                  <c:v>0.75964120370370369</c:v>
                </c:pt>
                <c:pt idx="671">
                  <c:v>0.75965277777777773</c:v>
                </c:pt>
                <c:pt idx="672">
                  <c:v>0.75965277777777773</c:v>
                </c:pt>
                <c:pt idx="673">
                  <c:v>0.75966435185185188</c:v>
                </c:pt>
                <c:pt idx="674">
                  <c:v>0.75966435185185188</c:v>
                </c:pt>
                <c:pt idx="675">
                  <c:v>0.75967592592592592</c:v>
                </c:pt>
                <c:pt idx="676">
                  <c:v>0.75967592592592592</c:v>
                </c:pt>
                <c:pt idx="677">
                  <c:v>0.75968749999999996</c:v>
                </c:pt>
                <c:pt idx="678">
                  <c:v>0.75968749999999996</c:v>
                </c:pt>
                <c:pt idx="679">
                  <c:v>0.75969907407407411</c:v>
                </c:pt>
                <c:pt idx="680">
                  <c:v>0.75971064814814815</c:v>
                </c:pt>
                <c:pt idx="681">
                  <c:v>0.75971064814814815</c:v>
                </c:pt>
                <c:pt idx="682">
                  <c:v>0.75972222222222219</c:v>
                </c:pt>
                <c:pt idx="683">
                  <c:v>0.75972222222222219</c:v>
                </c:pt>
                <c:pt idx="684">
                  <c:v>0.75973379629629634</c:v>
                </c:pt>
                <c:pt idx="685">
                  <c:v>0.75973379629629634</c:v>
                </c:pt>
                <c:pt idx="686">
                  <c:v>0.75974537037037038</c:v>
                </c:pt>
                <c:pt idx="687">
                  <c:v>0.75974537037037038</c:v>
                </c:pt>
                <c:pt idx="688">
                  <c:v>0.75975694444444442</c:v>
                </c:pt>
                <c:pt idx="689">
                  <c:v>0.75975694444444442</c:v>
                </c:pt>
                <c:pt idx="690">
                  <c:v>0.75976851851851857</c:v>
                </c:pt>
                <c:pt idx="691">
                  <c:v>0.75976851851851857</c:v>
                </c:pt>
                <c:pt idx="692">
                  <c:v>0.7597800925925926</c:v>
                </c:pt>
                <c:pt idx="693">
                  <c:v>0.7597800925925926</c:v>
                </c:pt>
                <c:pt idx="694">
                  <c:v>0.75979166666666664</c:v>
                </c:pt>
                <c:pt idx="695">
                  <c:v>0.75979166666666664</c:v>
                </c:pt>
                <c:pt idx="696">
                  <c:v>0.75980324074074079</c:v>
                </c:pt>
                <c:pt idx="697">
                  <c:v>0.75981481481481483</c:v>
                </c:pt>
                <c:pt idx="698">
                  <c:v>0.75981481481481483</c:v>
                </c:pt>
                <c:pt idx="699">
                  <c:v>0.75982638888888887</c:v>
                </c:pt>
                <c:pt idx="700">
                  <c:v>0.75982638888888887</c:v>
                </c:pt>
                <c:pt idx="701">
                  <c:v>0.75983796296296291</c:v>
                </c:pt>
                <c:pt idx="702">
                  <c:v>0.75983796296296291</c:v>
                </c:pt>
                <c:pt idx="703">
                  <c:v>0.75984953703703706</c:v>
                </c:pt>
                <c:pt idx="704">
                  <c:v>0.75984953703703706</c:v>
                </c:pt>
                <c:pt idx="705">
                  <c:v>0.7598611111111111</c:v>
                </c:pt>
                <c:pt idx="706">
                  <c:v>0.7598611111111111</c:v>
                </c:pt>
                <c:pt idx="707">
                  <c:v>0.75987268518518514</c:v>
                </c:pt>
                <c:pt idx="708">
                  <c:v>0.75987268518518514</c:v>
                </c:pt>
                <c:pt idx="709">
                  <c:v>0.75988425925925929</c:v>
                </c:pt>
                <c:pt idx="710">
                  <c:v>0.75988425925925929</c:v>
                </c:pt>
                <c:pt idx="711">
                  <c:v>0.75989583333333333</c:v>
                </c:pt>
                <c:pt idx="712">
                  <c:v>0.75989583333333333</c:v>
                </c:pt>
                <c:pt idx="713">
                  <c:v>0.75990740740740736</c:v>
                </c:pt>
                <c:pt idx="714">
                  <c:v>0.75991898148148151</c:v>
                </c:pt>
                <c:pt idx="715">
                  <c:v>0.75991898148148151</c:v>
                </c:pt>
                <c:pt idx="716">
                  <c:v>0.75993055555555555</c:v>
                </c:pt>
                <c:pt idx="717">
                  <c:v>0.75993055555555555</c:v>
                </c:pt>
                <c:pt idx="718">
                  <c:v>0.75994212962962959</c:v>
                </c:pt>
                <c:pt idx="719">
                  <c:v>0.75994212962962959</c:v>
                </c:pt>
                <c:pt idx="720">
                  <c:v>0.75995370370370374</c:v>
                </c:pt>
                <c:pt idx="721">
                  <c:v>0.75995370370370374</c:v>
                </c:pt>
                <c:pt idx="722">
                  <c:v>0.75996527777777778</c:v>
                </c:pt>
                <c:pt idx="723">
                  <c:v>0.75996527777777778</c:v>
                </c:pt>
                <c:pt idx="724">
                  <c:v>0.75997685185185182</c:v>
                </c:pt>
                <c:pt idx="725">
                  <c:v>0.75997685185185182</c:v>
                </c:pt>
                <c:pt idx="726">
                  <c:v>0.75998842592592597</c:v>
                </c:pt>
                <c:pt idx="727">
                  <c:v>0.75998842592592597</c:v>
                </c:pt>
                <c:pt idx="728">
                  <c:v>0.76</c:v>
                </c:pt>
                <c:pt idx="729">
                  <c:v>0.76001157407407405</c:v>
                </c:pt>
                <c:pt idx="730">
                  <c:v>0.76001157407407405</c:v>
                </c:pt>
                <c:pt idx="731">
                  <c:v>0.7600231481481482</c:v>
                </c:pt>
                <c:pt idx="732">
                  <c:v>0.7600231481481482</c:v>
                </c:pt>
                <c:pt idx="733">
                  <c:v>0.76003472222222224</c:v>
                </c:pt>
                <c:pt idx="734">
                  <c:v>0.76003472222222224</c:v>
                </c:pt>
                <c:pt idx="735">
                  <c:v>0.76004629629629628</c:v>
                </c:pt>
                <c:pt idx="736">
                  <c:v>0.76004629629629628</c:v>
                </c:pt>
                <c:pt idx="737">
                  <c:v>0.76005787037037043</c:v>
                </c:pt>
                <c:pt idx="738">
                  <c:v>0.76005787037037043</c:v>
                </c:pt>
                <c:pt idx="739">
                  <c:v>0.76006944444444446</c:v>
                </c:pt>
                <c:pt idx="740">
                  <c:v>0.76006944444444446</c:v>
                </c:pt>
                <c:pt idx="741">
                  <c:v>0.7600810185185185</c:v>
                </c:pt>
                <c:pt idx="742">
                  <c:v>0.7600810185185185</c:v>
                </c:pt>
                <c:pt idx="743">
                  <c:v>0.76009259259259254</c:v>
                </c:pt>
                <c:pt idx="744">
                  <c:v>0.76010416666666669</c:v>
                </c:pt>
                <c:pt idx="745">
                  <c:v>0.76010416666666669</c:v>
                </c:pt>
                <c:pt idx="746">
                  <c:v>0.76011574074074073</c:v>
                </c:pt>
                <c:pt idx="747">
                  <c:v>0.76011574074074073</c:v>
                </c:pt>
                <c:pt idx="748">
                  <c:v>0.76012731481481477</c:v>
                </c:pt>
                <c:pt idx="749">
                  <c:v>0.76012731481481477</c:v>
                </c:pt>
                <c:pt idx="750">
                  <c:v>0.76013888888888892</c:v>
                </c:pt>
                <c:pt idx="751">
                  <c:v>0.76013888888888892</c:v>
                </c:pt>
                <c:pt idx="752">
                  <c:v>0.76015046296296296</c:v>
                </c:pt>
                <c:pt idx="753">
                  <c:v>0.76015046296296296</c:v>
                </c:pt>
                <c:pt idx="754">
                  <c:v>0.760162037037037</c:v>
                </c:pt>
                <c:pt idx="755">
                  <c:v>0.760162037037037</c:v>
                </c:pt>
                <c:pt idx="756">
                  <c:v>0.76017361111111115</c:v>
                </c:pt>
                <c:pt idx="757">
                  <c:v>0.76017361111111115</c:v>
                </c:pt>
                <c:pt idx="758">
                  <c:v>0.76018518518518519</c:v>
                </c:pt>
                <c:pt idx="759">
                  <c:v>0.76019675925925922</c:v>
                </c:pt>
                <c:pt idx="760">
                  <c:v>0.76019675925925922</c:v>
                </c:pt>
                <c:pt idx="761">
                  <c:v>0.76020833333333337</c:v>
                </c:pt>
                <c:pt idx="762">
                  <c:v>0.76020833333333337</c:v>
                </c:pt>
                <c:pt idx="763">
                  <c:v>0.76021990740740741</c:v>
                </c:pt>
                <c:pt idx="764">
                  <c:v>0.76021990740740741</c:v>
                </c:pt>
                <c:pt idx="765">
                  <c:v>0.76023148148148145</c:v>
                </c:pt>
                <c:pt idx="766">
                  <c:v>0.76023148148148145</c:v>
                </c:pt>
                <c:pt idx="767">
                  <c:v>0.7602430555555556</c:v>
                </c:pt>
                <c:pt idx="768">
                  <c:v>0.7602430555555556</c:v>
                </c:pt>
                <c:pt idx="769">
                  <c:v>0.76025462962962964</c:v>
                </c:pt>
                <c:pt idx="770">
                  <c:v>0.76025462962962964</c:v>
                </c:pt>
                <c:pt idx="771">
                  <c:v>0.76026620370370368</c:v>
                </c:pt>
                <c:pt idx="772">
                  <c:v>0.76026620370370368</c:v>
                </c:pt>
                <c:pt idx="773">
                  <c:v>0.76027777777777783</c:v>
                </c:pt>
                <c:pt idx="774">
                  <c:v>0.76027777777777783</c:v>
                </c:pt>
                <c:pt idx="775">
                  <c:v>0.76028935185185187</c:v>
                </c:pt>
                <c:pt idx="776">
                  <c:v>0.76030092592592591</c:v>
                </c:pt>
                <c:pt idx="777">
                  <c:v>0.76030092592592591</c:v>
                </c:pt>
                <c:pt idx="778">
                  <c:v>0.76031249999999995</c:v>
                </c:pt>
                <c:pt idx="779">
                  <c:v>0.76031249999999995</c:v>
                </c:pt>
                <c:pt idx="780">
                  <c:v>0.7603240740740741</c:v>
                </c:pt>
                <c:pt idx="781">
                  <c:v>0.7603240740740741</c:v>
                </c:pt>
                <c:pt idx="782">
                  <c:v>0.76033564814814814</c:v>
                </c:pt>
                <c:pt idx="783">
                  <c:v>0.76033564814814814</c:v>
                </c:pt>
                <c:pt idx="784">
                  <c:v>0.76034722222222217</c:v>
                </c:pt>
                <c:pt idx="785">
                  <c:v>0.76034722222222217</c:v>
                </c:pt>
                <c:pt idx="786">
                  <c:v>0.76035879629629632</c:v>
                </c:pt>
                <c:pt idx="787">
                  <c:v>0.76035879629629632</c:v>
                </c:pt>
                <c:pt idx="788">
                  <c:v>0.76037037037037036</c:v>
                </c:pt>
                <c:pt idx="789">
                  <c:v>0.76037037037037036</c:v>
                </c:pt>
                <c:pt idx="790">
                  <c:v>0.7603819444444444</c:v>
                </c:pt>
                <c:pt idx="791">
                  <c:v>0.7603819444444444</c:v>
                </c:pt>
                <c:pt idx="792">
                  <c:v>0.76039351851851855</c:v>
                </c:pt>
                <c:pt idx="793">
                  <c:v>0.76040509259259259</c:v>
                </c:pt>
                <c:pt idx="794">
                  <c:v>0.76040509259259259</c:v>
                </c:pt>
                <c:pt idx="795">
                  <c:v>0.76041666666666663</c:v>
                </c:pt>
                <c:pt idx="796">
                  <c:v>0.76041666666666663</c:v>
                </c:pt>
                <c:pt idx="797">
                  <c:v>0.76042824074074078</c:v>
                </c:pt>
                <c:pt idx="798">
                  <c:v>0.76042824074074078</c:v>
                </c:pt>
                <c:pt idx="799">
                  <c:v>0.76043981481481482</c:v>
                </c:pt>
                <c:pt idx="800">
                  <c:v>0.76043981481481482</c:v>
                </c:pt>
                <c:pt idx="801">
                  <c:v>0.76045138888888886</c:v>
                </c:pt>
                <c:pt idx="802">
                  <c:v>0.76045138888888886</c:v>
                </c:pt>
                <c:pt idx="803">
                  <c:v>0.76046296296296301</c:v>
                </c:pt>
                <c:pt idx="804">
                  <c:v>0.76046296296296301</c:v>
                </c:pt>
                <c:pt idx="805">
                  <c:v>0.76047453703703705</c:v>
                </c:pt>
                <c:pt idx="806">
                  <c:v>0.76047453703703705</c:v>
                </c:pt>
                <c:pt idx="807">
                  <c:v>0.76048611111111108</c:v>
                </c:pt>
                <c:pt idx="808">
                  <c:v>0.76048611111111108</c:v>
                </c:pt>
                <c:pt idx="809">
                  <c:v>0.76049768518518523</c:v>
                </c:pt>
                <c:pt idx="810">
                  <c:v>0.76050925925925927</c:v>
                </c:pt>
                <c:pt idx="811">
                  <c:v>0.76050925925925927</c:v>
                </c:pt>
                <c:pt idx="812">
                  <c:v>0.76052083333333331</c:v>
                </c:pt>
                <c:pt idx="813">
                  <c:v>0.76052083333333331</c:v>
                </c:pt>
                <c:pt idx="814">
                  <c:v>0.76053240740740746</c:v>
                </c:pt>
                <c:pt idx="815">
                  <c:v>0.76053240740740746</c:v>
                </c:pt>
                <c:pt idx="816">
                  <c:v>0.7605439814814815</c:v>
                </c:pt>
                <c:pt idx="817">
                  <c:v>0.7605439814814815</c:v>
                </c:pt>
                <c:pt idx="818">
                  <c:v>0.76055555555555554</c:v>
                </c:pt>
                <c:pt idx="819">
                  <c:v>0.76055555555555554</c:v>
                </c:pt>
                <c:pt idx="820">
                  <c:v>0.76056712962962958</c:v>
                </c:pt>
                <c:pt idx="821">
                  <c:v>0.76056712962962958</c:v>
                </c:pt>
                <c:pt idx="822">
                  <c:v>0.76057870370370373</c:v>
                </c:pt>
                <c:pt idx="823">
                  <c:v>0.76057870370370373</c:v>
                </c:pt>
                <c:pt idx="824">
                  <c:v>0.76059027777777777</c:v>
                </c:pt>
                <c:pt idx="825">
                  <c:v>0.76059027777777777</c:v>
                </c:pt>
                <c:pt idx="826">
                  <c:v>0.76060185185185181</c:v>
                </c:pt>
                <c:pt idx="827">
                  <c:v>0.76060185185185181</c:v>
                </c:pt>
                <c:pt idx="828">
                  <c:v>0.76061342592592596</c:v>
                </c:pt>
                <c:pt idx="829">
                  <c:v>0.76061342592592596</c:v>
                </c:pt>
                <c:pt idx="830">
                  <c:v>0.760625</c:v>
                </c:pt>
                <c:pt idx="831">
                  <c:v>0.76063657407407403</c:v>
                </c:pt>
                <c:pt idx="832">
                  <c:v>0.76063657407407403</c:v>
                </c:pt>
                <c:pt idx="833">
                  <c:v>0.76064814814814818</c:v>
                </c:pt>
                <c:pt idx="834">
                  <c:v>0.76064814814814818</c:v>
                </c:pt>
                <c:pt idx="835">
                  <c:v>0.76065972222222222</c:v>
                </c:pt>
                <c:pt idx="836">
                  <c:v>0.76065972222222222</c:v>
                </c:pt>
                <c:pt idx="837">
                  <c:v>0.76067129629629626</c:v>
                </c:pt>
                <c:pt idx="838">
                  <c:v>0.76067129629629626</c:v>
                </c:pt>
                <c:pt idx="839">
                  <c:v>0.76068287037037041</c:v>
                </c:pt>
                <c:pt idx="840">
                  <c:v>0.76068287037037041</c:v>
                </c:pt>
                <c:pt idx="841">
                  <c:v>0.76069444444444445</c:v>
                </c:pt>
                <c:pt idx="842">
                  <c:v>0.76069444444444445</c:v>
                </c:pt>
                <c:pt idx="843">
                  <c:v>0.76070601851851849</c:v>
                </c:pt>
                <c:pt idx="844">
                  <c:v>0.76071759259259264</c:v>
                </c:pt>
                <c:pt idx="845">
                  <c:v>0.76071759259259264</c:v>
                </c:pt>
                <c:pt idx="846">
                  <c:v>0.76072916666666668</c:v>
                </c:pt>
                <c:pt idx="847">
                  <c:v>0.76072916666666668</c:v>
                </c:pt>
                <c:pt idx="848">
                  <c:v>0.76074074074074072</c:v>
                </c:pt>
                <c:pt idx="849">
                  <c:v>0.76074074074074072</c:v>
                </c:pt>
                <c:pt idx="850">
                  <c:v>0.76075231481481487</c:v>
                </c:pt>
                <c:pt idx="851">
                  <c:v>0.76075231481481487</c:v>
                </c:pt>
                <c:pt idx="852">
                  <c:v>0.76076388888888891</c:v>
                </c:pt>
                <c:pt idx="853">
                  <c:v>0.76076388888888891</c:v>
                </c:pt>
                <c:pt idx="854">
                  <c:v>0.76077546296296295</c:v>
                </c:pt>
                <c:pt idx="855">
                  <c:v>0.76077546296296295</c:v>
                </c:pt>
                <c:pt idx="856">
                  <c:v>0.76078703703703698</c:v>
                </c:pt>
                <c:pt idx="857">
                  <c:v>0.76078703703703698</c:v>
                </c:pt>
                <c:pt idx="858">
                  <c:v>0.76079861111111113</c:v>
                </c:pt>
                <c:pt idx="859">
                  <c:v>0.76079861111111113</c:v>
                </c:pt>
                <c:pt idx="860">
                  <c:v>0.76081018518518517</c:v>
                </c:pt>
                <c:pt idx="861">
                  <c:v>0.76082175925925921</c:v>
                </c:pt>
                <c:pt idx="862">
                  <c:v>0.76082175925925921</c:v>
                </c:pt>
                <c:pt idx="863">
                  <c:v>0.76083333333333336</c:v>
                </c:pt>
                <c:pt idx="864">
                  <c:v>0.76083333333333336</c:v>
                </c:pt>
                <c:pt idx="865">
                  <c:v>0.7608449074074074</c:v>
                </c:pt>
                <c:pt idx="866">
                  <c:v>0.7608449074074074</c:v>
                </c:pt>
                <c:pt idx="867">
                  <c:v>0.76085648148148144</c:v>
                </c:pt>
                <c:pt idx="868">
                  <c:v>0.76085648148148144</c:v>
                </c:pt>
                <c:pt idx="869">
                  <c:v>0.76086805555555559</c:v>
                </c:pt>
                <c:pt idx="870">
                  <c:v>0.76086805555555559</c:v>
                </c:pt>
                <c:pt idx="871">
                  <c:v>0.76087962962962963</c:v>
                </c:pt>
                <c:pt idx="872">
                  <c:v>0.76087962962962963</c:v>
                </c:pt>
                <c:pt idx="873">
                  <c:v>0.76089120370370367</c:v>
                </c:pt>
                <c:pt idx="874">
                  <c:v>0.76089120370370367</c:v>
                </c:pt>
                <c:pt idx="875">
                  <c:v>0.76090277777777782</c:v>
                </c:pt>
                <c:pt idx="876">
                  <c:v>0.76091435185185186</c:v>
                </c:pt>
                <c:pt idx="877">
                  <c:v>0.76091435185185186</c:v>
                </c:pt>
                <c:pt idx="878">
                  <c:v>0.76092592592592589</c:v>
                </c:pt>
                <c:pt idx="879">
                  <c:v>0.76092592592592589</c:v>
                </c:pt>
                <c:pt idx="880">
                  <c:v>0.76093750000000004</c:v>
                </c:pt>
                <c:pt idx="881">
                  <c:v>0.76093750000000004</c:v>
                </c:pt>
                <c:pt idx="882">
                  <c:v>0.76094907407407408</c:v>
                </c:pt>
                <c:pt idx="883">
                  <c:v>0.76094907407407408</c:v>
                </c:pt>
                <c:pt idx="884">
                  <c:v>0.76096064814814812</c:v>
                </c:pt>
                <c:pt idx="885">
                  <c:v>0.76096064814814812</c:v>
                </c:pt>
                <c:pt idx="886">
                  <c:v>0.76097222222222227</c:v>
                </c:pt>
                <c:pt idx="887">
                  <c:v>0.76097222222222227</c:v>
                </c:pt>
                <c:pt idx="888">
                  <c:v>0.76098379629629631</c:v>
                </c:pt>
                <c:pt idx="889">
                  <c:v>0.76098379629629631</c:v>
                </c:pt>
                <c:pt idx="890">
                  <c:v>0.76099537037037035</c:v>
                </c:pt>
                <c:pt idx="891">
                  <c:v>0.76099537037037035</c:v>
                </c:pt>
                <c:pt idx="892">
                  <c:v>0.7610069444444445</c:v>
                </c:pt>
                <c:pt idx="893">
                  <c:v>0.76101851851851854</c:v>
                </c:pt>
                <c:pt idx="894">
                  <c:v>0.76101851851851854</c:v>
                </c:pt>
                <c:pt idx="895">
                  <c:v>0.76103009259259258</c:v>
                </c:pt>
                <c:pt idx="896">
                  <c:v>0.76103009259259258</c:v>
                </c:pt>
                <c:pt idx="897">
                  <c:v>0.76104166666666662</c:v>
                </c:pt>
                <c:pt idx="898">
                  <c:v>0.76104166666666662</c:v>
                </c:pt>
                <c:pt idx="899">
                  <c:v>0.76105324074074077</c:v>
                </c:pt>
                <c:pt idx="900">
                  <c:v>0.76105324074074077</c:v>
                </c:pt>
                <c:pt idx="901">
                  <c:v>0.76106481481481481</c:v>
                </c:pt>
                <c:pt idx="902">
                  <c:v>0.76106481481481481</c:v>
                </c:pt>
                <c:pt idx="903">
                  <c:v>0.76107638888888884</c:v>
                </c:pt>
                <c:pt idx="904">
                  <c:v>0.76107638888888884</c:v>
                </c:pt>
                <c:pt idx="905">
                  <c:v>0.76108796296296299</c:v>
                </c:pt>
                <c:pt idx="906">
                  <c:v>0.76108796296296299</c:v>
                </c:pt>
                <c:pt idx="907">
                  <c:v>0.76109953703703703</c:v>
                </c:pt>
                <c:pt idx="908">
                  <c:v>0.76109953703703703</c:v>
                </c:pt>
                <c:pt idx="909">
                  <c:v>0.76111111111111107</c:v>
                </c:pt>
                <c:pt idx="910">
                  <c:v>0.76112268518518522</c:v>
                </c:pt>
                <c:pt idx="911">
                  <c:v>0.76112268518518522</c:v>
                </c:pt>
                <c:pt idx="912">
                  <c:v>0.76113425925925926</c:v>
                </c:pt>
                <c:pt idx="913">
                  <c:v>0.76113425925925926</c:v>
                </c:pt>
                <c:pt idx="914">
                  <c:v>0.7611458333333333</c:v>
                </c:pt>
                <c:pt idx="915">
                  <c:v>0.7611458333333333</c:v>
                </c:pt>
                <c:pt idx="916">
                  <c:v>0.76115740740740745</c:v>
                </c:pt>
                <c:pt idx="917">
                  <c:v>0.76115740740740745</c:v>
                </c:pt>
                <c:pt idx="918">
                  <c:v>0.76116898148148149</c:v>
                </c:pt>
                <c:pt idx="919">
                  <c:v>0.76116898148148149</c:v>
                </c:pt>
                <c:pt idx="920">
                  <c:v>0.76118055555555553</c:v>
                </c:pt>
                <c:pt idx="921">
                  <c:v>0.76118055555555553</c:v>
                </c:pt>
                <c:pt idx="922">
                  <c:v>0.76119212962962968</c:v>
                </c:pt>
                <c:pt idx="923">
                  <c:v>0.76119212962962968</c:v>
                </c:pt>
                <c:pt idx="924">
                  <c:v>0.76120370370370372</c:v>
                </c:pt>
                <c:pt idx="925">
                  <c:v>0.76121527777777775</c:v>
                </c:pt>
                <c:pt idx="926">
                  <c:v>0.76121527777777775</c:v>
                </c:pt>
                <c:pt idx="927">
                  <c:v>0.7612268518518519</c:v>
                </c:pt>
                <c:pt idx="928">
                  <c:v>0.7612268518518519</c:v>
                </c:pt>
                <c:pt idx="929">
                  <c:v>0.76123842592592594</c:v>
                </c:pt>
                <c:pt idx="930">
                  <c:v>0.76123842592592594</c:v>
                </c:pt>
                <c:pt idx="931">
                  <c:v>0.76124999999999998</c:v>
                </c:pt>
                <c:pt idx="932">
                  <c:v>0.76124999999999998</c:v>
                </c:pt>
                <c:pt idx="933">
                  <c:v>0.76126157407407402</c:v>
                </c:pt>
                <c:pt idx="934">
                  <c:v>0.76126157407407402</c:v>
                </c:pt>
                <c:pt idx="935">
                  <c:v>0.76127314814814817</c:v>
                </c:pt>
                <c:pt idx="936">
                  <c:v>0.76127314814814817</c:v>
                </c:pt>
                <c:pt idx="937">
                  <c:v>0.76128472222222221</c:v>
                </c:pt>
                <c:pt idx="938">
                  <c:v>0.76128472222222221</c:v>
                </c:pt>
                <c:pt idx="939">
                  <c:v>0.76129629629629625</c:v>
                </c:pt>
                <c:pt idx="940">
                  <c:v>0.7613078703703704</c:v>
                </c:pt>
                <c:pt idx="941">
                  <c:v>0.7613078703703704</c:v>
                </c:pt>
                <c:pt idx="942">
                  <c:v>0.76131944444444444</c:v>
                </c:pt>
                <c:pt idx="943">
                  <c:v>0.76131944444444444</c:v>
                </c:pt>
                <c:pt idx="944">
                  <c:v>0.76133101851851848</c:v>
                </c:pt>
                <c:pt idx="945">
                  <c:v>0.76133101851851848</c:v>
                </c:pt>
                <c:pt idx="946">
                  <c:v>0.76134259259259263</c:v>
                </c:pt>
                <c:pt idx="947">
                  <c:v>0.76134259259259263</c:v>
                </c:pt>
                <c:pt idx="948">
                  <c:v>0.76135416666666667</c:v>
                </c:pt>
                <c:pt idx="949">
                  <c:v>0.76135416666666667</c:v>
                </c:pt>
                <c:pt idx="950">
                  <c:v>0.7613657407407407</c:v>
                </c:pt>
                <c:pt idx="951">
                  <c:v>0.7613657407407407</c:v>
                </c:pt>
                <c:pt idx="952">
                  <c:v>0.76137731481481485</c:v>
                </c:pt>
                <c:pt idx="953">
                  <c:v>0.76137731481481485</c:v>
                </c:pt>
                <c:pt idx="954">
                  <c:v>0.76138888888888889</c:v>
                </c:pt>
                <c:pt idx="955">
                  <c:v>0.76138888888888889</c:v>
                </c:pt>
                <c:pt idx="956">
                  <c:v>0.76140046296296293</c:v>
                </c:pt>
                <c:pt idx="957">
                  <c:v>0.76140046296296293</c:v>
                </c:pt>
                <c:pt idx="958">
                  <c:v>0.76141203703703708</c:v>
                </c:pt>
                <c:pt idx="959">
                  <c:v>0.76142361111111112</c:v>
                </c:pt>
                <c:pt idx="960">
                  <c:v>0.76142361111111112</c:v>
                </c:pt>
                <c:pt idx="961">
                  <c:v>0.76143518518518516</c:v>
                </c:pt>
                <c:pt idx="962">
                  <c:v>0.76143518518518516</c:v>
                </c:pt>
                <c:pt idx="963">
                  <c:v>0.76144675925925931</c:v>
                </c:pt>
                <c:pt idx="964">
                  <c:v>0.76144675925925931</c:v>
                </c:pt>
                <c:pt idx="965">
                  <c:v>0.76145833333333335</c:v>
                </c:pt>
                <c:pt idx="966">
                  <c:v>0.76145833333333335</c:v>
                </c:pt>
                <c:pt idx="967">
                  <c:v>0.76146990740740739</c:v>
                </c:pt>
                <c:pt idx="968">
                  <c:v>0.76146990740740739</c:v>
                </c:pt>
                <c:pt idx="969">
                  <c:v>0.76148148148148154</c:v>
                </c:pt>
                <c:pt idx="970">
                  <c:v>0.76148148148148154</c:v>
                </c:pt>
                <c:pt idx="971">
                  <c:v>0.76149305555555558</c:v>
                </c:pt>
                <c:pt idx="972">
                  <c:v>0.76149305555555558</c:v>
                </c:pt>
                <c:pt idx="973">
                  <c:v>0.76150462962962961</c:v>
                </c:pt>
                <c:pt idx="974">
                  <c:v>0.76151620370370365</c:v>
                </c:pt>
                <c:pt idx="975">
                  <c:v>0.76151620370370365</c:v>
                </c:pt>
                <c:pt idx="976">
                  <c:v>0.7615277777777778</c:v>
                </c:pt>
                <c:pt idx="977">
                  <c:v>0.7615277777777778</c:v>
                </c:pt>
                <c:pt idx="978">
                  <c:v>0.76153935185185184</c:v>
                </c:pt>
                <c:pt idx="979">
                  <c:v>0.76153935185185184</c:v>
                </c:pt>
                <c:pt idx="980">
                  <c:v>0.76155092592592588</c:v>
                </c:pt>
                <c:pt idx="981">
                  <c:v>0.76155092592592588</c:v>
                </c:pt>
                <c:pt idx="982">
                  <c:v>0.76156250000000003</c:v>
                </c:pt>
                <c:pt idx="983">
                  <c:v>0.76156250000000003</c:v>
                </c:pt>
                <c:pt idx="984">
                  <c:v>0.76157407407407407</c:v>
                </c:pt>
                <c:pt idx="985">
                  <c:v>0.76157407407407407</c:v>
                </c:pt>
                <c:pt idx="986">
                  <c:v>0.76158564814814811</c:v>
                </c:pt>
                <c:pt idx="987">
                  <c:v>0.76158564814814811</c:v>
                </c:pt>
                <c:pt idx="988">
                  <c:v>0.76159722222222226</c:v>
                </c:pt>
                <c:pt idx="989">
                  <c:v>0.7616087962962963</c:v>
                </c:pt>
                <c:pt idx="990">
                  <c:v>0.7616087962962963</c:v>
                </c:pt>
                <c:pt idx="991">
                  <c:v>0.76162037037037034</c:v>
                </c:pt>
                <c:pt idx="992">
                  <c:v>0.76162037037037034</c:v>
                </c:pt>
                <c:pt idx="993">
                  <c:v>0.76163194444444449</c:v>
                </c:pt>
                <c:pt idx="994">
                  <c:v>0.76163194444444449</c:v>
                </c:pt>
                <c:pt idx="995">
                  <c:v>0.76164351851851853</c:v>
                </c:pt>
                <c:pt idx="996">
                  <c:v>0.76164351851851853</c:v>
                </c:pt>
                <c:pt idx="997">
                  <c:v>0.76165509259259256</c:v>
                </c:pt>
                <c:pt idx="998">
                  <c:v>0.76165509259259256</c:v>
                </c:pt>
                <c:pt idx="999">
                  <c:v>0.76166666666666671</c:v>
                </c:pt>
                <c:pt idx="1000">
                  <c:v>0.76166666666666671</c:v>
                </c:pt>
                <c:pt idx="1001">
                  <c:v>0.76167824074074075</c:v>
                </c:pt>
                <c:pt idx="1002">
                  <c:v>0.76167824074074075</c:v>
                </c:pt>
                <c:pt idx="1003">
                  <c:v>0.76168981481481479</c:v>
                </c:pt>
                <c:pt idx="1004">
                  <c:v>0.76170138888888894</c:v>
                </c:pt>
                <c:pt idx="1005">
                  <c:v>0.76170138888888894</c:v>
                </c:pt>
                <c:pt idx="1006">
                  <c:v>0.76171296296296298</c:v>
                </c:pt>
                <c:pt idx="1007">
                  <c:v>0.76171296296296298</c:v>
                </c:pt>
                <c:pt idx="1008">
                  <c:v>0.76172453703703702</c:v>
                </c:pt>
                <c:pt idx="1009">
                  <c:v>0.76172453703703702</c:v>
                </c:pt>
                <c:pt idx="1010">
                  <c:v>0.76173611111111106</c:v>
                </c:pt>
                <c:pt idx="1011">
                  <c:v>0.76173611111111106</c:v>
                </c:pt>
                <c:pt idx="1012">
                  <c:v>0.76174768518518521</c:v>
                </c:pt>
                <c:pt idx="1013">
                  <c:v>0.76174768518518521</c:v>
                </c:pt>
                <c:pt idx="1014">
                  <c:v>0.76175925925925925</c:v>
                </c:pt>
                <c:pt idx="1015">
                  <c:v>0.76175925925925925</c:v>
                </c:pt>
                <c:pt idx="1016">
                  <c:v>0.76177083333333329</c:v>
                </c:pt>
                <c:pt idx="1017">
                  <c:v>0.76177083333333329</c:v>
                </c:pt>
                <c:pt idx="1018">
                  <c:v>0.76178240740740744</c:v>
                </c:pt>
                <c:pt idx="1019">
                  <c:v>0.76178240740740744</c:v>
                </c:pt>
                <c:pt idx="1020">
                  <c:v>0.76179398148148147</c:v>
                </c:pt>
                <c:pt idx="1021">
                  <c:v>0.76179398148148147</c:v>
                </c:pt>
                <c:pt idx="1022">
                  <c:v>0.76180555555555551</c:v>
                </c:pt>
                <c:pt idx="1023">
                  <c:v>0.76181712962962966</c:v>
                </c:pt>
                <c:pt idx="1024">
                  <c:v>0.76181712962962966</c:v>
                </c:pt>
                <c:pt idx="1025">
                  <c:v>0.7618287037037037</c:v>
                </c:pt>
                <c:pt idx="1026">
                  <c:v>0.7618287037037037</c:v>
                </c:pt>
                <c:pt idx="1027">
                  <c:v>0.76184027777777774</c:v>
                </c:pt>
                <c:pt idx="1028">
                  <c:v>0.76184027777777774</c:v>
                </c:pt>
                <c:pt idx="1029">
                  <c:v>0.76185185185185189</c:v>
                </c:pt>
                <c:pt idx="1030">
                  <c:v>0.76185185185185189</c:v>
                </c:pt>
                <c:pt idx="1031">
                  <c:v>0.76186342592592593</c:v>
                </c:pt>
                <c:pt idx="1032">
                  <c:v>0.76186342592592593</c:v>
                </c:pt>
                <c:pt idx="1033">
                  <c:v>0.76187499999999997</c:v>
                </c:pt>
                <c:pt idx="1034">
                  <c:v>0.76187499999999997</c:v>
                </c:pt>
                <c:pt idx="1035">
                  <c:v>0.76188657407407412</c:v>
                </c:pt>
                <c:pt idx="1036">
                  <c:v>0.76188657407407412</c:v>
                </c:pt>
                <c:pt idx="1037">
                  <c:v>0.76189814814814816</c:v>
                </c:pt>
                <c:pt idx="1038">
                  <c:v>0.7619097222222222</c:v>
                </c:pt>
                <c:pt idx="1039">
                  <c:v>0.7619097222222222</c:v>
                </c:pt>
                <c:pt idx="1040">
                  <c:v>0.76192129629629635</c:v>
                </c:pt>
                <c:pt idx="1041">
                  <c:v>0.76192129629629635</c:v>
                </c:pt>
                <c:pt idx="1042">
                  <c:v>0.76193287037037039</c:v>
                </c:pt>
                <c:pt idx="1043">
                  <c:v>0.76193287037037039</c:v>
                </c:pt>
                <c:pt idx="1044">
                  <c:v>0.76194444444444442</c:v>
                </c:pt>
                <c:pt idx="1045">
                  <c:v>0.76194444444444442</c:v>
                </c:pt>
                <c:pt idx="1046">
                  <c:v>0.76195601851851846</c:v>
                </c:pt>
                <c:pt idx="1047">
                  <c:v>0.76195601851851846</c:v>
                </c:pt>
                <c:pt idx="1048">
                  <c:v>0.76196759259259261</c:v>
                </c:pt>
                <c:pt idx="1049">
                  <c:v>0.76196759259259261</c:v>
                </c:pt>
                <c:pt idx="1050">
                  <c:v>0.76197916666666665</c:v>
                </c:pt>
                <c:pt idx="1051">
                  <c:v>0.76197916666666665</c:v>
                </c:pt>
                <c:pt idx="1052">
                  <c:v>0.76199074074074069</c:v>
                </c:pt>
                <c:pt idx="1053">
                  <c:v>0.76199074074074069</c:v>
                </c:pt>
                <c:pt idx="1054">
                  <c:v>0.76200231481481484</c:v>
                </c:pt>
                <c:pt idx="1055">
                  <c:v>0.76201388888888888</c:v>
                </c:pt>
                <c:pt idx="1056">
                  <c:v>0.76201388888888888</c:v>
                </c:pt>
                <c:pt idx="1057">
                  <c:v>0.76202546296296292</c:v>
                </c:pt>
                <c:pt idx="1058">
                  <c:v>0.76202546296296292</c:v>
                </c:pt>
                <c:pt idx="1059">
                  <c:v>0.76203703703703707</c:v>
                </c:pt>
                <c:pt idx="1060">
                  <c:v>0.76203703703703707</c:v>
                </c:pt>
                <c:pt idx="1061">
                  <c:v>0.76204861111111111</c:v>
                </c:pt>
                <c:pt idx="1062">
                  <c:v>0.76204861111111111</c:v>
                </c:pt>
                <c:pt idx="1063">
                  <c:v>0.76206018518518515</c:v>
                </c:pt>
                <c:pt idx="1064">
                  <c:v>0.76206018518518515</c:v>
                </c:pt>
                <c:pt idx="1065">
                  <c:v>0.7620717592592593</c:v>
                </c:pt>
                <c:pt idx="1066">
                  <c:v>0.7620717592592593</c:v>
                </c:pt>
                <c:pt idx="1067">
                  <c:v>0.76208333333333333</c:v>
                </c:pt>
                <c:pt idx="1068">
                  <c:v>0.76208333333333333</c:v>
                </c:pt>
                <c:pt idx="1069">
                  <c:v>0.76209490740740737</c:v>
                </c:pt>
                <c:pt idx="1070">
                  <c:v>0.76209490740740737</c:v>
                </c:pt>
                <c:pt idx="1071">
                  <c:v>0.76210648148148152</c:v>
                </c:pt>
                <c:pt idx="1072">
                  <c:v>0.76211805555555556</c:v>
                </c:pt>
                <c:pt idx="1073">
                  <c:v>0.76211805555555556</c:v>
                </c:pt>
                <c:pt idx="1074">
                  <c:v>0.7621296296296296</c:v>
                </c:pt>
                <c:pt idx="1075">
                  <c:v>0.7621296296296296</c:v>
                </c:pt>
                <c:pt idx="1076">
                  <c:v>0.76214120370370375</c:v>
                </c:pt>
                <c:pt idx="1077">
                  <c:v>0.76214120370370375</c:v>
                </c:pt>
                <c:pt idx="1078">
                  <c:v>0.76215277777777779</c:v>
                </c:pt>
                <c:pt idx="1079">
                  <c:v>0.76215277777777779</c:v>
                </c:pt>
                <c:pt idx="1080">
                  <c:v>0.76216435185185183</c:v>
                </c:pt>
                <c:pt idx="1081">
                  <c:v>0.76216435185185183</c:v>
                </c:pt>
                <c:pt idx="1082">
                  <c:v>0.76217592592592598</c:v>
                </c:pt>
                <c:pt idx="1083">
                  <c:v>0.76217592592592598</c:v>
                </c:pt>
                <c:pt idx="1084">
                  <c:v>0.76218750000000002</c:v>
                </c:pt>
                <c:pt idx="1085">
                  <c:v>0.76218750000000002</c:v>
                </c:pt>
                <c:pt idx="1086">
                  <c:v>0.76219907407407406</c:v>
                </c:pt>
                <c:pt idx="1087">
                  <c:v>0.76219907407407406</c:v>
                </c:pt>
                <c:pt idx="1088">
                  <c:v>0.7622106481481481</c:v>
                </c:pt>
                <c:pt idx="1089">
                  <c:v>0.7622106481481481</c:v>
                </c:pt>
                <c:pt idx="1090">
                  <c:v>0.76222222222222225</c:v>
                </c:pt>
                <c:pt idx="1091">
                  <c:v>0.76223379629629628</c:v>
                </c:pt>
                <c:pt idx="1092">
                  <c:v>0.76223379629629628</c:v>
                </c:pt>
                <c:pt idx="1093">
                  <c:v>0.76224537037037032</c:v>
                </c:pt>
                <c:pt idx="1094">
                  <c:v>0.76224537037037032</c:v>
                </c:pt>
                <c:pt idx="1095">
                  <c:v>0.76225694444444447</c:v>
                </c:pt>
                <c:pt idx="1096">
                  <c:v>0.76225694444444447</c:v>
                </c:pt>
                <c:pt idx="1097">
                  <c:v>0.76226851851851851</c:v>
                </c:pt>
                <c:pt idx="1098">
                  <c:v>0.76226851851851851</c:v>
                </c:pt>
                <c:pt idx="1099">
                  <c:v>0.76228009259259255</c:v>
                </c:pt>
                <c:pt idx="1100">
                  <c:v>0.76228009259259255</c:v>
                </c:pt>
                <c:pt idx="1101">
                  <c:v>0.7622916666666667</c:v>
                </c:pt>
                <c:pt idx="1102">
                  <c:v>0.7622916666666667</c:v>
                </c:pt>
                <c:pt idx="1103">
                  <c:v>0.76231481481481478</c:v>
                </c:pt>
                <c:pt idx="1104">
                  <c:v>0.76231481481481478</c:v>
                </c:pt>
                <c:pt idx="1105">
                  <c:v>0.76232638888888893</c:v>
                </c:pt>
                <c:pt idx="1106">
                  <c:v>0.76232638888888893</c:v>
                </c:pt>
                <c:pt idx="1107">
                  <c:v>0.76233796296296297</c:v>
                </c:pt>
                <c:pt idx="1108">
                  <c:v>0.76233796296296297</c:v>
                </c:pt>
                <c:pt idx="1109">
                  <c:v>0.76234953703703701</c:v>
                </c:pt>
                <c:pt idx="1110">
                  <c:v>0.76234953703703701</c:v>
                </c:pt>
                <c:pt idx="1111">
                  <c:v>0.76236111111111116</c:v>
                </c:pt>
                <c:pt idx="1112">
                  <c:v>0.76236111111111116</c:v>
                </c:pt>
                <c:pt idx="1113">
                  <c:v>0.76237268518518519</c:v>
                </c:pt>
                <c:pt idx="1114">
                  <c:v>0.76237268518518519</c:v>
                </c:pt>
                <c:pt idx="1115">
                  <c:v>0.76238425925925923</c:v>
                </c:pt>
                <c:pt idx="1116">
                  <c:v>0.76238425925925923</c:v>
                </c:pt>
                <c:pt idx="1117">
                  <c:v>0.76239583333333338</c:v>
                </c:pt>
                <c:pt idx="1118">
                  <c:v>0.76239583333333338</c:v>
                </c:pt>
                <c:pt idx="1119">
                  <c:v>0.76240740740740742</c:v>
                </c:pt>
                <c:pt idx="1120">
                  <c:v>0.76240740740740742</c:v>
                </c:pt>
                <c:pt idx="1121">
                  <c:v>0.76241898148148146</c:v>
                </c:pt>
                <c:pt idx="1122">
                  <c:v>0.7624305555555555</c:v>
                </c:pt>
                <c:pt idx="1123">
                  <c:v>0.7624305555555555</c:v>
                </c:pt>
                <c:pt idx="1124">
                  <c:v>0.76244212962962965</c:v>
                </c:pt>
                <c:pt idx="1125">
                  <c:v>0.76244212962962965</c:v>
                </c:pt>
                <c:pt idx="1126">
                  <c:v>0.76245370370370369</c:v>
                </c:pt>
                <c:pt idx="1127">
                  <c:v>0.76245370370370369</c:v>
                </c:pt>
                <c:pt idx="1128">
                  <c:v>0.76246527777777773</c:v>
                </c:pt>
                <c:pt idx="1129">
                  <c:v>0.76246527777777773</c:v>
                </c:pt>
                <c:pt idx="1130">
                  <c:v>0.76247685185185188</c:v>
                </c:pt>
                <c:pt idx="1131">
                  <c:v>0.76247685185185188</c:v>
                </c:pt>
                <c:pt idx="1132">
                  <c:v>0.76248842592592592</c:v>
                </c:pt>
                <c:pt idx="1133">
                  <c:v>0.76248842592592592</c:v>
                </c:pt>
                <c:pt idx="1134">
                  <c:v>0.76249999999999996</c:v>
                </c:pt>
                <c:pt idx="1135">
                  <c:v>0.76249999999999996</c:v>
                </c:pt>
                <c:pt idx="1136">
                  <c:v>0.76251157407407411</c:v>
                </c:pt>
                <c:pt idx="1137">
                  <c:v>0.76252314814814814</c:v>
                </c:pt>
                <c:pt idx="1138">
                  <c:v>0.76252314814814814</c:v>
                </c:pt>
                <c:pt idx="1139">
                  <c:v>0.76253472222222218</c:v>
                </c:pt>
                <c:pt idx="1140">
                  <c:v>0.76253472222222218</c:v>
                </c:pt>
                <c:pt idx="1141">
                  <c:v>0.76254629629629633</c:v>
                </c:pt>
                <c:pt idx="1142">
                  <c:v>0.76254629629629633</c:v>
                </c:pt>
                <c:pt idx="1143">
                  <c:v>0.76255787037037037</c:v>
                </c:pt>
                <c:pt idx="1144">
                  <c:v>0.76255787037037037</c:v>
                </c:pt>
                <c:pt idx="1145">
                  <c:v>0.76256944444444441</c:v>
                </c:pt>
                <c:pt idx="1146">
                  <c:v>0.76256944444444441</c:v>
                </c:pt>
                <c:pt idx="1147">
                  <c:v>0.76258101851851856</c:v>
                </c:pt>
                <c:pt idx="1148">
                  <c:v>0.76258101851851856</c:v>
                </c:pt>
                <c:pt idx="1149">
                  <c:v>0.7625925925925926</c:v>
                </c:pt>
                <c:pt idx="1150">
                  <c:v>0.7625925925925926</c:v>
                </c:pt>
                <c:pt idx="1151">
                  <c:v>0.76260416666666664</c:v>
                </c:pt>
                <c:pt idx="1152">
                  <c:v>0.76260416666666664</c:v>
                </c:pt>
                <c:pt idx="1153">
                  <c:v>0.76261574074074079</c:v>
                </c:pt>
                <c:pt idx="1154">
                  <c:v>0.76261574074074079</c:v>
                </c:pt>
                <c:pt idx="1155">
                  <c:v>0.76262731481481483</c:v>
                </c:pt>
                <c:pt idx="1156">
                  <c:v>0.76263888888888887</c:v>
                </c:pt>
                <c:pt idx="1157">
                  <c:v>0.76263888888888887</c:v>
                </c:pt>
                <c:pt idx="1158">
                  <c:v>0.76265046296296302</c:v>
                </c:pt>
                <c:pt idx="1159">
                  <c:v>0.76265046296296302</c:v>
                </c:pt>
                <c:pt idx="1160">
                  <c:v>0.76266203703703705</c:v>
                </c:pt>
                <c:pt idx="1161">
                  <c:v>0.76266203703703705</c:v>
                </c:pt>
                <c:pt idx="1162">
                  <c:v>0.76267361111111109</c:v>
                </c:pt>
                <c:pt idx="1163">
                  <c:v>0.76267361111111109</c:v>
                </c:pt>
                <c:pt idx="1164">
                  <c:v>0.76268518518518513</c:v>
                </c:pt>
                <c:pt idx="1165">
                  <c:v>0.76268518518518513</c:v>
                </c:pt>
                <c:pt idx="1166">
                  <c:v>0.76269675925925928</c:v>
                </c:pt>
                <c:pt idx="1167">
                  <c:v>0.76269675925925928</c:v>
                </c:pt>
                <c:pt idx="1168">
                  <c:v>0.76270833333333332</c:v>
                </c:pt>
                <c:pt idx="1169">
                  <c:v>0.76270833333333332</c:v>
                </c:pt>
                <c:pt idx="1170">
                  <c:v>0.76271990740740736</c:v>
                </c:pt>
                <c:pt idx="1171">
                  <c:v>0.76271990740740736</c:v>
                </c:pt>
                <c:pt idx="1172">
                  <c:v>0.76273148148148151</c:v>
                </c:pt>
                <c:pt idx="1173">
                  <c:v>0.76274305555555555</c:v>
                </c:pt>
                <c:pt idx="1174">
                  <c:v>0.76274305555555555</c:v>
                </c:pt>
                <c:pt idx="1175">
                  <c:v>0.76275462962962959</c:v>
                </c:pt>
                <c:pt idx="1176">
                  <c:v>0.76275462962962959</c:v>
                </c:pt>
                <c:pt idx="1177">
                  <c:v>0.76276620370370374</c:v>
                </c:pt>
                <c:pt idx="1178">
                  <c:v>0.76276620370370374</c:v>
                </c:pt>
                <c:pt idx="1179">
                  <c:v>0.76277777777777778</c:v>
                </c:pt>
                <c:pt idx="1180">
                  <c:v>0.76277777777777778</c:v>
                </c:pt>
                <c:pt idx="1181">
                  <c:v>0.76278935185185182</c:v>
                </c:pt>
                <c:pt idx="1182">
                  <c:v>0.76278935185185182</c:v>
                </c:pt>
                <c:pt idx="1183">
                  <c:v>0.76280092592592597</c:v>
                </c:pt>
                <c:pt idx="1184">
                  <c:v>0.76280092592592597</c:v>
                </c:pt>
                <c:pt idx="1185">
                  <c:v>0.7628125</c:v>
                </c:pt>
                <c:pt idx="1186">
                  <c:v>0.7628125</c:v>
                </c:pt>
                <c:pt idx="1187">
                  <c:v>0.76282407407407404</c:v>
                </c:pt>
                <c:pt idx="1188">
                  <c:v>0.76282407407407404</c:v>
                </c:pt>
                <c:pt idx="1189">
                  <c:v>0.76283564814814819</c:v>
                </c:pt>
                <c:pt idx="1190">
                  <c:v>0.76284722222222223</c:v>
                </c:pt>
                <c:pt idx="1191">
                  <c:v>0.76284722222222223</c:v>
                </c:pt>
                <c:pt idx="1192">
                  <c:v>0.76285879629629627</c:v>
                </c:pt>
                <c:pt idx="1193">
                  <c:v>0.76285879629629627</c:v>
                </c:pt>
                <c:pt idx="1194">
                  <c:v>0.76287037037037042</c:v>
                </c:pt>
                <c:pt idx="1195">
                  <c:v>0.76287037037037042</c:v>
                </c:pt>
                <c:pt idx="1196">
                  <c:v>0.76288194444444446</c:v>
                </c:pt>
                <c:pt idx="1197">
                  <c:v>0.76288194444444446</c:v>
                </c:pt>
                <c:pt idx="1198">
                  <c:v>0.7628935185185185</c:v>
                </c:pt>
                <c:pt idx="1199">
                  <c:v>0.76290509259259254</c:v>
                </c:pt>
                <c:pt idx="1200">
                  <c:v>0.76290509259259254</c:v>
                </c:pt>
                <c:pt idx="1201">
                  <c:v>0.76291666666666669</c:v>
                </c:pt>
                <c:pt idx="1202">
                  <c:v>0.76291666666666669</c:v>
                </c:pt>
                <c:pt idx="1203">
                  <c:v>0.76292824074074073</c:v>
                </c:pt>
                <c:pt idx="1204">
                  <c:v>0.76292824074074073</c:v>
                </c:pt>
                <c:pt idx="1205">
                  <c:v>0.76293981481481477</c:v>
                </c:pt>
                <c:pt idx="1206">
                  <c:v>0.76293981481481477</c:v>
                </c:pt>
                <c:pt idx="1207">
                  <c:v>0.76295138888888892</c:v>
                </c:pt>
                <c:pt idx="1208">
                  <c:v>0.76295138888888892</c:v>
                </c:pt>
                <c:pt idx="1209">
                  <c:v>0.76296296296296295</c:v>
                </c:pt>
                <c:pt idx="1210">
                  <c:v>0.76296296296296295</c:v>
                </c:pt>
                <c:pt idx="1211">
                  <c:v>0.76297453703703699</c:v>
                </c:pt>
                <c:pt idx="1212">
                  <c:v>0.76297453703703699</c:v>
                </c:pt>
                <c:pt idx="1213">
                  <c:v>0.76298611111111114</c:v>
                </c:pt>
                <c:pt idx="1214">
                  <c:v>0.76299768518518518</c:v>
                </c:pt>
                <c:pt idx="1215">
                  <c:v>0.76299768518518518</c:v>
                </c:pt>
                <c:pt idx="1216">
                  <c:v>0.76300925925925922</c:v>
                </c:pt>
                <c:pt idx="1217">
                  <c:v>0.76300925925925922</c:v>
                </c:pt>
                <c:pt idx="1218">
                  <c:v>0.76302083333333337</c:v>
                </c:pt>
                <c:pt idx="1219">
                  <c:v>0.76302083333333337</c:v>
                </c:pt>
                <c:pt idx="1220">
                  <c:v>0.76303240740740741</c:v>
                </c:pt>
                <c:pt idx="1221">
                  <c:v>0.76303240740740741</c:v>
                </c:pt>
                <c:pt idx="1222">
                  <c:v>0.76304398148148145</c:v>
                </c:pt>
                <c:pt idx="1223">
                  <c:v>0.76304398148148145</c:v>
                </c:pt>
                <c:pt idx="1224">
                  <c:v>0.7630555555555556</c:v>
                </c:pt>
                <c:pt idx="1225">
                  <c:v>0.7630555555555556</c:v>
                </c:pt>
                <c:pt idx="1226">
                  <c:v>0.76306712962962964</c:v>
                </c:pt>
                <c:pt idx="1227">
                  <c:v>0.76306712962962964</c:v>
                </c:pt>
                <c:pt idx="1228">
                  <c:v>0.76307870370370368</c:v>
                </c:pt>
                <c:pt idx="1229">
                  <c:v>0.76309027777777783</c:v>
                </c:pt>
                <c:pt idx="1230">
                  <c:v>0.76309027777777783</c:v>
                </c:pt>
                <c:pt idx="1231">
                  <c:v>0.76310185185185186</c:v>
                </c:pt>
                <c:pt idx="1232">
                  <c:v>0.76310185185185186</c:v>
                </c:pt>
                <c:pt idx="1233">
                  <c:v>0.7631134259259259</c:v>
                </c:pt>
                <c:pt idx="1234">
                  <c:v>0.7631134259259259</c:v>
                </c:pt>
                <c:pt idx="1235">
                  <c:v>0.76312500000000005</c:v>
                </c:pt>
                <c:pt idx="1236">
                  <c:v>0.76312500000000005</c:v>
                </c:pt>
                <c:pt idx="1237">
                  <c:v>0.76313657407407409</c:v>
                </c:pt>
                <c:pt idx="1238">
                  <c:v>0.76313657407407409</c:v>
                </c:pt>
                <c:pt idx="1239">
                  <c:v>0.76314814814814813</c:v>
                </c:pt>
                <c:pt idx="1240">
                  <c:v>0.76314814814814813</c:v>
                </c:pt>
                <c:pt idx="1241">
                  <c:v>0.76315972222222217</c:v>
                </c:pt>
                <c:pt idx="1242">
                  <c:v>0.76315972222222217</c:v>
                </c:pt>
                <c:pt idx="1243">
                  <c:v>0.76317129629629632</c:v>
                </c:pt>
                <c:pt idx="1244">
                  <c:v>0.76318287037037036</c:v>
                </c:pt>
                <c:pt idx="1245">
                  <c:v>0.76318287037037036</c:v>
                </c:pt>
                <c:pt idx="1246">
                  <c:v>0.7631944444444444</c:v>
                </c:pt>
                <c:pt idx="1247">
                  <c:v>0.7631944444444444</c:v>
                </c:pt>
                <c:pt idx="1248">
                  <c:v>0.76320601851851855</c:v>
                </c:pt>
                <c:pt idx="1249">
                  <c:v>0.76320601851851855</c:v>
                </c:pt>
                <c:pt idx="1250">
                  <c:v>0.76321759259259259</c:v>
                </c:pt>
                <c:pt idx="1251">
                  <c:v>0.76321759259259259</c:v>
                </c:pt>
                <c:pt idx="1252">
                  <c:v>0.76322916666666663</c:v>
                </c:pt>
                <c:pt idx="1253">
                  <c:v>0.76322916666666663</c:v>
                </c:pt>
                <c:pt idx="1254">
                  <c:v>0.76324074074074078</c:v>
                </c:pt>
                <c:pt idx="1255">
                  <c:v>0.76324074074074078</c:v>
                </c:pt>
                <c:pt idx="1256">
                  <c:v>0.76325231481481481</c:v>
                </c:pt>
                <c:pt idx="1257">
                  <c:v>0.76325231481481481</c:v>
                </c:pt>
                <c:pt idx="1258">
                  <c:v>0.76326388888888885</c:v>
                </c:pt>
                <c:pt idx="1259">
                  <c:v>0.76326388888888885</c:v>
                </c:pt>
                <c:pt idx="1260">
                  <c:v>0.763275462962963</c:v>
                </c:pt>
                <c:pt idx="1261">
                  <c:v>0.76328703703703704</c:v>
                </c:pt>
                <c:pt idx="1262">
                  <c:v>0.76328703703703704</c:v>
                </c:pt>
                <c:pt idx="1263">
                  <c:v>0.76329861111111108</c:v>
                </c:pt>
                <c:pt idx="1264">
                  <c:v>0.76329861111111108</c:v>
                </c:pt>
                <c:pt idx="1265">
                  <c:v>0.76331018518518523</c:v>
                </c:pt>
                <c:pt idx="1266">
                  <c:v>0.76331018518518523</c:v>
                </c:pt>
                <c:pt idx="1267">
                  <c:v>0.76332175925925927</c:v>
                </c:pt>
                <c:pt idx="1268">
                  <c:v>0.76332175925925927</c:v>
                </c:pt>
                <c:pt idx="1269">
                  <c:v>0.76333333333333331</c:v>
                </c:pt>
                <c:pt idx="1270">
                  <c:v>0.76333333333333331</c:v>
                </c:pt>
                <c:pt idx="1271">
                  <c:v>0.76334490740740746</c:v>
                </c:pt>
                <c:pt idx="1272">
                  <c:v>0.76334490740740746</c:v>
                </c:pt>
                <c:pt idx="1273">
                  <c:v>0.7633564814814815</c:v>
                </c:pt>
                <c:pt idx="1274">
                  <c:v>0.7633564814814815</c:v>
                </c:pt>
                <c:pt idx="1275">
                  <c:v>0.76336805555555554</c:v>
                </c:pt>
                <c:pt idx="1276">
                  <c:v>0.76337962962962957</c:v>
                </c:pt>
                <c:pt idx="1277">
                  <c:v>0.76337962962962957</c:v>
                </c:pt>
                <c:pt idx="1278">
                  <c:v>0.76339120370370372</c:v>
                </c:pt>
                <c:pt idx="1279">
                  <c:v>0.76339120370370372</c:v>
                </c:pt>
                <c:pt idx="1280">
                  <c:v>0.76340277777777776</c:v>
                </c:pt>
                <c:pt idx="1281">
                  <c:v>0.76340277777777776</c:v>
                </c:pt>
                <c:pt idx="1282">
                  <c:v>0.7634143518518518</c:v>
                </c:pt>
                <c:pt idx="1283">
                  <c:v>0.7634143518518518</c:v>
                </c:pt>
                <c:pt idx="1284">
                  <c:v>0.76342592592592595</c:v>
                </c:pt>
                <c:pt idx="1285">
                  <c:v>0.76342592592592595</c:v>
                </c:pt>
                <c:pt idx="1286">
                  <c:v>0.76343749999999999</c:v>
                </c:pt>
                <c:pt idx="1287">
                  <c:v>0.76343749999999999</c:v>
                </c:pt>
                <c:pt idx="1288">
                  <c:v>0.76344907407407403</c:v>
                </c:pt>
                <c:pt idx="1289">
                  <c:v>0.76344907407407403</c:v>
                </c:pt>
                <c:pt idx="1290">
                  <c:v>0.76346064814814818</c:v>
                </c:pt>
                <c:pt idx="1291">
                  <c:v>0.76347222222222222</c:v>
                </c:pt>
                <c:pt idx="1292">
                  <c:v>0.76347222222222222</c:v>
                </c:pt>
                <c:pt idx="1293">
                  <c:v>0.76348379629629626</c:v>
                </c:pt>
                <c:pt idx="1294">
                  <c:v>0.76348379629629626</c:v>
                </c:pt>
                <c:pt idx="1295">
                  <c:v>0.76349537037037041</c:v>
                </c:pt>
                <c:pt idx="1296">
                  <c:v>0.76349537037037041</c:v>
                </c:pt>
                <c:pt idx="1297">
                  <c:v>0.76350694444444445</c:v>
                </c:pt>
                <c:pt idx="1298">
                  <c:v>0.76350694444444445</c:v>
                </c:pt>
                <c:pt idx="1299">
                  <c:v>0.76351851851851849</c:v>
                </c:pt>
                <c:pt idx="1300">
                  <c:v>0.76351851851851849</c:v>
                </c:pt>
                <c:pt idx="1301">
                  <c:v>0.76353009259259264</c:v>
                </c:pt>
                <c:pt idx="1302">
                  <c:v>0.76353009259259264</c:v>
                </c:pt>
                <c:pt idx="1303">
                  <c:v>0.76354166666666667</c:v>
                </c:pt>
                <c:pt idx="1304">
                  <c:v>0.76354166666666667</c:v>
                </c:pt>
                <c:pt idx="1305">
                  <c:v>0.76355324074074071</c:v>
                </c:pt>
                <c:pt idx="1306">
                  <c:v>0.76356481481481486</c:v>
                </c:pt>
                <c:pt idx="1307">
                  <c:v>0.76356481481481486</c:v>
                </c:pt>
                <c:pt idx="1308">
                  <c:v>0.7635763888888889</c:v>
                </c:pt>
                <c:pt idx="1309">
                  <c:v>0.7635763888888889</c:v>
                </c:pt>
                <c:pt idx="1310">
                  <c:v>0.76358796296296294</c:v>
                </c:pt>
                <c:pt idx="1311">
                  <c:v>0.76358796296296294</c:v>
                </c:pt>
                <c:pt idx="1312">
                  <c:v>0.76359953703703709</c:v>
                </c:pt>
                <c:pt idx="1313">
                  <c:v>0.76359953703703709</c:v>
                </c:pt>
                <c:pt idx="1314">
                  <c:v>0.76361111111111113</c:v>
                </c:pt>
                <c:pt idx="1315">
                  <c:v>0.76361111111111113</c:v>
                </c:pt>
                <c:pt idx="1316">
                  <c:v>0.76362268518518517</c:v>
                </c:pt>
                <c:pt idx="1317">
                  <c:v>0.76362268518518517</c:v>
                </c:pt>
                <c:pt idx="1318">
                  <c:v>0.76363425925925921</c:v>
                </c:pt>
                <c:pt idx="1319">
                  <c:v>0.76364583333333336</c:v>
                </c:pt>
                <c:pt idx="1320">
                  <c:v>0.76364583333333336</c:v>
                </c:pt>
                <c:pt idx="1321">
                  <c:v>0.7636574074074074</c:v>
                </c:pt>
                <c:pt idx="1322">
                  <c:v>0.7636574074074074</c:v>
                </c:pt>
                <c:pt idx="1323">
                  <c:v>0.76366898148148143</c:v>
                </c:pt>
                <c:pt idx="1324">
                  <c:v>0.76366898148148143</c:v>
                </c:pt>
                <c:pt idx="1325">
                  <c:v>0.76368055555555558</c:v>
                </c:pt>
                <c:pt idx="1326">
                  <c:v>0.76368055555555558</c:v>
                </c:pt>
                <c:pt idx="1327">
                  <c:v>0.76369212962962962</c:v>
                </c:pt>
                <c:pt idx="1328">
                  <c:v>0.76369212962962962</c:v>
                </c:pt>
                <c:pt idx="1329">
                  <c:v>0.76370370370370366</c:v>
                </c:pt>
                <c:pt idx="1330">
                  <c:v>0.76370370370370366</c:v>
                </c:pt>
                <c:pt idx="1331">
                  <c:v>0.76371527777777781</c:v>
                </c:pt>
                <c:pt idx="1332">
                  <c:v>0.76371527777777781</c:v>
                </c:pt>
                <c:pt idx="1333">
                  <c:v>0.76372685185185185</c:v>
                </c:pt>
                <c:pt idx="1334">
                  <c:v>0.76372685185185185</c:v>
                </c:pt>
                <c:pt idx="1335">
                  <c:v>0.76373842592592589</c:v>
                </c:pt>
                <c:pt idx="1336">
                  <c:v>0.76373842592592589</c:v>
                </c:pt>
                <c:pt idx="1337">
                  <c:v>0.76375000000000004</c:v>
                </c:pt>
                <c:pt idx="1338">
                  <c:v>0.76375000000000004</c:v>
                </c:pt>
                <c:pt idx="1339">
                  <c:v>0.76376157407407408</c:v>
                </c:pt>
                <c:pt idx="1340">
                  <c:v>0.76377314814814812</c:v>
                </c:pt>
                <c:pt idx="1341">
                  <c:v>0.76377314814814812</c:v>
                </c:pt>
                <c:pt idx="1342">
                  <c:v>0.76378472222222227</c:v>
                </c:pt>
                <c:pt idx="1343">
                  <c:v>0.76378472222222227</c:v>
                </c:pt>
                <c:pt idx="1344">
                  <c:v>0.76379629629629631</c:v>
                </c:pt>
                <c:pt idx="1345">
                  <c:v>0.76379629629629631</c:v>
                </c:pt>
                <c:pt idx="1346">
                  <c:v>0.76380787037037035</c:v>
                </c:pt>
                <c:pt idx="1347">
                  <c:v>0.76380787037037035</c:v>
                </c:pt>
                <c:pt idx="1348">
                  <c:v>0.7638194444444445</c:v>
                </c:pt>
                <c:pt idx="1349">
                  <c:v>0.7638194444444445</c:v>
                </c:pt>
                <c:pt idx="1350">
                  <c:v>0.76383101851851853</c:v>
                </c:pt>
                <c:pt idx="1351">
                  <c:v>0.76383101851851853</c:v>
                </c:pt>
                <c:pt idx="1352">
                  <c:v>0.76384259259259257</c:v>
                </c:pt>
                <c:pt idx="1353">
                  <c:v>0.76384259259259257</c:v>
                </c:pt>
                <c:pt idx="1354">
                  <c:v>0.76385416666666661</c:v>
                </c:pt>
                <c:pt idx="1355">
                  <c:v>0.76385416666666661</c:v>
                </c:pt>
                <c:pt idx="1356">
                  <c:v>0.76386574074074076</c:v>
                </c:pt>
                <c:pt idx="1357">
                  <c:v>0.76386574074074076</c:v>
                </c:pt>
                <c:pt idx="1358">
                  <c:v>0.7638773148148148</c:v>
                </c:pt>
                <c:pt idx="1359">
                  <c:v>0.7638773148148148</c:v>
                </c:pt>
                <c:pt idx="1360">
                  <c:v>0.76388888888888884</c:v>
                </c:pt>
                <c:pt idx="1361">
                  <c:v>0.76388888888888884</c:v>
                </c:pt>
                <c:pt idx="1362">
                  <c:v>0.76390046296296299</c:v>
                </c:pt>
                <c:pt idx="1363">
                  <c:v>0.76391203703703703</c:v>
                </c:pt>
                <c:pt idx="1364">
                  <c:v>0.76391203703703703</c:v>
                </c:pt>
                <c:pt idx="1365">
                  <c:v>0.76392361111111107</c:v>
                </c:pt>
                <c:pt idx="1366">
                  <c:v>0.76392361111111107</c:v>
                </c:pt>
                <c:pt idx="1367">
                  <c:v>0.76393518518518522</c:v>
                </c:pt>
                <c:pt idx="1368">
                  <c:v>0.76393518518518522</c:v>
                </c:pt>
                <c:pt idx="1369">
                  <c:v>0.76394675925925926</c:v>
                </c:pt>
                <c:pt idx="1370">
                  <c:v>0.76394675925925926</c:v>
                </c:pt>
                <c:pt idx="1371">
                  <c:v>0.76395833333333329</c:v>
                </c:pt>
                <c:pt idx="1372">
                  <c:v>0.76395833333333329</c:v>
                </c:pt>
                <c:pt idx="1373">
                  <c:v>0.76396990740740744</c:v>
                </c:pt>
                <c:pt idx="1374">
                  <c:v>0.76396990740740744</c:v>
                </c:pt>
                <c:pt idx="1375">
                  <c:v>0.76398148148148148</c:v>
                </c:pt>
                <c:pt idx="1376">
                  <c:v>0.76398148148148148</c:v>
                </c:pt>
                <c:pt idx="1377">
                  <c:v>0.76399305555555552</c:v>
                </c:pt>
                <c:pt idx="1378">
                  <c:v>0.76399305555555552</c:v>
                </c:pt>
                <c:pt idx="1379">
                  <c:v>0.76400462962962967</c:v>
                </c:pt>
                <c:pt idx="1380">
                  <c:v>0.76400462962962967</c:v>
                </c:pt>
                <c:pt idx="1381">
                  <c:v>0.76401620370370371</c:v>
                </c:pt>
                <c:pt idx="1382">
                  <c:v>0.76401620370370371</c:v>
                </c:pt>
                <c:pt idx="1383">
                  <c:v>0.76402777777777775</c:v>
                </c:pt>
                <c:pt idx="1384">
                  <c:v>0.7640393518518519</c:v>
                </c:pt>
                <c:pt idx="1385">
                  <c:v>0.7640393518518519</c:v>
                </c:pt>
                <c:pt idx="1386">
                  <c:v>0.76405092592592594</c:v>
                </c:pt>
                <c:pt idx="1387">
                  <c:v>0.76405092592592594</c:v>
                </c:pt>
                <c:pt idx="1388">
                  <c:v>0.76406249999999998</c:v>
                </c:pt>
                <c:pt idx="1389">
                  <c:v>0.76406249999999998</c:v>
                </c:pt>
                <c:pt idx="1390">
                  <c:v>0.76407407407407413</c:v>
                </c:pt>
                <c:pt idx="1391">
                  <c:v>0.76407407407407413</c:v>
                </c:pt>
                <c:pt idx="1392">
                  <c:v>0.76408564814814817</c:v>
                </c:pt>
                <c:pt idx="1393">
                  <c:v>0.76408564814814817</c:v>
                </c:pt>
                <c:pt idx="1394">
                  <c:v>0.76409722222222221</c:v>
                </c:pt>
                <c:pt idx="1395">
                  <c:v>0.76409722222222221</c:v>
                </c:pt>
                <c:pt idx="1396">
                  <c:v>0.76410879629629624</c:v>
                </c:pt>
                <c:pt idx="1397">
                  <c:v>0.76410879629629624</c:v>
                </c:pt>
                <c:pt idx="1398">
                  <c:v>0.76412037037037039</c:v>
                </c:pt>
                <c:pt idx="1399">
                  <c:v>0.76413194444444443</c:v>
                </c:pt>
                <c:pt idx="1400">
                  <c:v>0.76413194444444443</c:v>
                </c:pt>
                <c:pt idx="1401">
                  <c:v>0.76414351851851847</c:v>
                </c:pt>
                <c:pt idx="1402">
                  <c:v>0.76414351851851847</c:v>
                </c:pt>
                <c:pt idx="1403">
                  <c:v>0.76415509259259262</c:v>
                </c:pt>
                <c:pt idx="1404">
                  <c:v>0.76415509259259262</c:v>
                </c:pt>
                <c:pt idx="1405">
                  <c:v>0.76416666666666666</c:v>
                </c:pt>
                <c:pt idx="1406">
                  <c:v>0.76416666666666666</c:v>
                </c:pt>
                <c:pt idx="1407">
                  <c:v>0.7641782407407407</c:v>
                </c:pt>
                <c:pt idx="1408">
                  <c:v>0.7641782407407407</c:v>
                </c:pt>
                <c:pt idx="1409">
                  <c:v>0.76418981481481485</c:v>
                </c:pt>
                <c:pt idx="1410">
                  <c:v>0.76418981481481485</c:v>
                </c:pt>
                <c:pt idx="1411">
                  <c:v>0.76420138888888889</c:v>
                </c:pt>
                <c:pt idx="1412">
                  <c:v>0.76420138888888889</c:v>
                </c:pt>
                <c:pt idx="1413">
                  <c:v>0.76421296296296293</c:v>
                </c:pt>
                <c:pt idx="1414">
                  <c:v>0.76421296296296293</c:v>
                </c:pt>
                <c:pt idx="1415">
                  <c:v>0.76422453703703708</c:v>
                </c:pt>
                <c:pt idx="1416">
                  <c:v>0.76422453703703708</c:v>
                </c:pt>
                <c:pt idx="1417">
                  <c:v>0.76423611111111112</c:v>
                </c:pt>
                <c:pt idx="1418">
                  <c:v>0.76424768518518515</c:v>
                </c:pt>
                <c:pt idx="1419">
                  <c:v>0.76424768518518515</c:v>
                </c:pt>
                <c:pt idx="1420">
                  <c:v>0.7642592592592593</c:v>
                </c:pt>
                <c:pt idx="1421">
                  <c:v>0.7642592592592593</c:v>
                </c:pt>
                <c:pt idx="1422">
                  <c:v>0.76427083333333334</c:v>
                </c:pt>
                <c:pt idx="1423">
                  <c:v>0.76427083333333334</c:v>
                </c:pt>
                <c:pt idx="1424">
                  <c:v>0.76428240740740738</c:v>
                </c:pt>
                <c:pt idx="1425">
                  <c:v>0.76428240740740738</c:v>
                </c:pt>
                <c:pt idx="1426">
                  <c:v>0.76429398148148153</c:v>
                </c:pt>
                <c:pt idx="1427">
                  <c:v>0.76429398148148153</c:v>
                </c:pt>
                <c:pt idx="1428">
                  <c:v>0.76430555555555557</c:v>
                </c:pt>
                <c:pt idx="1429">
                  <c:v>0.76430555555555557</c:v>
                </c:pt>
                <c:pt idx="1430">
                  <c:v>0.76431712962962961</c:v>
                </c:pt>
                <c:pt idx="1431">
                  <c:v>0.76431712962962961</c:v>
                </c:pt>
                <c:pt idx="1432">
                  <c:v>0.76432870370370365</c:v>
                </c:pt>
                <c:pt idx="1433">
                  <c:v>0.76432870370370365</c:v>
                </c:pt>
                <c:pt idx="1434">
                  <c:v>0.7643402777777778</c:v>
                </c:pt>
                <c:pt idx="1435">
                  <c:v>0.76435185185185184</c:v>
                </c:pt>
                <c:pt idx="1436">
                  <c:v>0.76435185185185184</c:v>
                </c:pt>
                <c:pt idx="1437">
                  <c:v>0.76436342592592588</c:v>
                </c:pt>
                <c:pt idx="1438">
                  <c:v>0.76436342592592588</c:v>
                </c:pt>
                <c:pt idx="1439">
                  <c:v>0.76437500000000003</c:v>
                </c:pt>
                <c:pt idx="1440">
                  <c:v>0.76437500000000003</c:v>
                </c:pt>
                <c:pt idx="1441">
                  <c:v>0.76438657407407407</c:v>
                </c:pt>
                <c:pt idx="1442">
                  <c:v>0.76438657407407407</c:v>
                </c:pt>
                <c:pt idx="1443">
                  <c:v>0.7643981481481481</c:v>
                </c:pt>
                <c:pt idx="1444">
                  <c:v>0.7643981481481481</c:v>
                </c:pt>
                <c:pt idx="1445">
                  <c:v>0.76440972222222225</c:v>
                </c:pt>
                <c:pt idx="1446">
                  <c:v>0.76440972222222225</c:v>
                </c:pt>
                <c:pt idx="1447">
                  <c:v>0.76442129629629629</c:v>
                </c:pt>
                <c:pt idx="1448">
                  <c:v>0.76442129629629629</c:v>
                </c:pt>
                <c:pt idx="1449">
                  <c:v>0.76443287037037033</c:v>
                </c:pt>
                <c:pt idx="1450">
                  <c:v>0.76444444444444448</c:v>
                </c:pt>
                <c:pt idx="1451">
                  <c:v>0.76444444444444448</c:v>
                </c:pt>
                <c:pt idx="1452">
                  <c:v>0.76445601851851852</c:v>
                </c:pt>
                <c:pt idx="1453">
                  <c:v>0.76445601851851852</c:v>
                </c:pt>
                <c:pt idx="1454">
                  <c:v>0.76446759259259256</c:v>
                </c:pt>
                <c:pt idx="1455">
                  <c:v>0.76446759259259256</c:v>
                </c:pt>
                <c:pt idx="1456">
                  <c:v>0.76447916666666671</c:v>
                </c:pt>
                <c:pt idx="1457">
                  <c:v>0.76447916666666671</c:v>
                </c:pt>
                <c:pt idx="1458">
                  <c:v>0.76449074074074075</c:v>
                </c:pt>
                <c:pt idx="1459">
                  <c:v>0.76449074074074075</c:v>
                </c:pt>
                <c:pt idx="1460">
                  <c:v>0.76450231481481479</c:v>
                </c:pt>
                <c:pt idx="1461">
                  <c:v>0.76450231481481479</c:v>
                </c:pt>
                <c:pt idx="1462">
                  <c:v>0.76451388888888894</c:v>
                </c:pt>
                <c:pt idx="1463">
                  <c:v>0.76451388888888894</c:v>
                </c:pt>
                <c:pt idx="1464">
                  <c:v>0.76452546296296298</c:v>
                </c:pt>
                <c:pt idx="1465">
                  <c:v>0.76452546296296298</c:v>
                </c:pt>
                <c:pt idx="1466">
                  <c:v>0.76453703703703701</c:v>
                </c:pt>
                <c:pt idx="1467">
                  <c:v>0.76454861111111116</c:v>
                </c:pt>
                <c:pt idx="1468">
                  <c:v>0.76454861111111116</c:v>
                </c:pt>
                <c:pt idx="1469">
                  <c:v>0.7645601851851852</c:v>
                </c:pt>
                <c:pt idx="1470">
                  <c:v>0.7645601851851852</c:v>
                </c:pt>
                <c:pt idx="1471">
                  <c:v>0.76457175925925924</c:v>
                </c:pt>
                <c:pt idx="1472">
                  <c:v>0.76457175925925924</c:v>
                </c:pt>
                <c:pt idx="1473">
                  <c:v>0.76458333333333328</c:v>
                </c:pt>
                <c:pt idx="1474">
                  <c:v>0.76458333333333328</c:v>
                </c:pt>
                <c:pt idx="1475">
                  <c:v>0.76459490740740743</c:v>
                </c:pt>
                <c:pt idx="1476">
                  <c:v>0.76459490740740743</c:v>
                </c:pt>
                <c:pt idx="1477">
                  <c:v>0.76460648148148147</c:v>
                </c:pt>
                <c:pt idx="1478">
                  <c:v>0.76460648148148147</c:v>
                </c:pt>
                <c:pt idx="1479">
                  <c:v>0.76461805555555551</c:v>
                </c:pt>
                <c:pt idx="1480">
                  <c:v>0.76461805555555551</c:v>
                </c:pt>
                <c:pt idx="1481">
                  <c:v>0.76462962962962966</c:v>
                </c:pt>
                <c:pt idx="1482">
                  <c:v>0.76462962962962966</c:v>
                </c:pt>
                <c:pt idx="1483">
                  <c:v>0.7646412037037037</c:v>
                </c:pt>
                <c:pt idx="1484">
                  <c:v>0.76465277777777774</c:v>
                </c:pt>
                <c:pt idx="1485">
                  <c:v>0.76465277777777774</c:v>
                </c:pt>
                <c:pt idx="1486">
                  <c:v>0.76466435185185189</c:v>
                </c:pt>
                <c:pt idx="1487">
                  <c:v>0.76466435185185189</c:v>
                </c:pt>
                <c:pt idx="1488">
                  <c:v>0.76467592592592593</c:v>
                </c:pt>
                <c:pt idx="1489">
                  <c:v>0.76467592592592593</c:v>
                </c:pt>
                <c:pt idx="1490">
                  <c:v>0.76468749999999996</c:v>
                </c:pt>
                <c:pt idx="1491">
                  <c:v>0.76468749999999996</c:v>
                </c:pt>
                <c:pt idx="1492">
                  <c:v>0.76469907407407411</c:v>
                </c:pt>
                <c:pt idx="1493">
                  <c:v>0.76469907407407411</c:v>
                </c:pt>
                <c:pt idx="1494">
                  <c:v>0.76471064814814815</c:v>
                </c:pt>
                <c:pt idx="1495">
                  <c:v>0.76471064814814815</c:v>
                </c:pt>
                <c:pt idx="1496">
                  <c:v>0.76472222222222219</c:v>
                </c:pt>
                <c:pt idx="1497">
                  <c:v>0.76472222222222219</c:v>
                </c:pt>
                <c:pt idx="1498">
                  <c:v>0.76473379629629634</c:v>
                </c:pt>
                <c:pt idx="1499">
                  <c:v>0.76473379629629634</c:v>
                </c:pt>
                <c:pt idx="1500">
                  <c:v>0.76474537037037038</c:v>
                </c:pt>
                <c:pt idx="1501">
                  <c:v>0.76474537037037038</c:v>
                </c:pt>
                <c:pt idx="1502">
                  <c:v>0.76475694444444442</c:v>
                </c:pt>
                <c:pt idx="1503">
                  <c:v>0.76476851851851857</c:v>
                </c:pt>
                <c:pt idx="1504">
                  <c:v>0.76476851851851857</c:v>
                </c:pt>
                <c:pt idx="1505">
                  <c:v>0.76478009259259261</c:v>
                </c:pt>
                <c:pt idx="1506">
                  <c:v>0.76478009259259261</c:v>
                </c:pt>
                <c:pt idx="1507">
                  <c:v>0.76479166666666665</c:v>
                </c:pt>
                <c:pt idx="1508">
                  <c:v>0.76479166666666665</c:v>
                </c:pt>
                <c:pt idx="1509">
                  <c:v>0.76480324074074069</c:v>
                </c:pt>
                <c:pt idx="1510">
                  <c:v>0.76480324074074069</c:v>
                </c:pt>
                <c:pt idx="1511">
                  <c:v>0.76481481481481484</c:v>
                </c:pt>
                <c:pt idx="1512">
                  <c:v>0.76481481481481484</c:v>
                </c:pt>
                <c:pt idx="1513">
                  <c:v>0.76482638888888888</c:v>
                </c:pt>
                <c:pt idx="1514">
                  <c:v>0.76482638888888888</c:v>
                </c:pt>
                <c:pt idx="1515">
                  <c:v>0.76483796296296291</c:v>
                </c:pt>
                <c:pt idx="1516">
                  <c:v>0.76483796296296291</c:v>
                </c:pt>
                <c:pt idx="1517">
                  <c:v>0.76484953703703706</c:v>
                </c:pt>
                <c:pt idx="1518">
                  <c:v>0.7648611111111111</c:v>
                </c:pt>
                <c:pt idx="1519">
                  <c:v>0.7648611111111111</c:v>
                </c:pt>
                <c:pt idx="1520">
                  <c:v>0.76487268518518514</c:v>
                </c:pt>
                <c:pt idx="1521">
                  <c:v>0.76487268518518514</c:v>
                </c:pt>
                <c:pt idx="1522">
                  <c:v>0.76488425925925929</c:v>
                </c:pt>
                <c:pt idx="1523">
                  <c:v>0.76488425925925929</c:v>
                </c:pt>
                <c:pt idx="1524">
                  <c:v>0.76489583333333333</c:v>
                </c:pt>
                <c:pt idx="1525">
                  <c:v>0.76489583333333333</c:v>
                </c:pt>
                <c:pt idx="1526">
                  <c:v>0.76490740740740737</c:v>
                </c:pt>
                <c:pt idx="1527">
                  <c:v>0.76490740740740737</c:v>
                </c:pt>
                <c:pt idx="1528">
                  <c:v>0.76491898148148152</c:v>
                </c:pt>
                <c:pt idx="1529">
                  <c:v>0.76491898148148152</c:v>
                </c:pt>
                <c:pt idx="1530">
                  <c:v>0.76493055555555556</c:v>
                </c:pt>
                <c:pt idx="1531">
                  <c:v>0.76493055555555556</c:v>
                </c:pt>
                <c:pt idx="1532">
                  <c:v>0.7649421296296296</c:v>
                </c:pt>
                <c:pt idx="1533">
                  <c:v>0.7649421296296296</c:v>
                </c:pt>
                <c:pt idx="1534">
                  <c:v>0.76495370370370375</c:v>
                </c:pt>
                <c:pt idx="1535">
                  <c:v>0.76496527777777779</c:v>
                </c:pt>
                <c:pt idx="1536">
                  <c:v>0.76496527777777779</c:v>
                </c:pt>
                <c:pt idx="1537">
                  <c:v>0.76497685185185182</c:v>
                </c:pt>
                <c:pt idx="1538">
                  <c:v>0.76497685185185182</c:v>
                </c:pt>
                <c:pt idx="1539">
                  <c:v>0.76498842592592597</c:v>
                </c:pt>
                <c:pt idx="1540">
                  <c:v>0.76498842592592597</c:v>
                </c:pt>
                <c:pt idx="1541">
                  <c:v>0.76500000000000001</c:v>
                </c:pt>
                <c:pt idx="1542">
                  <c:v>0.76500000000000001</c:v>
                </c:pt>
                <c:pt idx="1543">
                  <c:v>0.76501157407407405</c:v>
                </c:pt>
                <c:pt idx="1544">
                  <c:v>0.76501157407407405</c:v>
                </c:pt>
                <c:pt idx="1545">
                  <c:v>0.7650231481481482</c:v>
                </c:pt>
                <c:pt idx="1546">
                  <c:v>0.7650231481481482</c:v>
                </c:pt>
                <c:pt idx="1547">
                  <c:v>0.76503472222222224</c:v>
                </c:pt>
                <c:pt idx="1548">
                  <c:v>0.76503472222222224</c:v>
                </c:pt>
                <c:pt idx="1549">
                  <c:v>0.76504629629629628</c:v>
                </c:pt>
                <c:pt idx="1550">
                  <c:v>0.76505787037037032</c:v>
                </c:pt>
                <c:pt idx="1551">
                  <c:v>0.76505787037037032</c:v>
                </c:pt>
                <c:pt idx="1552">
                  <c:v>0.76506944444444447</c:v>
                </c:pt>
                <c:pt idx="1553">
                  <c:v>0.76506944444444447</c:v>
                </c:pt>
                <c:pt idx="1554">
                  <c:v>0.76508101851851851</c:v>
                </c:pt>
                <c:pt idx="1555">
                  <c:v>0.76508101851851851</c:v>
                </c:pt>
                <c:pt idx="1556">
                  <c:v>0.76509259259259255</c:v>
                </c:pt>
                <c:pt idx="1557">
                  <c:v>0.76509259259259255</c:v>
                </c:pt>
                <c:pt idx="1558">
                  <c:v>0.7651041666666667</c:v>
                </c:pt>
                <c:pt idx="1559">
                  <c:v>0.7651041666666667</c:v>
                </c:pt>
                <c:pt idx="1560">
                  <c:v>0.76511574074074074</c:v>
                </c:pt>
                <c:pt idx="1561">
                  <c:v>0.76511574074074074</c:v>
                </c:pt>
                <c:pt idx="1562">
                  <c:v>0.76512731481481477</c:v>
                </c:pt>
                <c:pt idx="1563">
                  <c:v>0.76512731481481477</c:v>
                </c:pt>
                <c:pt idx="1564">
                  <c:v>0.76513888888888892</c:v>
                </c:pt>
                <c:pt idx="1565">
                  <c:v>0.76513888888888892</c:v>
                </c:pt>
                <c:pt idx="1566">
                  <c:v>0.76515046296296296</c:v>
                </c:pt>
                <c:pt idx="1567">
                  <c:v>0.76515046296296296</c:v>
                </c:pt>
                <c:pt idx="1568">
                  <c:v>0.765162037037037</c:v>
                </c:pt>
                <c:pt idx="1569">
                  <c:v>0.76517361111111115</c:v>
                </c:pt>
                <c:pt idx="1570">
                  <c:v>0.76517361111111115</c:v>
                </c:pt>
                <c:pt idx="1571">
                  <c:v>0.76518518518518519</c:v>
                </c:pt>
                <c:pt idx="1572">
                  <c:v>0.76518518518518519</c:v>
                </c:pt>
                <c:pt idx="1573">
                  <c:v>0.76519675925925923</c:v>
                </c:pt>
                <c:pt idx="1574">
                  <c:v>0.76519675925925923</c:v>
                </c:pt>
                <c:pt idx="1575">
                  <c:v>0.76520833333333338</c:v>
                </c:pt>
                <c:pt idx="1576">
                  <c:v>0.76520833333333338</c:v>
                </c:pt>
                <c:pt idx="1577">
                  <c:v>0.76521990740740742</c:v>
                </c:pt>
                <c:pt idx="1578">
                  <c:v>0.76521990740740742</c:v>
                </c:pt>
                <c:pt idx="1579">
                  <c:v>0.76523148148148146</c:v>
                </c:pt>
                <c:pt idx="1580">
                  <c:v>0.76523148148148146</c:v>
                </c:pt>
                <c:pt idx="1581">
                  <c:v>0.76524305555555561</c:v>
                </c:pt>
                <c:pt idx="1582">
                  <c:v>0.76524305555555561</c:v>
                </c:pt>
                <c:pt idx="1583">
                  <c:v>0.76525462962962965</c:v>
                </c:pt>
                <c:pt idx="1584">
                  <c:v>0.76526620370370368</c:v>
                </c:pt>
                <c:pt idx="1585">
                  <c:v>0.76526620370370368</c:v>
                </c:pt>
                <c:pt idx="1586">
                  <c:v>0.76527777777777772</c:v>
                </c:pt>
                <c:pt idx="1587">
                  <c:v>0.76527777777777772</c:v>
                </c:pt>
                <c:pt idx="1588">
                  <c:v>0.76528935185185187</c:v>
                </c:pt>
                <c:pt idx="1589">
                  <c:v>0.76528935185185187</c:v>
                </c:pt>
                <c:pt idx="1590">
                  <c:v>0.76530092592592591</c:v>
                </c:pt>
                <c:pt idx="1591">
                  <c:v>0.76530092592592591</c:v>
                </c:pt>
                <c:pt idx="1592">
                  <c:v>0.76531249999999995</c:v>
                </c:pt>
                <c:pt idx="1593">
                  <c:v>0.76531249999999995</c:v>
                </c:pt>
                <c:pt idx="1594">
                  <c:v>0.7653240740740741</c:v>
                </c:pt>
                <c:pt idx="1595">
                  <c:v>0.7653240740740741</c:v>
                </c:pt>
                <c:pt idx="1596">
                  <c:v>0.76533564814814814</c:v>
                </c:pt>
                <c:pt idx="1597">
                  <c:v>0.76533564814814814</c:v>
                </c:pt>
                <c:pt idx="1598">
                  <c:v>0.76534722222222218</c:v>
                </c:pt>
                <c:pt idx="1599">
                  <c:v>0.76534722222222218</c:v>
                </c:pt>
                <c:pt idx="1600">
                  <c:v>0.76535879629629633</c:v>
                </c:pt>
                <c:pt idx="1601">
                  <c:v>0.76537037037037037</c:v>
                </c:pt>
                <c:pt idx="1602">
                  <c:v>0.76537037037037037</c:v>
                </c:pt>
                <c:pt idx="1603">
                  <c:v>0.76538194444444441</c:v>
                </c:pt>
                <c:pt idx="1604">
                  <c:v>0.76538194444444441</c:v>
                </c:pt>
                <c:pt idx="1605">
                  <c:v>0.76539351851851856</c:v>
                </c:pt>
                <c:pt idx="1606">
                  <c:v>0.76539351851851856</c:v>
                </c:pt>
                <c:pt idx="1607">
                  <c:v>0.7654050925925926</c:v>
                </c:pt>
                <c:pt idx="1608">
                  <c:v>0.7654050925925926</c:v>
                </c:pt>
                <c:pt idx="1609">
                  <c:v>0.76541666666666663</c:v>
                </c:pt>
                <c:pt idx="1610">
                  <c:v>0.76541666666666663</c:v>
                </c:pt>
                <c:pt idx="1611">
                  <c:v>0.76542824074074078</c:v>
                </c:pt>
                <c:pt idx="1612">
                  <c:v>0.76542824074074078</c:v>
                </c:pt>
                <c:pt idx="1613">
                  <c:v>0.76543981481481482</c:v>
                </c:pt>
                <c:pt idx="1614">
                  <c:v>0.76543981481481482</c:v>
                </c:pt>
                <c:pt idx="1615">
                  <c:v>0.76545138888888886</c:v>
                </c:pt>
                <c:pt idx="1616">
                  <c:v>0.76545138888888886</c:v>
                </c:pt>
                <c:pt idx="1617">
                  <c:v>0.76546296296296301</c:v>
                </c:pt>
                <c:pt idx="1618">
                  <c:v>0.76547453703703705</c:v>
                </c:pt>
                <c:pt idx="1619">
                  <c:v>0.76547453703703705</c:v>
                </c:pt>
                <c:pt idx="1620">
                  <c:v>0.76548611111111109</c:v>
                </c:pt>
                <c:pt idx="1621">
                  <c:v>0.76548611111111109</c:v>
                </c:pt>
                <c:pt idx="1622">
                  <c:v>0.76549768518518524</c:v>
                </c:pt>
                <c:pt idx="1623">
                  <c:v>0.76549768518518524</c:v>
                </c:pt>
                <c:pt idx="1624">
                  <c:v>0.76550925925925928</c:v>
                </c:pt>
                <c:pt idx="1625">
                  <c:v>0.76550925925925928</c:v>
                </c:pt>
                <c:pt idx="1626">
                  <c:v>0.76552083333333332</c:v>
                </c:pt>
                <c:pt idx="1627">
                  <c:v>0.76552083333333332</c:v>
                </c:pt>
                <c:pt idx="1628">
                  <c:v>0.76553240740740736</c:v>
                </c:pt>
                <c:pt idx="1629">
                  <c:v>0.76553240740740736</c:v>
                </c:pt>
                <c:pt idx="1630">
                  <c:v>0.76554398148148151</c:v>
                </c:pt>
                <c:pt idx="1631">
                  <c:v>0.76554398148148151</c:v>
                </c:pt>
                <c:pt idx="1632">
                  <c:v>0.76555555555555554</c:v>
                </c:pt>
                <c:pt idx="1633">
                  <c:v>0.76556712962962958</c:v>
                </c:pt>
                <c:pt idx="1634">
                  <c:v>0.76556712962962958</c:v>
                </c:pt>
                <c:pt idx="1635">
                  <c:v>0.76557870370370373</c:v>
                </c:pt>
                <c:pt idx="1636">
                  <c:v>0.76557870370370373</c:v>
                </c:pt>
                <c:pt idx="1637">
                  <c:v>0.76559027777777777</c:v>
                </c:pt>
                <c:pt idx="1638">
                  <c:v>0.76559027777777777</c:v>
                </c:pt>
                <c:pt idx="1639">
                  <c:v>0.76560185185185181</c:v>
                </c:pt>
                <c:pt idx="1640">
                  <c:v>0.76560185185185181</c:v>
                </c:pt>
                <c:pt idx="1641">
                  <c:v>0.76561342592592596</c:v>
                </c:pt>
                <c:pt idx="1642">
                  <c:v>0.76561342592592596</c:v>
                </c:pt>
                <c:pt idx="1643">
                  <c:v>0.765625</c:v>
                </c:pt>
                <c:pt idx="1644">
                  <c:v>0.765625</c:v>
                </c:pt>
                <c:pt idx="1645">
                  <c:v>0.76563657407407404</c:v>
                </c:pt>
                <c:pt idx="1646">
                  <c:v>0.76563657407407404</c:v>
                </c:pt>
                <c:pt idx="1647">
                  <c:v>0.76564814814814819</c:v>
                </c:pt>
                <c:pt idx="1648">
                  <c:v>0.76565972222222223</c:v>
                </c:pt>
                <c:pt idx="1649">
                  <c:v>0.76565972222222223</c:v>
                </c:pt>
                <c:pt idx="1650">
                  <c:v>0.76567129629629627</c:v>
                </c:pt>
                <c:pt idx="1651">
                  <c:v>0.76567129629629627</c:v>
                </c:pt>
                <c:pt idx="1652">
                  <c:v>0.76568287037037042</c:v>
                </c:pt>
                <c:pt idx="1653">
                  <c:v>0.76568287037037042</c:v>
                </c:pt>
                <c:pt idx="1654">
                  <c:v>0.76569444444444446</c:v>
                </c:pt>
                <c:pt idx="1655">
                  <c:v>0.76569444444444446</c:v>
                </c:pt>
                <c:pt idx="1656">
                  <c:v>0.76570601851851849</c:v>
                </c:pt>
                <c:pt idx="1657">
                  <c:v>0.76570601851851849</c:v>
                </c:pt>
                <c:pt idx="1658">
                  <c:v>0.76571759259259264</c:v>
                </c:pt>
                <c:pt idx="1659">
                  <c:v>0.76571759259259264</c:v>
                </c:pt>
                <c:pt idx="1660">
                  <c:v>0.76572916666666668</c:v>
                </c:pt>
                <c:pt idx="1661">
                  <c:v>0.76572916666666668</c:v>
                </c:pt>
                <c:pt idx="1662">
                  <c:v>0.76574074074074072</c:v>
                </c:pt>
                <c:pt idx="1663">
                  <c:v>0.76574074074074072</c:v>
                </c:pt>
                <c:pt idx="1664">
                  <c:v>0.76575231481481476</c:v>
                </c:pt>
                <c:pt idx="1665">
                  <c:v>0.76576388888888891</c:v>
                </c:pt>
                <c:pt idx="1666">
                  <c:v>0.76576388888888891</c:v>
                </c:pt>
                <c:pt idx="1667">
                  <c:v>0.76577546296296295</c:v>
                </c:pt>
                <c:pt idx="1668">
                  <c:v>0.76577546296296295</c:v>
                </c:pt>
                <c:pt idx="1669">
                  <c:v>0.76578703703703699</c:v>
                </c:pt>
                <c:pt idx="1670">
                  <c:v>0.76578703703703699</c:v>
                </c:pt>
                <c:pt idx="1671">
                  <c:v>0.76579861111111114</c:v>
                </c:pt>
                <c:pt idx="1672">
                  <c:v>0.76579861111111114</c:v>
                </c:pt>
                <c:pt idx="1673">
                  <c:v>0.76581018518518518</c:v>
                </c:pt>
                <c:pt idx="1674">
                  <c:v>0.76581018518518518</c:v>
                </c:pt>
                <c:pt idx="1675">
                  <c:v>0.76582175925925922</c:v>
                </c:pt>
                <c:pt idx="1676">
                  <c:v>0.76582175925925922</c:v>
                </c:pt>
                <c:pt idx="1677">
                  <c:v>0.76583333333333337</c:v>
                </c:pt>
                <c:pt idx="1678">
                  <c:v>0.76583333333333337</c:v>
                </c:pt>
                <c:pt idx="1679">
                  <c:v>0.7658449074074074</c:v>
                </c:pt>
                <c:pt idx="1680">
                  <c:v>0.7658449074074074</c:v>
                </c:pt>
                <c:pt idx="1681">
                  <c:v>0.76585648148148144</c:v>
                </c:pt>
                <c:pt idx="1682">
                  <c:v>0.76586805555555559</c:v>
                </c:pt>
                <c:pt idx="1683">
                  <c:v>0.76586805555555559</c:v>
                </c:pt>
                <c:pt idx="1684">
                  <c:v>0.76587962962962963</c:v>
                </c:pt>
                <c:pt idx="1685">
                  <c:v>0.76587962962962963</c:v>
                </c:pt>
                <c:pt idx="1686">
                  <c:v>0.76589120370370367</c:v>
                </c:pt>
                <c:pt idx="1687">
                  <c:v>0.76589120370370367</c:v>
                </c:pt>
                <c:pt idx="1688">
                  <c:v>0.76590277777777782</c:v>
                </c:pt>
                <c:pt idx="1689">
                  <c:v>0.76590277777777782</c:v>
                </c:pt>
                <c:pt idx="1690">
                  <c:v>0.76591435185185186</c:v>
                </c:pt>
                <c:pt idx="1691">
                  <c:v>0.76591435185185186</c:v>
                </c:pt>
                <c:pt idx="1692">
                  <c:v>0.7659259259259259</c:v>
                </c:pt>
                <c:pt idx="1693">
                  <c:v>0.7659259259259259</c:v>
                </c:pt>
                <c:pt idx="1694">
                  <c:v>0.76593750000000005</c:v>
                </c:pt>
                <c:pt idx="1695">
                  <c:v>0.76593750000000005</c:v>
                </c:pt>
                <c:pt idx="1696">
                  <c:v>0.76594907407407409</c:v>
                </c:pt>
                <c:pt idx="1697">
                  <c:v>0.76596064814814813</c:v>
                </c:pt>
                <c:pt idx="1698">
                  <c:v>0.76596064814814813</c:v>
                </c:pt>
                <c:pt idx="1699">
                  <c:v>0.76597222222222228</c:v>
                </c:pt>
                <c:pt idx="1700">
                  <c:v>0.76597222222222228</c:v>
                </c:pt>
                <c:pt idx="1701">
                  <c:v>0.76598379629629632</c:v>
                </c:pt>
                <c:pt idx="1702">
                  <c:v>0.76598379629629632</c:v>
                </c:pt>
                <c:pt idx="1703">
                  <c:v>0.76599537037037035</c:v>
                </c:pt>
                <c:pt idx="1704">
                  <c:v>0.76599537037037035</c:v>
                </c:pt>
                <c:pt idx="1705">
                  <c:v>0.76600694444444439</c:v>
                </c:pt>
                <c:pt idx="1706">
                  <c:v>0.76600694444444439</c:v>
                </c:pt>
                <c:pt idx="1707">
                  <c:v>0.76601851851851854</c:v>
                </c:pt>
                <c:pt idx="1708">
                  <c:v>0.76601851851851854</c:v>
                </c:pt>
                <c:pt idx="1709">
                  <c:v>0.76603009259259258</c:v>
                </c:pt>
                <c:pt idx="1710">
                  <c:v>0.76603009259259258</c:v>
                </c:pt>
                <c:pt idx="1711">
                  <c:v>0.76604166666666662</c:v>
                </c:pt>
                <c:pt idx="1712">
                  <c:v>0.76605324074074077</c:v>
                </c:pt>
                <c:pt idx="1713">
                  <c:v>0.76605324074074077</c:v>
                </c:pt>
                <c:pt idx="1714">
                  <c:v>0.76606481481481481</c:v>
                </c:pt>
                <c:pt idx="1715">
                  <c:v>0.76606481481481481</c:v>
                </c:pt>
                <c:pt idx="1716">
                  <c:v>0.76607638888888885</c:v>
                </c:pt>
                <c:pt idx="1717">
                  <c:v>0.76607638888888885</c:v>
                </c:pt>
                <c:pt idx="1718">
                  <c:v>0.766087962962963</c:v>
                </c:pt>
                <c:pt idx="1719">
                  <c:v>0.766087962962963</c:v>
                </c:pt>
                <c:pt idx="1720">
                  <c:v>0.76609953703703704</c:v>
                </c:pt>
                <c:pt idx="1721">
                  <c:v>0.76609953703703704</c:v>
                </c:pt>
                <c:pt idx="1722">
                  <c:v>0.76611111111111108</c:v>
                </c:pt>
                <c:pt idx="1723">
                  <c:v>0.76611111111111108</c:v>
                </c:pt>
                <c:pt idx="1724">
                  <c:v>0.76612268518518523</c:v>
                </c:pt>
                <c:pt idx="1725">
                  <c:v>0.76612268518518523</c:v>
                </c:pt>
                <c:pt idx="1726">
                  <c:v>0.76613425925925926</c:v>
                </c:pt>
                <c:pt idx="1727">
                  <c:v>0.76613425925925926</c:v>
                </c:pt>
                <c:pt idx="1728">
                  <c:v>0.7661458333333333</c:v>
                </c:pt>
                <c:pt idx="1729">
                  <c:v>0.76615740740740745</c:v>
                </c:pt>
                <c:pt idx="1730">
                  <c:v>0.76615740740740745</c:v>
                </c:pt>
                <c:pt idx="1731">
                  <c:v>0.76616898148148149</c:v>
                </c:pt>
                <c:pt idx="1732">
                  <c:v>0.76616898148148149</c:v>
                </c:pt>
                <c:pt idx="1733">
                  <c:v>0.76618055555555553</c:v>
                </c:pt>
                <c:pt idx="1734">
                  <c:v>0.76618055555555553</c:v>
                </c:pt>
                <c:pt idx="1735">
                  <c:v>0.76619212962962968</c:v>
                </c:pt>
                <c:pt idx="1736">
                  <c:v>0.76619212962962968</c:v>
                </c:pt>
                <c:pt idx="1737">
                  <c:v>0.76620370370370372</c:v>
                </c:pt>
                <c:pt idx="1738">
                  <c:v>0.76620370370370372</c:v>
                </c:pt>
                <c:pt idx="1739">
                  <c:v>0.76621527777777776</c:v>
                </c:pt>
                <c:pt idx="1740">
                  <c:v>0.76621527777777776</c:v>
                </c:pt>
                <c:pt idx="1741">
                  <c:v>0.7662268518518518</c:v>
                </c:pt>
                <c:pt idx="1742">
                  <c:v>0.7662268518518518</c:v>
                </c:pt>
                <c:pt idx="1743">
                  <c:v>0.76623842592592595</c:v>
                </c:pt>
                <c:pt idx="1744">
                  <c:v>0.76624999999999999</c:v>
                </c:pt>
                <c:pt idx="1745">
                  <c:v>0.76624999999999999</c:v>
                </c:pt>
                <c:pt idx="1746">
                  <c:v>0.76626157407407403</c:v>
                </c:pt>
                <c:pt idx="1747">
                  <c:v>0.76626157407407403</c:v>
                </c:pt>
                <c:pt idx="1748">
                  <c:v>0.76627314814814818</c:v>
                </c:pt>
                <c:pt idx="1749">
                  <c:v>0.76627314814814818</c:v>
                </c:pt>
                <c:pt idx="1750">
                  <c:v>0.76628472222222221</c:v>
                </c:pt>
                <c:pt idx="1751">
                  <c:v>0.76628472222222221</c:v>
                </c:pt>
                <c:pt idx="1752">
                  <c:v>0.76629629629629625</c:v>
                </c:pt>
                <c:pt idx="1753">
                  <c:v>0.76629629629629625</c:v>
                </c:pt>
                <c:pt idx="1754">
                  <c:v>0.7663078703703704</c:v>
                </c:pt>
                <c:pt idx="1755">
                  <c:v>0.7663078703703704</c:v>
                </c:pt>
                <c:pt idx="1756">
                  <c:v>0.76631944444444444</c:v>
                </c:pt>
                <c:pt idx="1757">
                  <c:v>0.76631944444444444</c:v>
                </c:pt>
                <c:pt idx="1758">
                  <c:v>0.76633101851851848</c:v>
                </c:pt>
                <c:pt idx="1759">
                  <c:v>0.76633101851851848</c:v>
                </c:pt>
                <c:pt idx="1760">
                  <c:v>0.76634259259259263</c:v>
                </c:pt>
                <c:pt idx="1761">
                  <c:v>0.76635416666666667</c:v>
                </c:pt>
                <c:pt idx="1762">
                  <c:v>0.76635416666666667</c:v>
                </c:pt>
                <c:pt idx="1763">
                  <c:v>0.76636574074074071</c:v>
                </c:pt>
                <c:pt idx="1764">
                  <c:v>0.76636574074074071</c:v>
                </c:pt>
                <c:pt idx="1765">
                  <c:v>0.76637731481481486</c:v>
                </c:pt>
                <c:pt idx="1766">
                  <c:v>0.76637731481481486</c:v>
                </c:pt>
                <c:pt idx="1767">
                  <c:v>0.7663888888888889</c:v>
                </c:pt>
                <c:pt idx="1768">
                  <c:v>0.7663888888888889</c:v>
                </c:pt>
                <c:pt idx="1769">
                  <c:v>0.76640046296296294</c:v>
                </c:pt>
                <c:pt idx="1770">
                  <c:v>0.76640046296296294</c:v>
                </c:pt>
                <c:pt idx="1771">
                  <c:v>0.76641203703703709</c:v>
                </c:pt>
                <c:pt idx="1772">
                  <c:v>0.76641203703703709</c:v>
                </c:pt>
                <c:pt idx="1773">
                  <c:v>0.76642361111111112</c:v>
                </c:pt>
                <c:pt idx="1774">
                  <c:v>0.76642361111111112</c:v>
                </c:pt>
                <c:pt idx="1775">
                  <c:v>0.76643518518518516</c:v>
                </c:pt>
                <c:pt idx="1776">
                  <c:v>0.76643518518518516</c:v>
                </c:pt>
                <c:pt idx="1777">
                  <c:v>0.76644675925925931</c:v>
                </c:pt>
                <c:pt idx="1778">
                  <c:v>0.76645833333333335</c:v>
                </c:pt>
                <c:pt idx="1779">
                  <c:v>0.76645833333333335</c:v>
                </c:pt>
                <c:pt idx="1780">
                  <c:v>0.76646990740740739</c:v>
                </c:pt>
                <c:pt idx="1781">
                  <c:v>0.76646990740740739</c:v>
                </c:pt>
                <c:pt idx="1782">
                  <c:v>0.76648148148148143</c:v>
                </c:pt>
                <c:pt idx="1783">
                  <c:v>0.76648148148148143</c:v>
                </c:pt>
                <c:pt idx="1784">
                  <c:v>0.76649305555555558</c:v>
                </c:pt>
                <c:pt idx="1785">
                  <c:v>0.76649305555555558</c:v>
                </c:pt>
                <c:pt idx="1786">
                  <c:v>0.76650462962962962</c:v>
                </c:pt>
                <c:pt idx="1787">
                  <c:v>0.76650462962962962</c:v>
                </c:pt>
                <c:pt idx="1788">
                  <c:v>0.76651620370370366</c:v>
                </c:pt>
                <c:pt idx="1789">
                  <c:v>0.76651620370370366</c:v>
                </c:pt>
                <c:pt idx="1790">
                  <c:v>0.76652777777777781</c:v>
                </c:pt>
                <c:pt idx="1791">
                  <c:v>0.76652777777777781</c:v>
                </c:pt>
                <c:pt idx="1792">
                  <c:v>0.76653935185185185</c:v>
                </c:pt>
                <c:pt idx="1793">
                  <c:v>0.76655092592592589</c:v>
                </c:pt>
                <c:pt idx="1794">
                  <c:v>0.76655092592592589</c:v>
                </c:pt>
                <c:pt idx="1795">
                  <c:v>0.76656250000000004</c:v>
                </c:pt>
                <c:pt idx="1796">
                  <c:v>0.76656250000000004</c:v>
                </c:pt>
                <c:pt idx="1797">
                  <c:v>0.76657407407407407</c:v>
                </c:pt>
                <c:pt idx="1798">
                  <c:v>0.76657407407407407</c:v>
                </c:pt>
                <c:pt idx="1799">
                  <c:v>0.76658564814814811</c:v>
                </c:pt>
                <c:pt idx="1800">
                  <c:v>0.76658564814814811</c:v>
                </c:pt>
                <c:pt idx="1801">
                  <c:v>0.76659722222222226</c:v>
                </c:pt>
                <c:pt idx="1802">
                  <c:v>0.76659722222222226</c:v>
                </c:pt>
                <c:pt idx="1803">
                  <c:v>0.7666087962962963</c:v>
                </c:pt>
                <c:pt idx="1804">
                  <c:v>0.7666087962962963</c:v>
                </c:pt>
                <c:pt idx="1805">
                  <c:v>0.76662037037037034</c:v>
                </c:pt>
                <c:pt idx="1806">
                  <c:v>0.76662037037037034</c:v>
                </c:pt>
                <c:pt idx="1807">
                  <c:v>0.76663194444444449</c:v>
                </c:pt>
                <c:pt idx="1808">
                  <c:v>0.76664351851851853</c:v>
                </c:pt>
                <c:pt idx="1809">
                  <c:v>0.76664351851851853</c:v>
                </c:pt>
                <c:pt idx="1810">
                  <c:v>0.76665509259259257</c:v>
                </c:pt>
                <c:pt idx="1811">
                  <c:v>0.76665509259259257</c:v>
                </c:pt>
                <c:pt idx="1812">
                  <c:v>0.76666666666666672</c:v>
                </c:pt>
                <c:pt idx="1813">
                  <c:v>0.76666666666666672</c:v>
                </c:pt>
                <c:pt idx="1814">
                  <c:v>0.76667824074074076</c:v>
                </c:pt>
                <c:pt idx="1815">
                  <c:v>0.76667824074074076</c:v>
                </c:pt>
                <c:pt idx="1816">
                  <c:v>0.7666898148148148</c:v>
                </c:pt>
                <c:pt idx="1817">
                  <c:v>0.7666898148148148</c:v>
                </c:pt>
                <c:pt idx="1818">
                  <c:v>0.76670138888888884</c:v>
                </c:pt>
                <c:pt idx="1819">
                  <c:v>0.76670138888888884</c:v>
                </c:pt>
                <c:pt idx="1820">
                  <c:v>0.76671296296296299</c:v>
                </c:pt>
                <c:pt idx="1821">
                  <c:v>0.76671296296296299</c:v>
                </c:pt>
                <c:pt idx="1822">
                  <c:v>0.76672453703703702</c:v>
                </c:pt>
                <c:pt idx="1823">
                  <c:v>0.76672453703703702</c:v>
                </c:pt>
                <c:pt idx="1824">
                  <c:v>0.76673611111111106</c:v>
                </c:pt>
                <c:pt idx="1825">
                  <c:v>0.76673611111111106</c:v>
                </c:pt>
                <c:pt idx="1826">
                  <c:v>0.76674768518518521</c:v>
                </c:pt>
                <c:pt idx="1827">
                  <c:v>0.76675925925925925</c:v>
                </c:pt>
                <c:pt idx="1828">
                  <c:v>0.76675925925925925</c:v>
                </c:pt>
                <c:pt idx="1829">
                  <c:v>0.76677083333333329</c:v>
                </c:pt>
                <c:pt idx="1830">
                  <c:v>0.76677083333333329</c:v>
                </c:pt>
                <c:pt idx="1831">
                  <c:v>0.76678240740740744</c:v>
                </c:pt>
                <c:pt idx="1832">
                  <c:v>0.76678240740740744</c:v>
                </c:pt>
                <c:pt idx="1833">
                  <c:v>0.76679398148148148</c:v>
                </c:pt>
                <c:pt idx="1834">
                  <c:v>0.76679398148148148</c:v>
                </c:pt>
                <c:pt idx="1835">
                  <c:v>0.76680555555555552</c:v>
                </c:pt>
                <c:pt idx="1836">
                  <c:v>0.76680555555555552</c:v>
                </c:pt>
                <c:pt idx="1837">
                  <c:v>0.76681712962962967</c:v>
                </c:pt>
                <c:pt idx="1838">
                  <c:v>0.76681712962962967</c:v>
                </c:pt>
                <c:pt idx="1839">
                  <c:v>0.76682870370370371</c:v>
                </c:pt>
                <c:pt idx="1840">
                  <c:v>0.76682870370370371</c:v>
                </c:pt>
                <c:pt idx="1841">
                  <c:v>0.76684027777777775</c:v>
                </c:pt>
                <c:pt idx="1842">
                  <c:v>0.76684027777777775</c:v>
                </c:pt>
                <c:pt idx="1843">
                  <c:v>0.7668518518518519</c:v>
                </c:pt>
                <c:pt idx="1844">
                  <c:v>0.76686342592592593</c:v>
                </c:pt>
                <c:pt idx="1845">
                  <c:v>0.76686342592592593</c:v>
                </c:pt>
                <c:pt idx="1846">
                  <c:v>0.76687499999999997</c:v>
                </c:pt>
                <c:pt idx="1847">
                  <c:v>0.76687499999999997</c:v>
                </c:pt>
                <c:pt idx="1848">
                  <c:v>0.76688657407407412</c:v>
                </c:pt>
                <c:pt idx="1849">
                  <c:v>0.76688657407407412</c:v>
                </c:pt>
                <c:pt idx="1850">
                  <c:v>0.76689814814814816</c:v>
                </c:pt>
                <c:pt idx="1851">
                  <c:v>0.76689814814814816</c:v>
                </c:pt>
                <c:pt idx="1852">
                  <c:v>0.7669097222222222</c:v>
                </c:pt>
                <c:pt idx="1853">
                  <c:v>0.7669097222222222</c:v>
                </c:pt>
                <c:pt idx="1854">
                  <c:v>0.76692129629629635</c:v>
                </c:pt>
                <c:pt idx="1855">
                  <c:v>0.76692129629629635</c:v>
                </c:pt>
                <c:pt idx="1856">
                  <c:v>0.76693287037037039</c:v>
                </c:pt>
                <c:pt idx="1857">
                  <c:v>0.76693287037037039</c:v>
                </c:pt>
                <c:pt idx="1858">
                  <c:v>0.76694444444444443</c:v>
                </c:pt>
                <c:pt idx="1859">
                  <c:v>0.76695601851851847</c:v>
                </c:pt>
                <c:pt idx="1860">
                  <c:v>0.76695601851851847</c:v>
                </c:pt>
                <c:pt idx="1861">
                  <c:v>0.76696759259259262</c:v>
                </c:pt>
                <c:pt idx="1862">
                  <c:v>0.76696759259259262</c:v>
                </c:pt>
                <c:pt idx="1863">
                  <c:v>0.76697916666666666</c:v>
                </c:pt>
                <c:pt idx="1864">
                  <c:v>0.76697916666666666</c:v>
                </c:pt>
                <c:pt idx="1865">
                  <c:v>0.7669907407407407</c:v>
                </c:pt>
                <c:pt idx="1866">
                  <c:v>0.7669907407407407</c:v>
                </c:pt>
                <c:pt idx="1867">
                  <c:v>0.76700231481481485</c:v>
                </c:pt>
                <c:pt idx="1868">
                  <c:v>0.76700231481481485</c:v>
                </c:pt>
                <c:pt idx="1869">
                  <c:v>0.76701388888888888</c:v>
                </c:pt>
                <c:pt idx="1870">
                  <c:v>0.76701388888888888</c:v>
                </c:pt>
                <c:pt idx="1871">
                  <c:v>0.76702546296296292</c:v>
                </c:pt>
                <c:pt idx="1872">
                  <c:v>0.76702546296296292</c:v>
                </c:pt>
                <c:pt idx="1873">
                  <c:v>0.76703703703703707</c:v>
                </c:pt>
                <c:pt idx="1874">
                  <c:v>0.76704861111111111</c:v>
                </c:pt>
                <c:pt idx="1875">
                  <c:v>0.76704861111111111</c:v>
                </c:pt>
                <c:pt idx="1876">
                  <c:v>0.76706018518518515</c:v>
                </c:pt>
                <c:pt idx="1877">
                  <c:v>0.76706018518518515</c:v>
                </c:pt>
                <c:pt idx="1878">
                  <c:v>0.7670717592592593</c:v>
                </c:pt>
                <c:pt idx="1879">
                  <c:v>0.7670717592592593</c:v>
                </c:pt>
                <c:pt idx="1880">
                  <c:v>0.76708333333333334</c:v>
                </c:pt>
                <c:pt idx="1881">
                  <c:v>0.76708333333333334</c:v>
                </c:pt>
                <c:pt idx="1882">
                  <c:v>0.76709490740740738</c:v>
                </c:pt>
                <c:pt idx="1883">
                  <c:v>0.76709490740740738</c:v>
                </c:pt>
                <c:pt idx="1884">
                  <c:v>0.76710648148148153</c:v>
                </c:pt>
                <c:pt idx="1885">
                  <c:v>0.76710648148148153</c:v>
                </c:pt>
                <c:pt idx="1886">
                  <c:v>0.76711805555555557</c:v>
                </c:pt>
                <c:pt idx="1887">
                  <c:v>0.76711805555555557</c:v>
                </c:pt>
                <c:pt idx="1888">
                  <c:v>0.76712962962962961</c:v>
                </c:pt>
                <c:pt idx="1889">
                  <c:v>0.76714120370370376</c:v>
                </c:pt>
                <c:pt idx="1890">
                  <c:v>0.76714120370370376</c:v>
                </c:pt>
                <c:pt idx="1891">
                  <c:v>0.76715277777777779</c:v>
                </c:pt>
                <c:pt idx="1892">
                  <c:v>0.76715277777777779</c:v>
                </c:pt>
                <c:pt idx="1893">
                  <c:v>0.76716435185185183</c:v>
                </c:pt>
                <c:pt idx="1894">
                  <c:v>0.76716435185185183</c:v>
                </c:pt>
                <c:pt idx="1895">
                  <c:v>0.76717592592592587</c:v>
                </c:pt>
                <c:pt idx="1896">
                  <c:v>0.76717592592592587</c:v>
                </c:pt>
                <c:pt idx="1897">
                  <c:v>0.76718750000000002</c:v>
                </c:pt>
                <c:pt idx="1898">
                  <c:v>0.76718750000000002</c:v>
                </c:pt>
                <c:pt idx="1899">
                  <c:v>0.76719907407407406</c:v>
                </c:pt>
                <c:pt idx="1900">
                  <c:v>0.76719907407407406</c:v>
                </c:pt>
                <c:pt idx="1901">
                  <c:v>0.7672106481481481</c:v>
                </c:pt>
                <c:pt idx="1902">
                  <c:v>0.7672106481481481</c:v>
                </c:pt>
                <c:pt idx="1903">
                  <c:v>0.76722222222222225</c:v>
                </c:pt>
                <c:pt idx="1904">
                  <c:v>0.76723379629629629</c:v>
                </c:pt>
                <c:pt idx="1905">
                  <c:v>0.76723379629629629</c:v>
                </c:pt>
                <c:pt idx="1906">
                  <c:v>0.76724537037037033</c:v>
                </c:pt>
                <c:pt idx="1907">
                  <c:v>0.76724537037037033</c:v>
                </c:pt>
                <c:pt idx="1908">
                  <c:v>0.76725694444444448</c:v>
                </c:pt>
                <c:pt idx="1909">
                  <c:v>0.76725694444444448</c:v>
                </c:pt>
                <c:pt idx="1910">
                  <c:v>0.76726851851851852</c:v>
                </c:pt>
                <c:pt idx="1911">
                  <c:v>0.76726851851851852</c:v>
                </c:pt>
                <c:pt idx="1912">
                  <c:v>0.76728009259259256</c:v>
                </c:pt>
                <c:pt idx="1913">
                  <c:v>0.76728009259259256</c:v>
                </c:pt>
                <c:pt idx="1914">
                  <c:v>0.76729166666666671</c:v>
                </c:pt>
                <c:pt idx="1915">
                  <c:v>0.76729166666666671</c:v>
                </c:pt>
                <c:pt idx="1916">
                  <c:v>0.76730324074074074</c:v>
                </c:pt>
                <c:pt idx="1917">
                  <c:v>0.76730324074074074</c:v>
                </c:pt>
                <c:pt idx="1918">
                  <c:v>0.76731481481481478</c:v>
                </c:pt>
                <c:pt idx="1919">
                  <c:v>0.76732638888888893</c:v>
                </c:pt>
                <c:pt idx="1920">
                  <c:v>0.76732638888888893</c:v>
                </c:pt>
                <c:pt idx="1921">
                  <c:v>0.76733796296296297</c:v>
                </c:pt>
                <c:pt idx="1922">
                  <c:v>0.76733796296296297</c:v>
                </c:pt>
                <c:pt idx="1923">
                  <c:v>0.76734953703703701</c:v>
                </c:pt>
                <c:pt idx="1924">
                  <c:v>0.76734953703703701</c:v>
                </c:pt>
                <c:pt idx="1925">
                  <c:v>0.76736111111111116</c:v>
                </c:pt>
                <c:pt idx="1926">
                  <c:v>0.76736111111111116</c:v>
                </c:pt>
                <c:pt idx="1927">
                  <c:v>0.7673726851851852</c:v>
                </c:pt>
                <c:pt idx="1928">
                  <c:v>0.7673726851851852</c:v>
                </c:pt>
                <c:pt idx="1929">
                  <c:v>0.76738425925925924</c:v>
                </c:pt>
                <c:pt idx="1930">
                  <c:v>0.76738425925925924</c:v>
                </c:pt>
                <c:pt idx="1931">
                  <c:v>0.76739583333333339</c:v>
                </c:pt>
                <c:pt idx="1932">
                  <c:v>0.76739583333333339</c:v>
                </c:pt>
                <c:pt idx="1933">
                  <c:v>0.76740740740740743</c:v>
                </c:pt>
                <c:pt idx="1934">
                  <c:v>0.76740740740740743</c:v>
                </c:pt>
                <c:pt idx="1935">
                  <c:v>0.76741898148148147</c:v>
                </c:pt>
                <c:pt idx="1936">
                  <c:v>0.7674305555555555</c:v>
                </c:pt>
                <c:pt idx="1937">
                  <c:v>0.7674305555555555</c:v>
                </c:pt>
                <c:pt idx="1938">
                  <c:v>0.76744212962962965</c:v>
                </c:pt>
                <c:pt idx="1939">
                  <c:v>0.76744212962962965</c:v>
                </c:pt>
                <c:pt idx="1940">
                  <c:v>0.76745370370370369</c:v>
                </c:pt>
                <c:pt idx="1941">
                  <c:v>0.76745370370370369</c:v>
                </c:pt>
                <c:pt idx="1942">
                  <c:v>0.76746527777777773</c:v>
                </c:pt>
                <c:pt idx="1943">
                  <c:v>0.76746527777777773</c:v>
                </c:pt>
                <c:pt idx="1944">
                  <c:v>0.76747685185185188</c:v>
                </c:pt>
                <c:pt idx="1945">
                  <c:v>0.76747685185185188</c:v>
                </c:pt>
                <c:pt idx="1946">
                  <c:v>0.76748842592592592</c:v>
                </c:pt>
                <c:pt idx="1947">
                  <c:v>0.76748842592592592</c:v>
                </c:pt>
                <c:pt idx="1948">
                  <c:v>0.76749999999999996</c:v>
                </c:pt>
                <c:pt idx="1949">
                  <c:v>0.76749999999999996</c:v>
                </c:pt>
                <c:pt idx="1950">
                  <c:v>0.76751157407407411</c:v>
                </c:pt>
                <c:pt idx="1951">
                  <c:v>0.76751157407407411</c:v>
                </c:pt>
                <c:pt idx="1952">
                  <c:v>0.76752314814814815</c:v>
                </c:pt>
                <c:pt idx="1953">
                  <c:v>0.76753472222222219</c:v>
                </c:pt>
                <c:pt idx="1954">
                  <c:v>0.76753472222222219</c:v>
                </c:pt>
                <c:pt idx="1955">
                  <c:v>0.76754629629629634</c:v>
                </c:pt>
                <c:pt idx="1956">
                  <c:v>0.76754629629629634</c:v>
                </c:pt>
                <c:pt idx="1957">
                  <c:v>0.76755787037037038</c:v>
                </c:pt>
                <c:pt idx="1958">
                  <c:v>0.76755787037037038</c:v>
                </c:pt>
                <c:pt idx="1959">
                  <c:v>0.76756944444444442</c:v>
                </c:pt>
                <c:pt idx="1960">
                  <c:v>0.76756944444444442</c:v>
                </c:pt>
                <c:pt idx="1961">
                  <c:v>0.76758101851851857</c:v>
                </c:pt>
                <c:pt idx="1962">
                  <c:v>0.76758101851851857</c:v>
                </c:pt>
                <c:pt idx="1963">
                  <c:v>0.7675925925925926</c:v>
                </c:pt>
                <c:pt idx="1964">
                  <c:v>0.7675925925925926</c:v>
                </c:pt>
                <c:pt idx="1965">
                  <c:v>0.76760416666666664</c:v>
                </c:pt>
                <c:pt idx="1966">
                  <c:v>0.76760416666666664</c:v>
                </c:pt>
                <c:pt idx="1967">
                  <c:v>0.76761574074074079</c:v>
                </c:pt>
                <c:pt idx="1968">
                  <c:v>0.76761574074074079</c:v>
                </c:pt>
                <c:pt idx="1969">
                  <c:v>0.76762731481481483</c:v>
                </c:pt>
                <c:pt idx="1970">
                  <c:v>0.76763888888888887</c:v>
                </c:pt>
                <c:pt idx="1971">
                  <c:v>0.76763888888888887</c:v>
                </c:pt>
                <c:pt idx="1972">
                  <c:v>0.76765046296296291</c:v>
                </c:pt>
                <c:pt idx="1973">
                  <c:v>0.76765046296296291</c:v>
                </c:pt>
                <c:pt idx="1974">
                  <c:v>0.76766203703703706</c:v>
                </c:pt>
                <c:pt idx="1975">
                  <c:v>0.76766203703703706</c:v>
                </c:pt>
                <c:pt idx="1976">
                  <c:v>0.7676736111111111</c:v>
                </c:pt>
                <c:pt idx="1977">
                  <c:v>0.7676736111111111</c:v>
                </c:pt>
                <c:pt idx="1978">
                  <c:v>0.76768518518518514</c:v>
                </c:pt>
                <c:pt idx="1979">
                  <c:v>0.76768518518518514</c:v>
                </c:pt>
                <c:pt idx="1980">
                  <c:v>0.76769675925925929</c:v>
                </c:pt>
                <c:pt idx="1981">
                  <c:v>0.76769675925925929</c:v>
                </c:pt>
                <c:pt idx="1982">
                  <c:v>0.76770833333333333</c:v>
                </c:pt>
                <c:pt idx="1983">
                  <c:v>0.76770833333333333</c:v>
                </c:pt>
                <c:pt idx="1984">
                  <c:v>0.76771990740740736</c:v>
                </c:pt>
                <c:pt idx="1985">
                  <c:v>0.76771990740740736</c:v>
                </c:pt>
                <c:pt idx="1986">
                  <c:v>0.76773148148148151</c:v>
                </c:pt>
                <c:pt idx="1987">
                  <c:v>0.76774305555555555</c:v>
                </c:pt>
                <c:pt idx="1988">
                  <c:v>0.76774305555555555</c:v>
                </c:pt>
                <c:pt idx="1989">
                  <c:v>0.76775462962962959</c:v>
                </c:pt>
                <c:pt idx="1990">
                  <c:v>0.76775462962962959</c:v>
                </c:pt>
                <c:pt idx="1991">
                  <c:v>0.76776620370370374</c:v>
                </c:pt>
                <c:pt idx="1992">
                  <c:v>0.76776620370370374</c:v>
                </c:pt>
                <c:pt idx="1993">
                  <c:v>0.76777777777777778</c:v>
                </c:pt>
                <c:pt idx="1994">
                  <c:v>0.76777777777777778</c:v>
                </c:pt>
                <c:pt idx="1995">
                  <c:v>0.76778935185185182</c:v>
                </c:pt>
                <c:pt idx="1996">
                  <c:v>0.76778935185185182</c:v>
                </c:pt>
                <c:pt idx="1997">
                  <c:v>0.76780092592592597</c:v>
                </c:pt>
                <c:pt idx="1998">
                  <c:v>0.76780092592592597</c:v>
                </c:pt>
                <c:pt idx="1999">
                  <c:v>0.76781250000000001</c:v>
                </c:pt>
                <c:pt idx="2000">
                  <c:v>0.76781250000000001</c:v>
                </c:pt>
                <c:pt idx="2001">
                  <c:v>0.76782407407407405</c:v>
                </c:pt>
                <c:pt idx="2002">
                  <c:v>0.76782407407407405</c:v>
                </c:pt>
                <c:pt idx="2003">
                  <c:v>0.7678356481481482</c:v>
                </c:pt>
                <c:pt idx="2004">
                  <c:v>0.76784722222222224</c:v>
                </c:pt>
                <c:pt idx="2005">
                  <c:v>0.76784722222222224</c:v>
                </c:pt>
                <c:pt idx="2006">
                  <c:v>0.76785879629629628</c:v>
                </c:pt>
                <c:pt idx="2007">
                  <c:v>0.76785879629629628</c:v>
                </c:pt>
                <c:pt idx="2008">
                  <c:v>0.76787037037037043</c:v>
                </c:pt>
                <c:pt idx="2009">
                  <c:v>0.76787037037037043</c:v>
                </c:pt>
                <c:pt idx="2010">
                  <c:v>0.76788194444444446</c:v>
                </c:pt>
                <c:pt idx="2011">
                  <c:v>0.76788194444444446</c:v>
                </c:pt>
                <c:pt idx="2012">
                  <c:v>0.7678935185185185</c:v>
                </c:pt>
                <c:pt idx="2013">
                  <c:v>0.7678935185185185</c:v>
                </c:pt>
                <c:pt idx="2014">
                  <c:v>0.76790509259259254</c:v>
                </c:pt>
                <c:pt idx="2015">
                  <c:v>0.76790509259259254</c:v>
                </c:pt>
                <c:pt idx="2016">
                  <c:v>0.76791666666666669</c:v>
                </c:pt>
                <c:pt idx="2017">
                  <c:v>0.76791666666666669</c:v>
                </c:pt>
                <c:pt idx="2018">
                  <c:v>0.76792824074074073</c:v>
                </c:pt>
                <c:pt idx="2019">
                  <c:v>0.76793981481481477</c:v>
                </c:pt>
                <c:pt idx="2020">
                  <c:v>0.76793981481481477</c:v>
                </c:pt>
                <c:pt idx="2021">
                  <c:v>0.76795138888888892</c:v>
                </c:pt>
                <c:pt idx="2022">
                  <c:v>0.76795138888888892</c:v>
                </c:pt>
                <c:pt idx="2023">
                  <c:v>0.76796296296296296</c:v>
                </c:pt>
                <c:pt idx="2024">
                  <c:v>0.76796296296296296</c:v>
                </c:pt>
                <c:pt idx="2025">
                  <c:v>0.767974537037037</c:v>
                </c:pt>
                <c:pt idx="2026">
                  <c:v>0.767974537037037</c:v>
                </c:pt>
                <c:pt idx="2027">
                  <c:v>0.76798611111111115</c:v>
                </c:pt>
                <c:pt idx="2028">
                  <c:v>0.76798611111111115</c:v>
                </c:pt>
                <c:pt idx="2029">
                  <c:v>0.76799768518518519</c:v>
                </c:pt>
                <c:pt idx="2030">
                  <c:v>0.76799768518518519</c:v>
                </c:pt>
                <c:pt idx="2031">
                  <c:v>0.76800925925925922</c:v>
                </c:pt>
                <c:pt idx="2032">
                  <c:v>0.76800925925925922</c:v>
                </c:pt>
                <c:pt idx="2033">
                  <c:v>0.76802083333333337</c:v>
                </c:pt>
                <c:pt idx="2034">
                  <c:v>0.76802083333333337</c:v>
                </c:pt>
                <c:pt idx="2035">
                  <c:v>0.76803240740740741</c:v>
                </c:pt>
                <c:pt idx="2036">
                  <c:v>0.76803240740740741</c:v>
                </c:pt>
                <c:pt idx="2037">
                  <c:v>0.76804398148148145</c:v>
                </c:pt>
                <c:pt idx="2038">
                  <c:v>0.7680555555555556</c:v>
                </c:pt>
                <c:pt idx="2039">
                  <c:v>0.7680555555555556</c:v>
                </c:pt>
                <c:pt idx="2040">
                  <c:v>0.76806712962962964</c:v>
                </c:pt>
                <c:pt idx="2041">
                  <c:v>0.76806712962962964</c:v>
                </c:pt>
                <c:pt idx="2042">
                  <c:v>0.76807870370370368</c:v>
                </c:pt>
                <c:pt idx="2043">
                  <c:v>0.76807870370370368</c:v>
                </c:pt>
                <c:pt idx="2044">
                  <c:v>0.76809027777777783</c:v>
                </c:pt>
                <c:pt idx="2045">
                  <c:v>0.76809027777777783</c:v>
                </c:pt>
                <c:pt idx="2046">
                  <c:v>0.76810185185185187</c:v>
                </c:pt>
                <c:pt idx="2047">
                  <c:v>0.76810185185185187</c:v>
                </c:pt>
                <c:pt idx="2048">
                  <c:v>0.76811342592592591</c:v>
                </c:pt>
                <c:pt idx="2049">
                  <c:v>0.76811342592592591</c:v>
                </c:pt>
                <c:pt idx="2050">
                  <c:v>0.76812499999999995</c:v>
                </c:pt>
                <c:pt idx="2051">
                  <c:v>0.76812499999999995</c:v>
                </c:pt>
                <c:pt idx="2052">
                  <c:v>0.7681365740740741</c:v>
                </c:pt>
                <c:pt idx="2053">
                  <c:v>0.76814814814814814</c:v>
                </c:pt>
                <c:pt idx="2054">
                  <c:v>0.76814814814814814</c:v>
                </c:pt>
                <c:pt idx="2055">
                  <c:v>0.76815972222222217</c:v>
                </c:pt>
                <c:pt idx="2056">
                  <c:v>0.76815972222222217</c:v>
                </c:pt>
                <c:pt idx="2057">
                  <c:v>0.76817129629629632</c:v>
                </c:pt>
                <c:pt idx="2058">
                  <c:v>0.76817129629629632</c:v>
                </c:pt>
                <c:pt idx="2059">
                  <c:v>0.76818287037037036</c:v>
                </c:pt>
                <c:pt idx="2060">
                  <c:v>0.76818287037037036</c:v>
                </c:pt>
                <c:pt idx="2061">
                  <c:v>0.7681944444444444</c:v>
                </c:pt>
                <c:pt idx="2062">
                  <c:v>0.7681944444444444</c:v>
                </c:pt>
                <c:pt idx="2063">
                  <c:v>0.76820601851851855</c:v>
                </c:pt>
                <c:pt idx="2064">
                  <c:v>0.76820601851851855</c:v>
                </c:pt>
                <c:pt idx="2065">
                  <c:v>0.76821759259259259</c:v>
                </c:pt>
                <c:pt idx="2066">
                  <c:v>0.76821759259259259</c:v>
                </c:pt>
                <c:pt idx="2067">
                  <c:v>0.76822916666666663</c:v>
                </c:pt>
                <c:pt idx="2068">
                  <c:v>0.76822916666666663</c:v>
                </c:pt>
                <c:pt idx="2069">
                  <c:v>0.76824074074074078</c:v>
                </c:pt>
                <c:pt idx="2070">
                  <c:v>0.76825231481481482</c:v>
                </c:pt>
                <c:pt idx="2071">
                  <c:v>0.76825231481481482</c:v>
                </c:pt>
                <c:pt idx="2072">
                  <c:v>0.76826388888888886</c:v>
                </c:pt>
                <c:pt idx="2073">
                  <c:v>0.76826388888888886</c:v>
                </c:pt>
                <c:pt idx="2074">
                  <c:v>0.76827546296296301</c:v>
                </c:pt>
                <c:pt idx="2075">
                  <c:v>0.76827546296296301</c:v>
                </c:pt>
                <c:pt idx="2076">
                  <c:v>0.76828703703703705</c:v>
                </c:pt>
                <c:pt idx="2077">
                  <c:v>0.76828703703703705</c:v>
                </c:pt>
                <c:pt idx="2078">
                  <c:v>0.76829861111111108</c:v>
                </c:pt>
                <c:pt idx="2079">
                  <c:v>0.76829861111111108</c:v>
                </c:pt>
                <c:pt idx="2080">
                  <c:v>0.76831018518518523</c:v>
                </c:pt>
                <c:pt idx="2081">
                  <c:v>0.76831018518518523</c:v>
                </c:pt>
                <c:pt idx="2082">
                  <c:v>0.76832175925925927</c:v>
                </c:pt>
                <c:pt idx="2083">
                  <c:v>0.76832175925925927</c:v>
                </c:pt>
                <c:pt idx="2084">
                  <c:v>0.76833333333333331</c:v>
                </c:pt>
                <c:pt idx="2085">
                  <c:v>0.76834490740740746</c:v>
                </c:pt>
                <c:pt idx="2086">
                  <c:v>0.76834490740740746</c:v>
                </c:pt>
                <c:pt idx="2087">
                  <c:v>0.7683564814814815</c:v>
                </c:pt>
                <c:pt idx="2088">
                  <c:v>0.7683564814814815</c:v>
                </c:pt>
                <c:pt idx="2089">
                  <c:v>0.76836805555555554</c:v>
                </c:pt>
                <c:pt idx="2090">
                  <c:v>0.76836805555555554</c:v>
                </c:pt>
                <c:pt idx="2091">
                  <c:v>0.76837962962962958</c:v>
                </c:pt>
                <c:pt idx="2092">
                  <c:v>0.76837962962962958</c:v>
                </c:pt>
                <c:pt idx="2093">
                  <c:v>0.76839120370370373</c:v>
                </c:pt>
                <c:pt idx="2094">
                  <c:v>0.76839120370370373</c:v>
                </c:pt>
                <c:pt idx="2095">
                  <c:v>0.76840277777777777</c:v>
                </c:pt>
                <c:pt idx="2096">
                  <c:v>0.76840277777777777</c:v>
                </c:pt>
                <c:pt idx="2097">
                  <c:v>0.76841435185185181</c:v>
                </c:pt>
                <c:pt idx="2098">
                  <c:v>0.76841435185185181</c:v>
                </c:pt>
                <c:pt idx="2099">
                  <c:v>0.76842592592592596</c:v>
                </c:pt>
                <c:pt idx="2100">
                  <c:v>0.76842592592592596</c:v>
                </c:pt>
                <c:pt idx="2101">
                  <c:v>0.7684375</c:v>
                </c:pt>
                <c:pt idx="2102">
                  <c:v>0.76844907407407403</c:v>
                </c:pt>
                <c:pt idx="2103">
                  <c:v>0.76844907407407403</c:v>
                </c:pt>
                <c:pt idx="2104">
                  <c:v>0.76846064814814818</c:v>
                </c:pt>
                <c:pt idx="2105">
                  <c:v>0.76846064814814818</c:v>
                </c:pt>
                <c:pt idx="2106">
                  <c:v>0.76847222222222222</c:v>
                </c:pt>
                <c:pt idx="2107">
                  <c:v>0.76847222222222222</c:v>
                </c:pt>
                <c:pt idx="2108">
                  <c:v>0.76848379629629626</c:v>
                </c:pt>
                <c:pt idx="2109">
                  <c:v>0.76848379629629626</c:v>
                </c:pt>
                <c:pt idx="2110">
                  <c:v>0.76849537037037041</c:v>
                </c:pt>
                <c:pt idx="2111">
                  <c:v>0.76849537037037041</c:v>
                </c:pt>
                <c:pt idx="2112">
                  <c:v>0.76850694444444445</c:v>
                </c:pt>
                <c:pt idx="2113">
                  <c:v>0.76850694444444445</c:v>
                </c:pt>
                <c:pt idx="2114">
                  <c:v>0.76851851851851849</c:v>
                </c:pt>
                <c:pt idx="2115">
                  <c:v>0.76851851851851849</c:v>
                </c:pt>
                <c:pt idx="2116">
                  <c:v>0.76853009259259264</c:v>
                </c:pt>
                <c:pt idx="2117">
                  <c:v>0.76854166666666668</c:v>
                </c:pt>
                <c:pt idx="2118">
                  <c:v>0.76854166666666668</c:v>
                </c:pt>
                <c:pt idx="2119">
                  <c:v>0.76855324074074072</c:v>
                </c:pt>
                <c:pt idx="2120">
                  <c:v>0.76855324074074072</c:v>
                </c:pt>
                <c:pt idx="2121">
                  <c:v>0.76856481481481487</c:v>
                </c:pt>
                <c:pt idx="2122">
                  <c:v>0.76856481481481487</c:v>
                </c:pt>
                <c:pt idx="2123">
                  <c:v>0.76857638888888891</c:v>
                </c:pt>
                <c:pt idx="2124">
                  <c:v>0.76857638888888891</c:v>
                </c:pt>
                <c:pt idx="2125">
                  <c:v>0.76858796296296295</c:v>
                </c:pt>
                <c:pt idx="2126">
                  <c:v>0.76858796296296295</c:v>
                </c:pt>
                <c:pt idx="2127">
                  <c:v>0.76859953703703698</c:v>
                </c:pt>
                <c:pt idx="2128">
                  <c:v>0.76859953703703698</c:v>
                </c:pt>
                <c:pt idx="2129">
                  <c:v>0.76861111111111113</c:v>
                </c:pt>
                <c:pt idx="2130">
                  <c:v>0.76861111111111113</c:v>
                </c:pt>
                <c:pt idx="2131">
                  <c:v>0.76862268518518517</c:v>
                </c:pt>
                <c:pt idx="2132">
                  <c:v>0.76863425925925921</c:v>
                </c:pt>
                <c:pt idx="2133">
                  <c:v>0.76863425925925921</c:v>
                </c:pt>
                <c:pt idx="2134">
                  <c:v>0.76864583333333336</c:v>
                </c:pt>
                <c:pt idx="2135">
                  <c:v>0.76864583333333336</c:v>
                </c:pt>
                <c:pt idx="2136">
                  <c:v>0.7686574074074074</c:v>
                </c:pt>
                <c:pt idx="2137">
                  <c:v>0.7686574074074074</c:v>
                </c:pt>
                <c:pt idx="2138">
                  <c:v>0.76866898148148144</c:v>
                </c:pt>
                <c:pt idx="2139">
                  <c:v>0.76866898148148144</c:v>
                </c:pt>
                <c:pt idx="2140">
                  <c:v>0.76868055555555559</c:v>
                </c:pt>
                <c:pt idx="2141">
                  <c:v>0.76868055555555559</c:v>
                </c:pt>
                <c:pt idx="2142">
                  <c:v>0.76869212962962963</c:v>
                </c:pt>
                <c:pt idx="2143">
                  <c:v>0.76869212962962963</c:v>
                </c:pt>
                <c:pt idx="2144">
                  <c:v>0.76870370370370367</c:v>
                </c:pt>
                <c:pt idx="2145">
                  <c:v>0.76870370370370367</c:v>
                </c:pt>
                <c:pt idx="2146">
                  <c:v>0.76871527777777782</c:v>
                </c:pt>
                <c:pt idx="2147">
                  <c:v>0.76871527777777782</c:v>
                </c:pt>
                <c:pt idx="2148">
                  <c:v>0.76872685185185186</c:v>
                </c:pt>
                <c:pt idx="2149">
                  <c:v>0.76873842592592589</c:v>
                </c:pt>
                <c:pt idx="2150">
                  <c:v>0.76873842592592589</c:v>
                </c:pt>
                <c:pt idx="2151">
                  <c:v>0.76875000000000004</c:v>
                </c:pt>
                <c:pt idx="2152">
                  <c:v>0.76875000000000004</c:v>
                </c:pt>
                <c:pt idx="2153">
                  <c:v>0.76876157407407408</c:v>
                </c:pt>
                <c:pt idx="2154">
                  <c:v>0.76876157407407408</c:v>
                </c:pt>
                <c:pt idx="2155">
                  <c:v>0.76877314814814812</c:v>
                </c:pt>
                <c:pt idx="2156">
                  <c:v>0.76877314814814812</c:v>
                </c:pt>
                <c:pt idx="2157">
                  <c:v>0.76878472222222227</c:v>
                </c:pt>
                <c:pt idx="2158">
                  <c:v>0.76878472222222227</c:v>
                </c:pt>
                <c:pt idx="2159">
                  <c:v>0.76879629629629631</c:v>
                </c:pt>
                <c:pt idx="2160">
                  <c:v>0.76879629629629631</c:v>
                </c:pt>
                <c:pt idx="2161">
                  <c:v>0.76880787037037035</c:v>
                </c:pt>
                <c:pt idx="2162">
                  <c:v>0.76880787037037035</c:v>
                </c:pt>
                <c:pt idx="2163">
                  <c:v>0.7688194444444445</c:v>
                </c:pt>
                <c:pt idx="2164">
                  <c:v>0.76883101851851854</c:v>
                </c:pt>
                <c:pt idx="2165">
                  <c:v>0.76883101851851854</c:v>
                </c:pt>
                <c:pt idx="2166">
                  <c:v>0.76884259259259258</c:v>
                </c:pt>
                <c:pt idx="2167">
                  <c:v>0.76884259259259258</c:v>
                </c:pt>
                <c:pt idx="2168">
                  <c:v>0.76885416666666662</c:v>
                </c:pt>
                <c:pt idx="2169">
                  <c:v>0.76885416666666662</c:v>
                </c:pt>
                <c:pt idx="2170">
                  <c:v>0.76886574074074077</c:v>
                </c:pt>
                <c:pt idx="2171">
                  <c:v>0.76886574074074077</c:v>
                </c:pt>
                <c:pt idx="2172">
                  <c:v>0.76887731481481481</c:v>
                </c:pt>
                <c:pt idx="2173">
                  <c:v>0.76887731481481481</c:v>
                </c:pt>
                <c:pt idx="2174">
                  <c:v>0.76888888888888884</c:v>
                </c:pt>
                <c:pt idx="2175">
                  <c:v>0.76888888888888884</c:v>
                </c:pt>
                <c:pt idx="2176">
                  <c:v>0.76890046296296299</c:v>
                </c:pt>
                <c:pt idx="2177">
                  <c:v>0.76890046296296299</c:v>
                </c:pt>
                <c:pt idx="2178">
                  <c:v>0.76891203703703703</c:v>
                </c:pt>
                <c:pt idx="2179">
                  <c:v>0.76892361111111107</c:v>
                </c:pt>
                <c:pt idx="2180">
                  <c:v>0.76892361111111107</c:v>
                </c:pt>
                <c:pt idx="2181">
                  <c:v>0.76893518518518522</c:v>
                </c:pt>
                <c:pt idx="2182">
                  <c:v>0.76893518518518522</c:v>
                </c:pt>
                <c:pt idx="2183">
                  <c:v>0.76894675925925926</c:v>
                </c:pt>
                <c:pt idx="2184">
                  <c:v>0.76894675925925926</c:v>
                </c:pt>
                <c:pt idx="2185">
                  <c:v>0.7689583333333333</c:v>
                </c:pt>
                <c:pt idx="2186">
                  <c:v>0.7689583333333333</c:v>
                </c:pt>
                <c:pt idx="2187">
                  <c:v>0.76896990740740745</c:v>
                </c:pt>
                <c:pt idx="2188">
                  <c:v>0.76896990740740745</c:v>
                </c:pt>
                <c:pt idx="2189">
                  <c:v>0.76898148148148149</c:v>
                </c:pt>
                <c:pt idx="2190">
                  <c:v>0.76898148148148149</c:v>
                </c:pt>
                <c:pt idx="2191">
                  <c:v>0.76899305555555553</c:v>
                </c:pt>
                <c:pt idx="2192">
                  <c:v>0.76899305555555553</c:v>
                </c:pt>
                <c:pt idx="2193">
                  <c:v>0.76900462962962968</c:v>
                </c:pt>
                <c:pt idx="2194">
                  <c:v>0.76900462962962968</c:v>
                </c:pt>
                <c:pt idx="2195">
                  <c:v>0.76901620370370372</c:v>
                </c:pt>
                <c:pt idx="2196">
                  <c:v>0.76902777777777775</c:v>
                </c:pt>
                <c:pt idx="2197">
                  <c:v>0.76902777777777775</c:v>
                </c:pt>
                <c:pt idx="2198">
                  <c:v>0.7690393518518519</c:v>
                </c:pt>
                <c:pt idx="2199">
                  <c:v>0.7690393518518519</c:v>
                </c:pt>
                <c:pt idx="2200">
                  <c:v>0.76905092592592594</c:v>
                </c:pt>
                <c:pt idx="2201">
                  <c:v>0.76905092592592594</c:v>
                </c:pt>
                <c:pt idx="2202">
                  <c:v>0.76906249999999998</c:v>
                </c:pt>
                <c:pt idx="2203">
                  <c:v>0.76906249999999998</c:v>
                </c:pt>
                <c:pt idx="2204">
                  <c:v>0.76907407407407402</c:v>
                </c:pt>
                <c:pt idx="2205">
                  <c:v>0.76907407407407402</c:v>
                </c:pt>
                <c:pt idx="2206">
                  <c:v>0.76908564814814817</c:v>
                </c:pt>
                <c:pt idx="2207">
                  <c:v>0.76908564814814817</c:v>
                </c:pt>
                <c:pt idx="2208">
                  <c:v>0.76909722222222221</c:v>
                </c:pt>
                <c:pt idx="2209">
                  <c:v>0.76909722222222221</c:v>
                </c:pt>
                <c:pt idx="2210">
                  <c:v>0.76910879629629625</c:v>
                </c:pt>
                <c:pt idx="2211">
                  <c:v>0.7691203703703704</c:v>
                </c:pt>
                <c:pt idx="2212">
                  <c:v>0.7691203703703704</c:v>
                </c:pt>
                <c:pt idx="2213">
                  <c:v>0.76913194444444444</c:v>
                </c:pt>
                <c:pt idx="2214">
                  <c:v>0.76913194444444444</c:v>
                </c:pt>
                <c:pt idx="2215">
                  <c:v>0.76914351851851848</c:v>
                </c:pt>
                <c:pt idx="2216">
                  <c:v>0.76914351851851848</c:v>
                </c:pt>
                <c:pt idx="2217">
                  <c:v>0.76915509259259263</c:v>
                </c:pt>
                <c:pt idx="2218">
                  <c:v>0.76915509259259263</c:v>
                </c:pt>
                <c:pt idx="2219">
                  <c:v>0.76916666666666667</c:v>
                </c:pt>
                <c:pt idx="2220">
                  <c:v>0.76916666666666667</c:v>
                </c:pt>
                <c:pt idx="2221">
                  <c:v>0.7691782407407407</c:v>
                </c:pt>
                <c:pt idx="2222">
                  <c:v>0.7691782407407407</c:v>
                </c:pt>
                <c:pt idx="2223">
                  <c:v>0.76918981481481485</c:v>
                </c:pt>
                <c:pt idx="2224">
                  <c:v>0.76918981481481485</c:v>
                </c:pt>
                <c:pt idx="2225">
                  <c:v>0.76920138888888889</c:v>
                </c:pt>
                <c:pt idx="2226">
                  <c:v>0.76920138888888889</c:v>
                </c:pt>
                <c:pt idx="2227">
                  <c:v>0.76921296296296293</c:v>
                </c:pt>
                <c:pt idx="2228">
                  <c:v>0.76922453703703708</c:v>
                </c:pt>
                <c:pt idx="2229">
                  <c:v>0.76922453703703708</c:v>
                </c:pt>
                <c:pt idx="2230">
                  <c:v>0.76923611111111112</c:v>
                </c:pt>
                <c:pt idx="2231">
                  <c:v>0.76923611111111112</c:v>
                </c:pt>
                <c:pt idx="2232">
                  <c:v>0.76924768518518516</c:v>
                </c:pt>
                <c:pt idx="2233">
                  <c:v>0.76924768518518516</c:v>
                </c:pt>
                <c:pt idx="2234">
                  <c:v>0.76925925925925931</c:v>
                </c:pt>
                <c:pt idx="2235">
                  <c:v>0.76925925925925931</c:v>
                </c:pt>
                <c:pt idx="2236">
                  <c:v>0.76927083333333335</c:v>
                </c:pt>
                <c:pt idx="2237">
                  <c:v>0.76927083333333335</c:v>
                </c:pt>
                <c:pt idx="2238">
                  <c:v>0.76928240740740739</c:v>
                </c:pt>
                <c:pt idx="2239">
                  <c:v>0.76928240740740739</c:v>
                </c:pt>
                <c:pt idx="2240">
                  <c:v>0.76929398148148154</c:v>
                </c:pt>
                <c:pt idx="2241">
                  <c:v>0.76930555555555558</c:v>
                </c:pt>
                <c:pt idx="2242">
                  <c:v>0.76930555555555558</c:v>
                </c:pt>
                <c:pt idx="2243">
                  <c:v>0.76931712962962961</c:v>
                </c:pt>
                <c:pt idx="2244">
                  <c:v>0.76931712962962961</c:v>
                </c:pt>
                <c:pt idx="2245">
                  <c:v>0.76932870370370365</c:v>
                </c:pt>
                <c:pt idx="2246">
                  <c:v>0.76932870370370365</c:v>
                </c:pt>
                <c:pt idx="2247">
                  <c:v>0.7693402777777778</c:v>
                </c:pt>
                <c:pt idx="2248">
                  <c:v>0.7693402777777778</c:v>
                </c:pt>
                <c:pt idx="2249">
                  <c:v>0.76935185185185184</c:v>
                </c:pt>
                <c:pt idx="2250">
                  <c:v>0.76935185185185184</c:v>
                </c:pt>
                <c:pt idx="2251">
                  <c:v>0.76936342592592588</c:v>
                </c:pt>
                <c:pt idx="2252">
                  <c:v>0.76936342592592588</c:v>
                </c:pt>
                <c:pt idx="2253">
                  <c:v>0.76937500000000003</c:v>
                </c:pt>
                <c:pt idx="2254">
                  <c:v>0.76937500000000003</c:v>
                </c:pt>
                <c:pt idx="2255">
                  <c:v>0.76938657407407407</c:v>
                </c:pt>
                <c:pt idx="2256">
                  <c:v>0.76938657407407407</c:v>
                </c:pt>
                <c:pt idx="2257">
                  <c:v>0.76939814814814811</c:v>
                </c:pt>
                <c:pt idx="2258">
                  <c:v>0.76940972222222226</c:v>
                </c:pt>
                <c:pt idx="2259">
                  <c:v>0.76940972222222226</c:v>
                </c:pt>
                <c:pt idx="2260">
                  <c:v>0.7694212962962963</c:v>
                </c:pt>
                <c:pt idx="2261">
                  <c:v>0.7694212962962963</c:v>
                </c:pt>
                <c:pt idx="2262">
                  <c:v>0.76943287037037034</c:v>
                </c:pt>
                <c:pt idx="2263">
                  <c:v>0.76943287037037034</c:v>
                </c:pt>
                <c:pt idx="2264">
                  <c:v>0.76944444444444449</c:v>
                </c:pt>
                <c:pt idx="2265">
                  <c:v>0.76944444444444449</c:v>
                </c:pt>
                <c:pt idx="2266">
                  <c:v>0.76945601851851853</c:v>
                </c:pt>
                <c:pt idx="2267">
                  <c:v>0.76945601851851853</c:v>
                </c:pt>
                <c:pt idx="2268">
                  <c:v>0.76946759259259256</c:v>
                </c:pt>
                <c:pt idx="2269">
                  <c:v>0.76946759259259256</c:v>
                </c:pt>
                <c:pt idx="2270">
                  <c:v>0.76947916666666671</c:v>
                </c:pt>
                <c:pt idx="2271">
                  <c:v>0.76947916666666671</c:v>
                </c:pt>
                <c:pt idx="2272">
                  <c:v>0.76949074074074075</c:v>
                </c:pt>
                <c:pt idx="2273">
                  <c:v>0.76950231481481479</c:v>
                </c:pt>
                <c:pt idx="2274">
                  <c:v>0.76950231481481479</c:v>
                </c:pt>
                <c:pt idx="2275">
                  <c:v>0.76951388888888894</c:v>
                </c:pt>
                <c:pt idx="2276">
                  <c:v>0.76951388888888894</c:v>
                </c:pt>
                <c:pt idx="2277">
                  <c:v>0.76952546296296298</c:v>
                </c:pt>
                <c:pt idx="2278">
                  <c:v>0.76952546296296298</c:v>
                </c:pt>
                <c:pt idx="2279">
                  <c:v>0.76953703703703702</c:v>
                </c:pt>
                <c:pt idx="2280">
                  <c:v>0.76953703703703702</c:v>
                </c:pt>
                <c:pt idx="2281">
                  <c:v>0.76954861111111106</c:v>
                </c:pt>
                <c:pt idx="2282">
                  <c:v>0.76954861111111106</c:v>
                </c:pt>
                <c:pt idx="2283">
                  <c:v>0.76956018518518521</c:v>
                </c:pt>
                <c:pt idx="2284">
                  <c:v>0.76956018518518521</c:v>
                </c:pt>
                <c:pt idx="2285">
                  <c:v>0.76957175925925925</c:v>
                </c:pt>
                <c:pt idx="2286">
                  <c:v>0.76957175925925925</c:v>
                </c:pt>
                <c:pt idx="2287">
                  <c:v>0.76958333333333329</c:v>
                </c:pt>
                <c:pt idx="2288">
                  <c:v>0.76959490740740744</c:v>
                </c:pt>
                <c:pt idx="2289">
                  <c:v>0.76959490740740744</c:v>
                </c:pt>
                <c:pt idx="2290">
                  <c:v>0.76960648148148147</c:v>
                </c:pt>
                <c:pt idx="2291">
                  <c:v>0.76960648148148147</c:v>
                </c:pt>
                <c:pt idx="2292">
                  <c:v>0.76961805555555551</c:v>
                </c:pt>
                <c:pt idx="2293">
                  <c:v>0.76961805555555551</c:v>
                </c:pt>
                <c:pt idx="2294">
                  <c:v>0.76962962962962966</c:v>
                </c:pt>
                <c:pt idx="2295">
                  <c:v>0.76962962962962966</c:v>
                </c:pt>
                <c:pt idx="2296">
                  <c:v>0.7696412037037037</c:v>
                </c:pt>
                <c:pt idx="2297">
                  <c:v>0.7696412037037037</c:v>
                </c:pt>
                <c:pt idx="2298">
                  <c:v>0.76965277777777774</c:v>
                </c:pt>
                <c:pt idx="2299">
                  <c:v>0.76965277777777774</c:v>
                </c:pt>
                <c:pt idx="2300">
                  <c:v>0.76966435185185189</c:v>
                </c:pt>
                <c:pt idx="2301">
                  <c:v>0.76966435185185189</c:v>
                </c:pt>
                <c:pt idx="2302">
                  <c:v>0.76967592592592593</c:v>
                </c:pt>
                <c:pt idx="2303">
                  <c:v>0.76967592592592593</c:v>
                </c:pt>
                <c:pt idx="2304">
                  <c:v>0.76968749999999997</c:v>
                </c:pt>
                <c:pt idx="2305">
                  <c:v>0.76969907407407412</c:v>
                </c:pt>
                <c:pt idx="2306">
                  <c:v>0.76969907407407412</c:v>
                </c:pt>
                <c:pt idx="2307">
                  <c:v>0.76971064814814816</c:v>
                </c:pt>
                <c:pt idx="2308">
                  <c:v>0.76971064814814816</c:v>
                </c:pt>
                <c:pt idx="2309">
                  <c:v>0.7697222222222222</c:v>
                </c:pt>
                <c:pt idx="2310">
                  <c:v>0.7697222222222222</c:v>
                </c:pt>
                <c:pt idx="2311">
                  <c:v>0.76973379629629635</c:v>
                </c:pt>
                <c:pt idx="2312">
                  <c:v>0.76973379629629635</c:v>
                </c:pt>
                <c:pt idx="2313">
                  <c:v>0.76974537037037039</c:v>
                </c:pt>
                <c:pt idx="2314">
                  <c:v>0.76974537037037039</c:v>
                </c:pt>
                <c:pt idx="2315">
                  <c:v>0.76975694444444442</c:v>
                </c:pt>
                <c:pt idx="2316">
                  <c:v>0.76975694444444442</c:v>
                </c:pt>
                <c:pt idx="2317">
                  <c:v>0.76976851851851846</c:v>
                </c:pt>
                <c:pt idx="2318">
                  <c:v>0.76976851851851846</c:v>
                </c:pt>
                <c:pt idx="2319">
                  <c:v>0.76978009259259261</c:v>
                </c:pt>
                <c:pt idx="2320">
                  <c:v>0.76978009259259261</c:v>
                </c:pt>
                <c:pt idx="2321">
                  <c:v>0.76979166666666665</c:v>
                </c:pt>
                <c:pt idx="2322">
                  <c:v>0.76980324074074069</c:v>
                </c:pt>
                <c:pt idx="2323">
                  <c:v>0.76980324074074069</c:v>
                </c:pt>
                <c:pt idx="2324">
                  <c:v>0.76981481481481484</c:v>
                </c:pt>
                <c:pt idx="2325">
                  <c:v>0.76981481481481484</c:v>
                </c:pt>
                <c:pt idx="2326">
                  <c:v>0.76982638888888888</c:v>
                </c:pt>
                <c:pt idx="2327">
                  <c:v>0.76982638888888888</c:v>
                </c:pt>
                <c:pt idx="2328">
                  <c:v>0.76983796296296292</c:v>
                </c:pt>
                <c:pt idx="2329">
                  <c:v>0.76983796296296292</c:v>
                </c:pt>
                <c:pt idx="2330">
                  <c:v>0.76984953703703707</c:v>
                </c:pt>
                <c:pt idx="2331">
                  <c:v>0.76984953703703707</c:v>
                </c:pt>
                <c:pt idx="2332">
                  <c:v>0.76986111111111111</c:v>
                </c:pt>
                <c:pt idx="2333">
                  <c:v>0.76986111111111111</c:v>
                </c:pt>
                <c:pt idx="2334">
                  <c:v>0.76987268518518515</c:v>
                </c:pt>
                <c:pt idx="2335">
                  <c:v>0.76987268518518515</c:v>
                </c:pt>
                <c:pt idx="2336">
                  <c:v>0.7698842592592593</c:v>
                </c:pt>
                <c:pt idx="2337">
                  <c:v>0.7698842592592593</c:v>
                </c:pt>
                <c:pt idx="2338">
                  <c:v>0.76989583333333333</c:v>
                </c:pt>
                <c:pt idx="2339">
                  <c:v>0.76990740740740737</c:v>
                </c:pt>
                <c:pt idx="2340">
                  <c:v>0.76990740740740737</c:v>
                </c:pt>
                <c:pt idx="2341">
                  <c:v>0.76991898148148152</c:v>
                </c:pt>
                <c:pt idx="2342">
                  <c:v>0.76991898148148152</c:v>
                </c:pt>
                <c:pt idx="2343">
                  <c:v>0.76993055555555556</c:v>
                </c:pt>
                <c:pt idx="2344">
                  <c:v>0.76993055555555556</c:v>
                </c:pt>
                <c:pt idx="2345">
                  <c:v>0.7699421296296296</c:v>
                </c:pt>
                <c:pt idx="2346">
                  <c:v>0.7699421296296296</c:v>
                </c:pt>
                <c:pt idx="2347">
                  <c:v>0.76995370370370375</c:v>
                </c:pt>
                <c:pt idx="2348">
                  <c:v>0.76995370370370375</c:v>
                </c:pt>
                <c:pt idx="2349">
                  <c:v>0.76996527777777779</c:v>
                </c:pt>
                <c:pt idx="2350">
                  <c:v>0.76996527777777779</c:v>
                </c:pt>
                <c:pt idx="2351">
                  <c:v>0.76997685185185183</c:v>
                </c:pt>
                <c:pt idx="2352">
                  <c:v>0.76997685185185183</c:v>
                </c:pt>
                <c:pt idx="2353">
                  <c:v>0.76998842592592598</c:v>
                </c:pt>
                <c:pt idx="2354">
                  <c:v>0.77</c:v>
                </c:pt>
                <c:pt idx="2355">
                  <c:v>0.77</c:v>
                </c:pt>
                <c:pt idx="2356">
                  <c:v>0.77001157407407406</c:v>
                </c:pt>
                <c:pt idx="2357">
                  <c:v>0.77001157407407406</c:v>
                </c:pt>
                <c:pt idx="2358">
                  <c:v>0.7700231481481481</c:v>
                </c:pt>
                <c:pt idx="2359">
                  <c:v>0.7700231481481481</c:v>
                </c:pt>
                <c:pt idx="2360">
                  <c:v>0.77003472222222225</c:v>
                </c:pt>
                <c:pt idx="2361">
                  <c:v>0.77003472222222225</c:v>
                </c:pt>
                <c:pt idx="2362">
                  <c:v>0.77004629629629628</c:v>
                </c:pt>
                <c:pt idx="2363">
                  <c:v>0.77004629629629628</c:v>
                </c:pt>
                <c:pt idx="2364">
                  <c:v>0.77005787037037032</c:v>
                </c:pt>
                <c:pt idx="2365">
                  <c:v>0.77005787037037032</c:v>
                </c:pt>
                <c:pt idx="2366">
                  <c:v>0.77006944444444447</c:v>
                </c:pt>
                <c:pt idx="2367">
                  <c:v>0.77006944444444447</c:v>
                </c:pt>
                <c:pt idx="2368">
                  <c:v>0.77008101851851851</c:v>
                </c:pt>
                <c:pt idx="2369">
                  <c:v>0.77009259259259255</c:v>
                </c:pt>
                <c:pt idx="2370">
                  <c:v>0.77009259259259255</c:v>
                </c:pt>
                <c:pt idx="2371">
                  <c:v>0.7701041666666667</c:v>
                </c:pt>
                <c:pt idx="2372">
                  <c:v>0.7701041666666667</c:v>
                </c:pt>
                <c:pt idx="2373">
                  <c:v>0.77011574074074074</c:v>
                </c:pt>
                <c:pt idx="2374">
                  <c:v>0.77011574074074074</c:v>
                </c:pt>
                <c:pt idx="2375">
                  <c:v>0.77012731481481478</c:v>
                </c:pt>
                <c:pt idx="2376">
                  <c:v>0.77012731481481478</c:v>
                </c:pt>
                <c:pt idx="2377">
                  <c:v>0.77013888888888893</c:v>
                </c:pt>
                <c:pt idx="2378">
                  <c:v>0.77013888888888893</c:v>
                </c:pt>
                <c:pt idx="2379">
                  <c:v>0.77015046296296297</c:v>
                </c:pt>
                <c:pt idx="2380">
                  <c:v>0.77015046296296297</c:v>
                </c:pt>
                <c:pt idx="2381">
                  <c:v>0.77016203703703701</c:v>
                </c:pt>
                <c:pt idx="2382">
                  <c:v>0.77016203703703701</c:v>
                </c:pt>
                <c:pt idx="2383">
                  <c:v>0.77017361111111116</c:v>
                </c:pt>
                <c:pt idx="2384">
                  <c:v>0.77017361111111116</c:v>
                </c:pt>
                <c:pt idx="2385">
                  <c:v>0.77018518518518519</c:v>
                </c:pt>
                <c:pt idx="2386">
                  <c:v>0.77018518518518519</c:v>
                </c:pt>
                <c:pt idx="2387">
                  <c:v>0.77019675925925923</c:v>
                </c:pt>
                <c:pt idx="2388">
                  <c:v>0.77020833333333338</c:v>
                </c:pt>
                <c:pt idx="2389">
                  <c:v>0.77020833333333338</c:v>
                </c:pt>
                <c:pt idx="2390">
                  <c:v>0.77021990740740742</c:v>
                </c:pt>
                <c:pt idx="2391">
                  <c:v>0.77021990740740742</c:v>
                </c:pt>
                <c:pt idx="2392">
                  <c:v>0.77023148148148146</c:v>
                </c:pt>
                <c:pt idx="2393">
                  <c:v>0.77023148148148146</c:v>
                </c:pt>
                <c:pt idx="2394">
                  <c:v>0.7702430555555555</c:v>
                </c:pt>
                <c:pt idx="2395">
                  <c:v>0.7702430555555555</c:v>
                </c:pt>
                <c:pt idx="2396">
                  <c:v>0.77025462962962965</c:v>
                </c:pt>
                <c:pt idx="2397">
                  <c:v>0.77025462962962965</c:v>
                </c:pt>
                <c:pt idx="2398">
                  <c:v>0.77026620370370369</c:v>
                </c:pt>
                <c:pt idx="2399">
                  <c:v>0.77026620370370369</c:v>
                </c:pt>
                <c:pt idx="2400">
                  <c:v>0.77027777777777773</c:v>
                </c:pt>
                <c:pt idx="2401">
                  <c:v>0.77027777777777773</c:v>
                </c:pt>
                <c:pt idx="2402">
                  <c:v>0.77028935185185188</c:v>
                </c:pt>
                <c:pt idx="2403">
                  <c:v>0.77030092592592592</c:v>
                </c:pt>
                <c:pt idx="2404">
                  <c:v>0.77030092592592592</c:v>
                </c:pt>
                <c:pt idx="2405">
                  <c:v>0.77031249999999996</c:v>
                </c:pt>
                <c:pt idx="2406">
                  <c:v>0.77031249999999996</c:v>
                </c:pt>
                <c:pt idx="2407">
                  <c:v>0.77032407407407411</c:v>
                </c:pt>
                <c:pt idx="2408">
                  <c:v>0.77032407407407411</c:v>
                </c:pt>
                <c:pt idx="2409">
                  <c:v>0.77033564814814814</c:v>
                </c:pt>
                <c:pt idx="2410">
                  <c:v>0.77033564814814814</c:v>
                </c:pt>
                <c:pt idx="2411">
                  <c:v>0.77034722222222218</c:v>
                </c:pt>
                <c:pt idx="2412">
                  <c:v>0.77034722222222218</c:v>
                </c:pt>
                <c:pt idx="2413">
                  <c:v>0.77035879629629633</c:v>
                </c:pt>
                <c:pt idx="2414">
                  <c:v>0.77035879629629633</c:v>
                </c:pt>
                <c:pt idx="2415">
                  <c:v>0.77037037037037037</c:v>
                </c:pt>
                <c:pt idx="2416">
                  <c:v>0.77037037037037037</c:v>
                </c:pt>
                <c:pt idx="2417">
                  <c:v>0.77038194444444441</c:v>
                </c:pt>
                <c:pt idx="2418">
                  <c:v>0.77038194444444441</c:v>
                </c:pt>
                <c:pt idx="2419">
                  <c:v>0.77039351851851856</c:v>
                </c:pt>
                <c:pt idx="2420">
                  <c:v>0.77039351851851856</c:v>
                </c:pt>
                <c:pt idx="2421">
                  <c:v>0.7704050925925926</c:v>
                </c:pt>
                <c:pt idx="2422">
                  <c:v>0.77041666666666664</c:v>
                </c:pt>
                <c:pt idx="2423">
                  <c:v>0.77041666666666664</c:v>
                </c:pt>
                <c:pt idx="2424">
                  <c:v>0.77042824074074079</c:v>
                </c:pt>
                <c:pt idx="2425">
                  <c:v>0.77042824074074079</c:v>
                </c:pt>
                <c:pt idx="2426">
                  <c:v>0.77043981481481483</c:v>
                </c:pt>
                <c:pt idx="2427">
                  <c:v>0.77043981481481483</c:v>
                </c:pt>
                <c:pt idx="2428">
                  <c:v>0.77045138888888887</c:v>
                </c:pt>
                <c:pt idx="2429">
                  <c:v>0.77045138888888887</c:v>
                </c:pt>
                <c:pt idx="2430">
                  <c:v>0.77046296296296302</c:v>
                </c:pt>
                <c:pt idx="2431">
                  <c:v>0.77046296296296302</c:v>
                </c:pt>
                <c:pt idx="2432">
                  <c:v>0.77047453703703705</c:v>
                </c:pt>
                <c:pt idx="2433">
                  <c:v>0.77047453703703705</c:v>
                </c:pt>
                <c:pt idx="2434">
                  <c:v>0.77048611111111109</c:v>
                </c:pt>
                <c:pt idx="2435">
                  <c:v>0.77048611111111109</c:v>
                </c:pt>
                <c:pt idx="2436">
                  <c:v>0.77049768518518513</c:v>
                </c:pt>
                <c:pt idx="2437">
                  <c:v>0.77049768518518513</c:v>
                </c:pt>
                <c:pt idx="2438">
                  <c:v>0.77050925925925928</c:v>
                </c:pt>
                <c:pt idx="2439">
                  <c:v>0.77050925925925928</c:v>
                </c:pt>
                <c:pt idx="2440">
                  <c:v>0.77052083333333332</c:v>
                </c:pt>
                <c:pt idx="2441">
                  <c:v>0.77053240740740736</c:v>
                </c:pt>
                <c:pt idx="2442">
                  <c:v>0.77053240740740736</c:v>
                </c:pt>
                <c:pt idx="2443">
                  <c:v>0.77054398148148151</c:v>
                </c:pt>
                <c:pt idx="2444">
                  <c:v>0.77054398148148151</c:v>
                </c:pt>
                <c:pt idx="2445">
                  <c:v>0.77055555555555555</c:v>
                </c:pt>
                <c:pt idx="2446">
                  <c:v>0.77055555555555555</c:v>
                </c:pt>
                <c:pt idx="2447">
                  <c:v>0.77056712962962959</c:v>
                </c:pt>
                <c:pt idx="2448">
                  <c:v>0.77056712962962959</c:v>
                </c:pt>
                <c:pt idx="2449">
                  <c:v>0.77057870370370374</c:v>
                </c:pt>
                <c:pt idx="2450">
                  <c:v>0.77057870370370374</c:v>
                </c:pt>
                <c:pt idx="2451">
                  <c:v>0.77059027777777778</c:v>
                </c:pt>
                <c:pt idx="2452">
                  <c:v>0.77059027777777778</c:v>
                </c:pt>
                <c:pt idx="2453">
                  <c:v>0.77060185185185182</c:v>
                </c:pt>
                <c:pt idx="2454">
                  <c:v>0.77060185185185182</c:v>
                </c:pt>
                <c:pt idx="2455">
                  <c:v>0.77061342592592597</c:v>
                </c:pt>
                <c:pt idx="2456">
                  <c:v>0.77061342592592597</c:v>
                </c:pt>
                <c:pt idx="2457">
                  <c:v>0.770625</c:v>
                </c:pt>
                <c:pt idx="2458">
                  <c:v>0.77063657407407404</c:v>
                </c:pt>
                <c:pt idx="2459">
                  <c:v>0.77063657407407404</c:v>
                </c:pt>
                <c:pt idx="2460">
                  <c:v>0.77064814814814819</c:v>
                </c:pt>
                <c:pt idx="2461">
                  <c:v>0.77064814814814819</c:v>
                </c:pt>
                <c:pt idx="2462">
                  <c:v>0.77065972222222223</c:v>
                </c:pt>
                <c:pt idx="2463">
                  <c:v>0.77065972222222223</c:v>
                </c:pt>
                <c:pt idx="2464">
                  <c:v>0.77067129629629627</c:v>
                </c:pt>
                <c:pt idx="2465">
                  <c:v>0.77067129629629627</c:v>
                </c:pt>
                <c:pt idx="2466">
                  <c:v>0.77068287037037042</c:v>
                </c:pt>
                <c:pt idx="2467">
                  <c:v>0.77068287037037042</c:v>
                </c:pt>
                <c:pt idx="2468">
                  <c:v>0.77069444444444446</c:v>
                </c:pt>
                <c:pt idx="2469">
                  <c:v>0.77069444444444446</c:v>
                </c:pt>
                <c:pt idx="2470">
                  <c:v>0.7707060185185185</c:v>
                </c:pt>
                <c:pt idx="2471">
                  <c:v>0.7707060185185185</c:v>
                </c:pt>
                <c:pt idx="2472">
                  <c:v>0.77071759259259254</c:v>
                </c:pt>
                <c:pt idx="2473">
                  <c:v>0.77072916666666669</c:v>
                </c:pt>
                <c:pt idx="2474">
                  <c:v>0.77072916666666669</c:v>
                </c:pt>
                <c:pt idx="2475">
                  <c:v>0.77074074074074073</c:v>
                </c:pt>
                <c:pt idx="2476">
                  <c:v>0.77074074074074073</c:v>
                </c:pt>
                <c:pt idx="2477">
                  <c:v>0.77075231481481477</c:v>
                </c:pt>
                <c:pt idx="2478">
                  <c:v>0.77075231481481477</c:v>
                </c:pt>
                <c:pt idx="2479">
                  <c:v>0.77076388888888892</c:v>
                </c:pt>
                <c:pt idx="2480">
                  <c:v>0.77076388888888892</c:v>
                </c:pt>
                <c:pt idx="2481">
                  <c:v>0.77077546296296295</c:v>
                </c:pt>
                <c:pt idx="2482">
                  <c:v>0.77077546296296295</c:v>
                </c:pt>
                <c:pt idx="2483">
                  <c:v>0.77078703703703699</c:v>
                </c:pt>
                <c:pt idx="2484">
                  <c:v>0.77078703703703699</c:v>
                </c:pt>
                <c:pt idx="2485">
                  <c:v>0.77079861111111114</c:v>
                </c:pt>
                <c:pt idx="2486">
                  <c:v>0.77079861111111114</c:v>
                </c:pt>
                <c:pt idx="2487">
                  <c:v>0.77081018518518518</c:v>
                </c:pt>
                <c:pt idx="2488">
                  <c:v>0.77082175925925922</c:v>
                </c:pt>
                <c:pt idx="2489">
                  <c:v>0.77082175925925922</c:v>
                </c:pt>
                <c:pt idx="2490">
                  <c:v>0.77083333333333337</c:v>
                </c:pt>
                <c:pt idx="2491">
                  <c:v>0.77083333333333337</c:v>
                </c:pt>
                <c:pt idx="2492">
                  <c:v>0.77084490740740741</c:v>
                </c:pt>
                <c:pt idx="2493">
                  <c:v>0.77084490740740741</c:v>
                </c:pt>
                <c:pt idx="2494">
                  <c:v>0.77085648148148145</c:v>
                </c:pt>
                <c:pt idx="2495">
                  <c:v>0.77085648148148145</c:v>
                </c:pt>
                <c:pt idx="2496">
                  <c:v>0.7708680555555556</c:v>
                </c:pt>
                <c:pt idx="2497">
                  <c:v>0.7708680555555556</c:v>
                </c:pt>
                <c:pt idx="2498">
                  <c:v>0.77087962962962964</c:v>
                </c:pt>
                <c:pt idx="2499">
                  <c:v>0.77087962962962964</c:v>
                </c:pt>
                <c:pt idx="2500">
                  <c:v>0.77089120370370368</c:v>
                </c:pt>
                <c:pt idx="2501">
                  <c:v>0.77089120370370368</c:v>
                </c:pt>
                <c:pt idx="2502">
                  <c:v>0.77090277777777783</c:v>
                </c:pt>
                <c:pt idx="2503">
                  <c:v>0.77090277777777783</c:v>
                </c:pt>
                <c:pt idx="2504">
                  <c:v>0.77091435185185186</c:v>
                </c:pt>
                <c:pt idx="2505">
                  <c:v>0.77091435185185186</c:v>
                </c:pt>
                <c:pt idx="2506">
                  <c:v>0.7709259259259259</c:v>
                </c:pt>
                <c:pt idx="2507">
                  <c:v>0.7709259259259259</c:v>
                </c:pt>
                <c:pt idx="2508">
                  <c:v>0.77093750000000005</c:v>
                </c:pt>
                <c:pt idx="2509">
                  <c:v>0.77094907407407409</c:v>
                </c:pt>
                <c:pt idx="2510">
                  <c:v>0.77094907407407409</c:v>
                </c:pt>
                <c:pt idx="2511">
                  <c:v>0.77096064814814813</c:v>
                </c:pt>
                <c:pt idx="2512">
                  <c:v>0.77096064814814813</c:v>
                </c:pt>
                <c:pt idx="2513">
                  <c:v>0.77097222222222217</c:v>
                </c:pt>
                <c:pt idx="2514">
                  <c:v>0.77097222222222217</c:v>
                </c:pt>
                <c:pt idx="2515">
                  <c:v>0.77098379629629632</c:v>
                </c:pt>
                <c:pt idx="2516">
                  <c:v>0.77098379629629632</c:v>
                </c:pt>
                <c:pt idx="2517">
                  <c:v>0.77099537037037036</c:v>
                </c:pt>
                <c:pt idx="2518">
                  <c:v>0.77099537037037036</c:v>
                </c:pt>
                <c:pt idx="2519">
                  <c:v>0.7710069444444444</c:v>
                </c:pt>
                <c:pt idx="2520">
                  <c:v>0.7710069444444444</c:v>
                </c:pt>
                <c:pt idx="2521">
                  <c:v>0.77101851851851855</c:v>
                </c:pt>
                <c:pt idx="2522">
                  <c:v>0.77101851851851855</c:v>
                </c:pt>
                <c:pt idx="2523">
                  <c:v>0.77103009259259259</c:v>
                </c:pt>
                <c:pt idx="2524">
                  <c:v>0.77103009259259259</c:v>
                </c:pt>
                <c:pt idx="2525">
                  <c:v>0.77104166666666663</c:v>
                </c:pt>
                <c:pt idx="2526">
                  <c:v>0.77104166666666663</c:v>
                </c:pt>
                <c:pt idx="2527">
                  <c:v>0.77105324074074078</c:v>
                </c:pt>
                <c:pt idx="2528">
                  <c:v>0.77106481481481481</c:v>
                </c:pt>
                <c:pt idx="2529">
                  <c:v>0.77106481481481481</c:v>
                </c:pt>
                <c:pt idx="2530">
                  <c:v>0.77107638888888885</c:v>
                </c:pt>
                <c:pt idx="2531">
                  <c:v>0.77107638888888885</c:v>
                </c:pt>
                <c:pt idx="2532">
                  <c:v>0.771087962962963</c:v>
                </c:pt>
                <c:pt idx="2533">
                  <c:v>0.771087962962963</c:v>
                </c:pt>
                <c:pt idx="2534">
                  <c:v>0.77109953703703704</c:v>
                </c:pt>
                <c:pt idx="2535">
                  <c:v>0.77109953703703704</c:v>
                </c:pt>
                <c:pt idx="2536">
                  <c:v>0.77111111111111108</c:v>
                </c:pt>
                <c:pt idx="2537">
                  <c:v>0.77111111111111108</c:v>
                </c:pt>
                <c:pt idx="2538">
                  <c:v>0.77112268518518523</c:v>
                </c:pt>
                <c:pt idx="2539">
                  <c:v>0.77112268518518523</c:v>
                </c:pt>
                <c:pt idx="2540">
                  <c:v>0.77113425925925927</c:v>
                </c:pt>
                <c:pt idx="2541">
                  <c:v>0.77113425925925927</c:v>
                </c:pt>
                <c:pt idx="2542">
                  <c:v>0.77114583333333331</c:v>
                </c:pt>
                <c:pt idx="2543">
                  <c:v>0.77114583333333331</c:v>
                </c:pt>
                <c:pt idx="2544">
                  <c:v>0.77115740740740746</c:v>
                </c:pt>
                <c:pt idx="2545">
                  <c:v>0.77115740740740746</c:v>
                </c:pt>
                <c:pt idx="2546">
                  <c:v>0.7711689814814815</c:v>
                </c:pt>
                <c:pt idx="2547">
                  <c:v>0.77118055555555554</c:v>
                </c:pt>
                <c:pt idx="2548">
                  <c:v>0.77118055555555554</c:v>
                </c:pt>
                <c:pt idx="2549">
                  <c:v>0.77119212962962957</c:v>
                </c:pt>
                <c:pt idx="2550">
                  <c:v>0.77119212962962957</c:v>
                </c:pt>
                <c:pt idx="2551">
                  <c:v>0.77120370370370372</c:v>
                </c:pt>
                <c:pt idx="2552">
                  <c:v>0.77120370370370372</c:v>
                </c:pt>
                <c:pt idx="2553">
                  <c:v>0.77121527777777776</c:v>
                </c:pt>
                <c:pt idx="2554">
                  <c:v>0.77121527777777776</c:v>
                </c:pt>
                <c:pt idx="2555">
                  <c:v>0.7712268518518518</c:v>
                </c:pt>
                <c:pt idx="2556">
                  <c:v>0.7712268518518518</c:v>
                </c:pt>
                <c:pt idx="2557">
                  <c:v>0.77123842592592595</c:v>
                </c:pt>
                <c:pt idx="2558">
                  <c:v>0.77123842592592595</c:v>
                </c:pt>
                <c:pt idx="2559">
                  <c:v>0.77124999999999999</c:v>
                </c:pt>
                <c:pt idx="2560">
                  <c:v>0.77124999999999999</c:v>
                </c:pt>
                <c:pt idx="2561">
                  <c:v>0.77126157407407403</c:v>
                </c:pt>
                <c:pt idx="2562">
                  <c:v>0.77126157407407403</c:v>
                </c:pt>
                <c:pt idx="2563">
                  <c:v>0.77127314814814818</c:v>
                </c:pt>
                <c:pt idx="2564">
                  <c:v>0.77127314814814818</c:v>
                </c:pt>
                <c:pt idx="2565">
                  <c:v>0.77128472222222222</c:v>
                </c:pt>
                <c:pt idx="2566">
                  <c:v>0.77129629629629626</c:v>
                </c:pt>
                <c:pt idx="2567">
                  <c:v>0.77129629629629626</c:v>
                </c:pt>
                <c:pt idx="2568">
                  <c:v>0.77130787037037041</c:v>
                </c:pt>
                <c:pt idx="2569">
                  <c:v>0.77130787037037041</c:v>
                </c:pt>
                <c:pt idx="2570">
                  <c:v>0.77131944444444445</c:v>
                </c:pt>
                <c:pt idx="2571">
                  <c:v>0.77131944444444445</c:v>
                </c:pt>
                <c:pt idx="2572">
                  <c:v>0.77133101851851849</c:v>
                </c:pt>
                <c:pt idx="2573">
                  <c:v>0.77133101851851849</c:v>
                </c:pt>
                <c:pt idx="2574">
                  <c:v>0.77134259259259264</c:v>
                </c:pt>
                <c:pt idx="2575">
                  <c:v>0.77134259259259264</c:v>
                </c:pt>
                <c:pt idx="2576">
                  <c:v>0.77135416666666667</c:v>
                </c:pt>
                <c:pt idx="2577">
                  <c:v>0.77135416666666667</c:v>
                </c:pt>
                <c:pt idx="2578">
                  <c:v>0.77136574074074071</c:v>
                </c:pt>
                <c:pt idx="2579">
                  <c:v>0.77136574074074071</c:v>
                </c:pt>
                <c:pt idx="2580">
                  <c:v>0.77137731481481486</c:v>
                </c:pt>
                <c:pt idx="2581">
                  <c:v>0.7713888888888889</c:v>
                </c:pt>
                <c:pt idx="2582">
                  <c:v>0.7713888888888889</c:v>
                </c:pt>
                <c:pt idx="2583">
                  <c:v>0.77140046296296294</c:v>
                </c:pt>
                <c:pt idx="2584">
                  <c:v>0.77140046296296294</c:v>
                </c:pt>
                <c:pt idx="2585">
                  <c:v>0.77141203703703709</c:v>
                </c:pt>
                <c:pt idx="2586">
                  <c:v>0.77141203703703709</c:v>
                </c:pt>
                <c:pt idx="2587">
                  <c:v>0.77142361111111113</c:v>
                </c:pt>
                <c:pt idx="2588">
                  <c:v>0.77142361111111113</c:v>
                </c:pt>
                <c:pt idx="2589">
                  <c:v>0.77143518518518517</c:v>
                </c:pt>
                <c:pt idx="2590">
                  <c:v>0.77143518518518517</c:v>
                </c:pt>
                <c:pt idx="2591">
                  <c:v>0.77144675925925921</c:v>
                </c:pt>
                <c:pt idx="2592">
                  <c:v>0.77144675925925921</c:v>
                </c:pt>
                <c:pt idx="2593">
                  <c:v>0.77145833333333336</c:v>
                </c:pt>
                <c:pt idx="2594">
                  <c:v>0.77145833333333336</c:v>
                </c:pt>
                <c:pt idx="2595">
                  <c:v>0.7714699074074074</c:v>
                </c:pt>
                <c:pt idx="2596">
                  <c:v>0.77148148148148143</c:v>
                </c:pt>
                <c:pt idx="2597">
                  <c:v>0.77148148148148143</c:v>
                </c:pt>
                <c:pt idx="2598">
                  <c:v>0.77149305555555558</c:v>
                </c:pt>
                <c:pt idx="2599">
                  <c:v>0.77149305555555558</c:v>
                </c:pt>
                <c:pt idx="2600">
                  <c:v>0.77150462962962962</c:v>
                </c:pt>
                <c:pt idx="2601">
                  <c:v>0.77150462962962962</c:v>
                </c:pt>
                <c:pt idx="2602">
                  <c:v>0.77151620370370366</c:v>
                </c:pt>
                <c:pt idx="2603">
                  <c:v>0.77151620370370366</c:v>
                </c:pt>
                <c:pt idx="2604">
                  <c:v>0.77152777777777781</c:v>
                </c:pt>
                <c:pt idx="2605">
                  <c:v>0.77152777777777781</c:v>
                </c:pt>
                <c:pt idx="2606">
                  <c:v>0.77153935185185185</c:v>
                </c:pt>
                <c:pt idx="2607">
                  <c:v>0.77153935185185185</c:v>
                </c:pt>
                <c:pt idx="2608">
                  <c:v>0.77155092592592589</c:v>
                </c:pt>
                <c:pt idx="2609">
                  <c:v>0.77155092592592589</c:v>
                </c:pt>
                <c:pt idx="2610">
                  <c:v>0.77156250000000004</c:v>
                </c:pt>
                <c:pt idx="2611">
                  <c:v>0.77156250000000004</c:v>
                </c:pt>
                <c:pt idx="2612">
                  <c:v>0.77157407407407408</c:v>
                </c:pt>
                <c:pt idx="2613">
                  <c:v>0.77157407407407408</c:v>
                </c:pt>
                <c:pt idx="2614">
                  <c:v>0.77158564814814812</c:v>
                </c:pt>
                <c:pt idx="2615">
                  <c:v>0.77159722222222227</c:v>
                </c:pt>
                <c:pt idx="2616">
                  <c:v>0.77159722222222227</c:v>
                </c:pt>
                <c:pt idx="2617">
                  <c:v>0.77160879629629631</c:v>
                </c:pt>
                <c:pt idx="2618">
                  <c:v>0.77160879629629631</c:v>
                </c:pt>
                <c:pt idx="2619">
                  <c:v>0.77162037037037035</c:v>
                </c:pt>
                <c:pt idx="2620">
                  <c:v>0.77162037037037035</c:v>
                </c:pt>
                <c:pt idx="2621">
                  <c:v>0.7716319444444445</c:v>
                </c:pt>
                <c:pt idx="2622">
                  <c:v>0.7716319444444445</c:v>
                </c:pt>
                <c:pt idx="2623">
                  <c:v>0.77164351851851853</c:v>
                </c:pt>
                <c:pt idx="2624">
                  <c:v>0.77164351851851853</c:v>
                </c:pt>
                <c:pt idx="2625">
                  <c:v>0.77165509259259257</c:v>
                </c:pt>
                <c:pt idx="2626">
                  <c:v>0.77165509259259257</c:v>
                </c:pt>
                <c:pt idx="2627">
                  <c:v>0.77166666666666661</c:v>
                </c:pt>
                <c:pt idx="2628">
                  <c:v>0.77166666666666661</c:v>
                </c:pt>
                <c:pt idx="2629">
                  <c:v>0.77167824074074076</c:v>
                </c:pt>
                <c:pt idx="2630">
                  <c:v>0.77167824074074076</c:v>
                </c:pt>
                <c:pt idx="2631">
                  <c:v>0.7716898148148148</c:v>
                </c:pt>
                <c:pt idx="2632">
                  <c:v>0.7716898148148148</c:v>
                </c:pt>
                <c:pt idx="2633">
                  <c:v>0.77170138888888884</c:v>
                </c:pt>
                <c:pt idx="2634">
                  <c:v>0.77171296296296299</c:v>
                </c:pt>
                <c:pt idx="2635">
                  <c:v>0.77171296296296299</c:v>
                </c:pt>
                <c:pt idx="2636">
                  <c:v>0.77172453703703703</c:v>
                </c:pt>
                <c:pt idx="2637">
                  <c:v>0.77172453703703703</c:v>
                </c:pt>
                <c:pt idx="2638">
                  <c:v>0.77173611111111107</c:v>
                </c:pt>
                <c:pt idx="2639">
                  <c:v>0.77173611111111107</c:v>
                </c:pt>
                <c:pt idx="2640">
                  <c:v>0.77174768518518522</c:v>
                </c:pt>
                <c:pt idx="2641">
                  <c:v>0.77174768518518522</c:v>
                </c:pt>
                <c:pt idx="2642">
                  <c:v>0.77175925925925926</c:v>
                </c:pt>
                <c:pt idx="2643">
                  <c:v>0.77175925925925926</c:v>
                </c:pt>
                <c:pt idx="2644">
                  <c:v>0.77177083333333329</c:v>
                </c:pt>
                <c:pt idx="2645">
                  <c:v>0.77177083333333329</c:v>
                </c:pt>
                <c:pt idx="2646">
                  <c:v>0.77178240740740744</c:v>
                </c:pt>
                <c:pt idx="2647">
                  <c:v>0.77178240740740744</c:v>
                </c:pt>
                <c:pt idx="2648">
                  <c:v>0.77179398148148148</c:v>
                </c:pt>
                <c:pt idx="2649">
                  <c:v>0.77179398148148148</c:v>
                </c:pt>
                <c:pt idx="2650">
                  <c:v>0.77180555555555552</c:v>
                </c:pt>
                <c:pt idx="2651">
                  <c:v>0.77180555555555552</c:v>
                </c:pt>
                <c:pt idx="2652">
                  <c:v>0.77181712962962967</c:v>
                </c:pt>
                <c:pt idx="2653">
                  <c:v>0.77182870370370371</c:v>
                </c:pt>
                <c:pt idx="2654">
                  <c:v>0.77182870370370371</c:v>
                </c:pt>
                <c:pt idx="2655">
                  <c:v>0.77184027777777775</c:v>
                </c:pt>
                <c:pt idx="2656">
                  <c:v>0.77184027777777775</c:v>
                </c:pt>
                <c:pt idx="2657">
                  <c:v>0.7718518518518519</c:v>
                </c:pt>
                <c:pt idx="2658">
                  <c:v>0.7718518518518519</c:v>
                </c:pt>
                <c:pt idx="2659">
                  <c:v>0.77186342592592594</c:v>
                </c:pt>
                <c:pt idx="2660">
                  <c:v>0.77186342592592594</c:v>
                </c:pt>
                <c:pt idx="2661">
                  <c:v>0.77187499999999998</c:v>
                </c:pt>
                <c:pt idx="2662">
                  <c:v>0.77187499999999998</c:v>
                </c:pt>
                <c:pt idx="2663">
                  <c:v>0.77188657407407413</c:v>
                </c:pt>
                <c:pt idx="2664">
                  <c:v>0.77188657407407413</c:v>
                </c:pt>
                <c:pt idx="2665">
                  <c:v>0.77189814814814817</c:v>
                </c:pt>
                <c:pt idx="2666">
                  <c:v>0.77189814814814817</c:v>
                </c:pt>
                <c:pt idx="2667">
                  <c:v>0.77190972222222221</c:v>
                </c:pt>
                <c:pt idx="2668">
                  <c:v>0.77190972222222221</c:v>
                </c:pt>
                <c:pt idx="2669">
                  <c:v>0.77192129629629624</c:v>
                </c:pt>
                <c:pt idx="2670">
                  <c:v>0.77193287037037039</c:v>
                </c:pt>
                <c:pt idx="2671">
                  <c:v>0.77193287037037039</c:v>
                </c:pt>
                <c:pt idx="2672">
                  <c:v>0.77194444444444443</c:v>
                </c:pt>
                <c:pt idx="2673">
                  <c:v>0.77194444444444443</c:v>
                </c:pt>
                <c:pt idx="2674">
                  <c:v>0.77195601851851847</c:v>
                </c:pt>
                <c:pt idx="2675">
                  <c:v>0.77195601851851847</c:v>
                </c:pt>
                <c:pt idx="2676">
                  <c:v>0.77196759259259262</c:v>
                </c:pt>
                <c:pt idx="2677">
                  <c:v>0.77196759259259262</c:v>
                </c:pt>
                <c:pt idx="2678">
                  <c:v>0.77197916666666666</c:v>
                </c:pt>
                <c:pt idx="2679">
                  <c:v>0.77197916666666666</c:v>
                </c:pt>
                <c:pt idx="2680">
                  <c:v>0.7719907407407407</c:v>
                </c:pt>
                <c:pt idx="2681">
                  <c:v>0.7719907407407407</c:v>
                </c:pt>
                <c:pt idx="2682">
                  <c:v>0.77200231481481485</c:v>
                </c:pt>
                <c:pt idx="2683">
                  <c:v>0.77200231481481485</c:v>
                </c:pt>
                <c:pt idx="2684">
                  <c:v>0.77201388888888889</c:v>
                </c:pt>
                <c:pt idx="2685">
                  <c:v>0.77201388888888889</c:v>
                </c:pt>
                <c:pt idx="2686">
                  <c:v>0.77202546296296293</c:v>
                </c:pt>
                <c:pt idx="2687">
                  <c:v>0.77203703703703708</c:v>
                </c:pt>
                <c:pt idx="2688">
                  <c:v>0.77203703703703708</c:v>
                </c:pt>
                <c:pt idx="2689">
                  <c:v>0.77204861111111112</c:v>
                </c:pt>
                <c:pt idx="2690">
                  <c:v>0.77204861111111112</c:v>
                </c:pt>
                <c:pt idx="2691">
                  <c:v>0.77206018518518515</c:v>
                </c:pt>
                <c:pt idx="2692">
                  <c:v>0.77206018518518515</c:v>
                </c:pt>
                <c:pt idx="2693">
                  <c:v>0.7720717592592593</c:v>
                </c:pt>
                <c:pt idx="2694">
                  <c:v>0.7720717592592593</c:v>
                </c:pt>
                <c:pt idx="2695">
                  <c:v>0.77208333333333334</c:v>
                </c:pt>
                <c:pt idx="2696">
                  <c:v>0.77208333333333334</c:v>
                </c:pt>
                <c:pt idx="2697">
                  <c:v>0.77209490740740738</c:v>
                </c:pt>
                <c:pt idx="2698">
                  <c:v>0.77209490740740738</c:v>
                </c:pt>
                <c:pt idx="2699">
                  <c:v>0.77210648148148153</c:v>
                </c:pt>
                <c:pt idx="2700">
                  <c:v>0.77210648148148153</c:v>
                </c:pt>
                <c:pt idx="2701">
                  <c:v>0.77211805555555557</c:v>
                </c:pt>
                <c:pt idx="2702">
                  <c:v>0.77211805555555557</c:v>
                </c:pt>
                <c:pt idx="2703">
                  <c:v>0.77212962962962961</c:v>
                </c:pt>
                <c:pt idx="2704">
                  <c:v>0.77212962962962961</c:v>
                </c:pt>
                <c:pt idx="2705">
                  <c:v>0.77214120370370365</c:v>
                </c:pt>
                <c:pt idx="2706">
                  <c:v>0.7721527777777778</c:v>
                </c:pt>
                <c:pt idx="2707">
                  <c:v>0.7721527777777778</c:v>
                </c:pt>
                <c:pt idx="2708">
                  <c:v>0.77216435185185184</c:v>
                </c:pt>
                <c:pt idx="2709">
                  <c:v>0.77216435185185184</c:v>
                </c:pt>
                <c:pt idx="2710">
                  <c:v>0.77217592592592588</c:v>
                </c:pt>
                <c:pt idx="2711">
                  <c:v>0.77217592592592588</c:v>
                </c:pt>
                <c:pt idx="2712">
                  <c:v>0.77218750000000003</c:v>
                </c:pt>
                <c:pt idx="2713">
                  <c:v>0.77218750000000003</c:v>
                </c:pt>
                <c:pt idx="2714">
                  <c:v>0.77219907407407407</c:v>
                </c:pt>
                <c:pt idx="2715">
                  <c:v>0.77219907407407407</c:v>
                </c:pt>
                <c:pt idx="2716">
                  <c:v>0.7722106481481481</c:v>
                </c:pt>
                <c:pt idx="2717">
                  <c:v>0.7722106481481481</c:v>
                </c:pt>
                <c:pt idx="2718">
                  <c:v>0.77222222222222225</c:v>
                </c:pt>
                <c:pt idx="2719">
                  <c:v>0.77222222222222225</c:v>
                </c:pt>
                <c:pt idx="2720">
                  <c:v>0.77223379629629629</c:v>
                </c:pt>
                <c:pt idx="2721">
                  <c:v>0.77224537037037033</c:v>
                </c:pt>
                <c:pt idx="2722">
                  <c:v>0.77224537037037033</c:v>
                </c:pt>
                <c:pt idx="2723">
                  <c:v>0.77225694444444448</c:v>
                </c:pt>
                <c:pt idx="2724">
                  <c:v>0.77225694444444448</c:v>
                </c:pt>
                <c:pt idx="2725">
                  <c:v>0.77226851851851852</c:v>
                </c:pt>
                <c:pt idx="2726">
                  <c:v>0.77226851851851852</c:v>
                </c:pt>
                <c:pt idx="2727">
                  <c:v>0.77228009259259256</c:v>
                </c:pt>
                <c:pt idx="2728">
                  <c:v>0.77228009259259256</c:v>
                </c:pt>
                <c:pt idx="2729">
                  <c:v>0.77229166666666671</c:v>
                </c:pt>
                <c:pt idx="2730">
                  <c:v>0.77229166666666671</c:v>
                </c:pt>
                <c:pt idx="2731">
                  <c:v>0.77230324074074075</c:v>
                </c:pt>
                <c:pt idx="2732">
                  <c:v>0.77230324074074075</c:v>
                </c:pt>
                <c:pt idx="2733">
                  <c:v>0.77231481481481479</c:v>
                </c:pt>
                <c:pt idx="2734">
                  <c:v>0.77231481481481479</c:v>
                </c:pt>
                <c:pt idx="2735">
                  <c:v>0.77232638888888894</c:v>
                </c:pt>
                <c:pt idx="2736">
                  <c:v>0.77232638888888894</c:v>
                </c:pt>
                <c:pt idx="2737">
                  <c:v>0.77233796296296298</c:v>
                </c:pt>
                <c:pt idx="2738">
                  <c:v>0.77233796296296298</c:v>
                </c:pt>
                <c:pt idx="2739">
                  <c:v>0.77234953703703701</c:v>
                </c:pt>
                <c:pt idx="2740">
                  <c:v>0.77236111111111116</c:v>
                </c:pt>
                <c:pt idx="2741">
                  <c:v>0.77236111111111116</c:v>
                </c:pt>
                <c:pt idx="2742">
                  <c:v>0.7723726851851852</c:v>
                </c:pt>
                <c:pt idx="2743">
                  <c:v>0.7723726851851852</c:v>
                </c:pt>
                <c:pt idx="2744">
                  <c:v>0.77238425925925924</c:v>
                </c:pt>
                <c:pt idx="2745">
                  <c:v>0.77238425925925924</c:v>
                </c:pt>
                <c:pt idx="2746">
                  <c:v>0.77239583333333328</c:v>
                </c:pt>
                <c:pt idx="2747">
                  <c:v>0.77239583333333328</c:v>
                </c:pt>
                <c:pt idx="2748">
                  <c:v>0.77240740740740743</c:v>
                </c:pt>
                <c:pt idx="2749">
                  <c:v>0.77240740740740743</c:v>
                </c:pt>
                <c:pt idx="2750">
                  <c:v>0.77241898148148147</c:v>
                </c:pt>
                <c:pt idx="2751">
                  <c:v>0.77241898148148147</c:v>
                </c:pt>
                <c:pt idx="2752">
                  <c:v>0.77243055555555551</c:v>
                </c:pt>
                <c:pt idx="2753">
                  <c:v>0.77243055555555551</c:v>
                </c:pt>
                <c:pt idx="2754">
                  <c:v>0.77244212962962966</c:v>
                </c:pt>
                <c:pt idx="2755">
                  <c:v>0.77244212962962966</c:v>
                </c:pt>
                <c:pt idx="2756">
                  <c:v>0.7724537037037037</c:v>
                </c:pt>
                <c:pt idx="2757">
                  <c:v>0.77246527777777774</c:v>
                </c:pt>
                <c:pt idx="2758">
                  <c:v>0.77246527777777774</c:v>
                </c:pt>
                <c:pt idx="2759">
                  <c:v>0.77247685185185189</c:v>
                </c:pt>
                <c:pt idx="2760">
                  <c:v>0.77247685185185189</c:v>
                </c:pt>
                <c:pt idx="2761">
                  <c:v>0.77248842592592593</c:v>
                </c:pt>
                <c:pt idx="2762">
                  <c:v>0.77248842592592593</c:v>
                </c:pt>
                <c:pt idx="2763">
                  <c:v>0.77249999999999996</c:v>
                </c:pt>
                <c:pt idx="2764">
                  <c:v>0.77249999999999996</c:v>
                </c:pt>
                <c:pt idx="2765">
                  <c:v>0.77251157407407411</c:v>
                </c:pt>
                <c:pt idx="2766">
                  <c:v>0.77251157407407411</c:v>
                </c:pt>
                <c:pt idx="2767">
                  <c:v>0.77252314814814815</c:v>
                </c:pt>
                <c:pt idx="2768">
                  <c:v>0.77252314814814815</c:v>
                </c:pt>
                <c:pt idx="2769">
                  <c:v>0.77253472222222219</c:v>
                </c:pt>
                <c:pt idx="2770">
                  <c:v>0.77253472222222219</c:v>
                </c:pt>
                <c:pt idx="2771">
                  <c:v>0.77254629629629634</c:v>
                </c:pt>
                <c:pt idx="2772">
                  <c:v>0.77254629629629634</c:v>
                </c:pt>
                <c:pt idx="2773">
                  <c:v>0.77255787037037038</c:v>
                </c:pt>
                <c:pt idx="2774">
                  <c:v>0.77256944444444442</c:v>
                </c:pt>
                <c:pt idx="2775">
                  <c:v>0.77256944444444442</c:v>
                </c:pt>
                <c:pt idx="2776">
                  <c:v>0.77258101851851857</c:v>
                </c:pt>
                <c:pt idx="2777">
                  <c:v>0.77258101851851857</c:v>
                </c:pt>
                <c:pt idx="2778">
                  <c:v>0.77259259259259261</c:v>
                </c:pt>
                <c:pt idx="2779">
                  <c:v>0.77259259259259261</c:v>
                </c:pt>
                <c:pt idx="2780">
                  <c:v>0.77260416666666665</c:v>
                </c:pt>
                <c:pt idx="2781">
                  <c:v>0.77260416666666665</c:v>
                </c:pt>
                <c:pt idx="2782">
                  <c:v>0.77261574074074069</c:v>
                </c:pt>
                <c:pt idx="2783">
                  <c:v>0.77261574074074069</c:v>
                </c:pt>
                <c:pt idx="2784">
                  <c:v>0.77262731481481484</c:v>
                </c:pt>
                <c:pt idx="2785">
                  <c:v>0.77262731481481484</c:v>
                </c:pt>
                <c:pt idx="2786">
                  <c:v>0.77263888888888888</c:v>
                </c:pt>
                <c:pt idx="2787">
                  <c:v>0.77263888888888888</c:v>
                </c:pt>
                <c:pt idx="2788">
                  <c:v>0.77265046296296291</c:v>
                </c:pt>
                <c:pt idx="2789">
                  <c:v>0.77265046296296291</c:v>
                </c:pt>
                <c:pt idx="2790">
                  <c:v>0.77266203703703706</c:v>
                </c:pt>
                <c:pt idx="2791">
                  <c:v>0.77266203703703706</c:v>
                </c:pt>
                <c:pt idx="2792">
                  <c:v>0.7726736111111111</c:v>
                </c:pt>
                <c:pt idx="2793">
                  <c:v>0.77268518518518514</c:v>
                </c:pt>
                <c:pt idx="2794">
                  <c:v>0.77268518518518514</c:v>
                </c:pt>
                <c:pt idx="2795">
                  <c:v>0.77269675925925929</c:v>
                </c:pt>
                <c:pt idx="2796">
                  <c:v>0.77269675925925929</c:v>
                </c:pt>
                <c:pt idx="2797">
                  <c:v>0.77270833333333333</c:v>
                </c:pt>
                <c:pt idx="2798">
                  <c:v>0.77270833333333333</c:v>
                </c:pt>
                <c:pt idx="2799">
                  <c:v>0.77271990740740737</c:v>
                </c:pt>
                <c:pt idx="2800">
                  <c:v>0.77271990740740737</c:v>
                </c:pt>
                <c:pt idx="2801">
                  <c:v>0.77273148148148152</c:v>
                </c:pt>
                <c:pt idx="2802">
                  <c:v>0.77273148148148152</c:v>
                </c:pt>
                <c:pt idx="2803">
                  <c:v>0.77274305555555556</c:v>
                </c:pt>
                <c:pt idx="2804">
                  <c:v>0.77274305555555556</c:v>
                </c:pt>
                <c:pt idx="2805">
                  <c:v>0.7727546296296296</c:v>
                </c:pt>
                <c:pt idx="2806">
                  <c:v>0.7727546296296296</c:v>
                </c:pt>
                <c:pt idx="2807">
                  <c:v>0.77276620370370375</c:v>
                </c:pt>
                <c:pt idx="2808">
                  <c:v>0.77277777777777779</c:v>
                </c:pt>
                <c:pt idx="2809">
                  <c:v>0.77277777777777779</c:v>
                </c:pt>
                <c:pt idx="2810">
                  <c:v>0.77278935185185182</c:v>
                </c:pt>
                <c:pt idx="2811">
                  <c:v>0.77278935185185182</c:v>
                </c:pt>
                <c:pt idx="2812">
                  <c:v>0.77280092592592597</c:v>
                </c:pt>
                <c:pt idx="2813">
                  <c:v>0.77280092592592597</c:v>
                </c:pt>
                <c:pt idx="2814">
                  <c:v>0.77281250000000001</c:v>
                </c:pt>
                <c:pt idx="2815">
                  <c:v>0.77281250000000001</c:v>
                </c:pt>
                <c:pt idx="2816">
                  <c:v>0.77282407407407405</c:v>
                </c:pt>
                <c:pt idx="2817">
                  <c:v>0.77282407407407405</c:v>
                </c:pt>
                <c:pt idx="2818">
                  <c:v>0.7728356481481482</c:v>
                </c:pt>
                <c:pt idx="2819">
                  <c:v>0.7728356481481482</c:v>
                </c:pt>
                <c:pt idx="2820">
                  <c:v>0.77284722222222224</c:v>
                </c:pt>
                <c:pt idx="2821">
                  <c:v>0.77284722222222224</c:v>
                </c:pt>
                <c:pt idx="2822">
                  <c:v>0.77285879629629628</c:v>
                </c:pt>
                <c:pt idx="2823">
                  <c:v>0.77287037037037032</c:v>
                </c:pt>
                <c:pt idx="2824">
                  <c:v>0.77287037037037032</c:v>
                </c:pt>
                <c:pt idx="2825">
                  <c:v>0.77288194444444447</c:v>
                </c:pt>
                <c:pt idx="2826">
                  <c:v>0.77288194444444447</c:v>
                </c:pt>
                <c:pt idx="2827">
                  <c:v>0.77289351851851851</c:v>
                </c:pt>
                <c:pt idx="2828">
                  <c:v>0.77289351851851851</c:v>
                </c:pt>
                <c:pt idx="2829">
                  <c:v>0.77290509259259255</c:v>
                </c:pt>
                <c:pt idx="2830">
                  <c:v>0.77290509259259255</c:v>
                </c:pt>
                <c:pt idx="2831">
                  <c:v>0.7729166666666667</c:v>
                </c:pt>
                <c:pt idx="2832">
                  <c:v>0.7729166666666667</c:v>
                </c:pt>
                <c:pt idx="2833">
                  <c:v>0.77292824074074074</c:v>
                </c:pt>
                <c:pt idx="2834">
                  <c:v>0.77292824074074074</c:v>
                </c:pt>
                <c:pt idx="2835">
                  <c:v>0.77293981481481477</c:v>
                </c:pt>
                <c:pt idx="2836">
                  <c:v>0.77293981481481477</c:v>
                </c:pt>
                <c:pt idx="2837">
                  <c:v>0.77295138888888892</c:v>
                </c:pt>
                <c:pt idx="2838">
                  <c:v>0.77296296296296296</c:v>
                </c:pt>
                <c:pt idx="2839">
                  <c:v>0.77296296296296296</c:v>
                </c:pt>
                <c:pt idx="2840">
                  <c:v>0.772974537037037</c:v>
                </c:pt>
                <c:pt idx="2841">
                  <c:v>0.772974537037037</c:v>
                </c:pt>
                <c:pt idx="2842">
                  <c:v>0.77298611111111115</c:v>
                </c:pt>
                <c:pt idx="2843">
                  <c:v>0.77298611111111115</c:v>
                </c:pt>
                <c:pt idx="2844">
                  <c:v>0.77299768518518519</c:v>
                </c:pt>
                <c:pt idx="2845">
                  <c:v>0.77299768518518519</c:v>
                </c:pt>
                <c:pt idx="2846">
                  <c:v>0.77300925925925923</c:v>
                </c:pt>
                <c:pt idx="2847">
                  <c:v>0.77300925925925923</c:v>
                </c:pt>
                <c:pt idx="2848">
                  <c:v>0.77302083333333338</c:v>
                </c:pt>
                <c:pt idx="2849">
                  <c:v>0.77302083333333338</c:v>
                </c:pt>
                <c:pt idx="2850">
                  <c:v>0.77303240740740742</c:v>
                </c:pt>
                <c:pt idx="2851">
                  <c:v>0.77303240740740742</c:v>
                </c:pt>
                <c:pt idx="2852">
                  <c:v>0.77304398148148146</c:v>
                </c:pt>
                <c:pt idx="2853">
                  <c:v>0.77304398148148146</c:v>
                </c:pt>
                <c:pt idx="2854">
                  <c:v>0.77305555555555561</c:v>
                </c:pt>
                <c:pt idx="2855">
                  <c:v>0.77306712962962965</c:v>
                </c:pt>
                <c:pt idx="2856">
                  <c:v>0.77306712962962965</c:v>
                </c:pt>
                <c:pt idx="2857">
                  <c:v>0.77307870370370368</c:v>
                </c:pt>
                <c:pt idx="2858">
                  <c:v>0.77307870370370368</c:v>
                </c:pt>
                <c:pt idx="2859">
                  <c:v>0.77309027777777772</c:v>
                </c:pt>
                <c:pt idx="2860">
                  <c:v>0.77309027777777772</c:v>
                </c:pt>
                <c:pt idx="2861">
                  <c:v>0.77310185185185187</c:v>
                </c:pt>
                <c:pt idx="2862">
                  <c:v>0.77310185185185187</c:v>
                </c:pt>
                <c:pt idx="2863">
                  <c:v>0.77311342592592591</c:v>
                </c:pt>
                <c:pt idx="2864">
                  <c:v>0.77311342592592591</c:v>
                </c:pt>
                <c:pt idx="2865">
                  <c:v>0.77312499999999995</c:v>
                </c:pt>
                <c:pt idx="2866">
                  <c:v>0.77312499999999995</c:v>
                </c:pt>
                <c:pt idx="2867">
                  <c:v>0.7731365740740741</c:v>
                </c:pt>
                <c:pt idx="2868">
                  <c:v>0.7731365740740741</c:v>
                </c:pt>
                <c:pt idx="2869">
                  <c:v>0.77314814814814814</c:v>
                </c:pt>
                <c:pt idx="2870">
                  <c:v>0.77315972222222218</c:v>
                </c:pt>
                <c:pt idx="2871">
                  <c:v>0.77315972222222218</c:v>
                </c:pt>
                <c:pt idx="2872">
                  <c:v>0.77317129629629633</c:v>
                </c:pt>
                <c:pt idx="2873">
                  <c:v>0.77317129629629633</c:v>
                </c:pt>
                <c:pt idx="2874">
                  <c:v>0.77318287037037037</c:v>
                </c:pt>
                <c:pt idx="2875">
                  <c:v>0.77318287037037037</c:v>
                </c:pt>
                <c:pt idx="2876">
                  <c:v>0.77319444444444441</c:v>
                </c:pt>
                <c:pt idx="2877">
                  <c:v>0.77319444444444441</c:v>
                </c:pt>
                <c:pt idx="2878">
                  <c:v>0.77320601851851856</c:v>
                </c:pt>
                <c:pt idx="2879">
                  <c:v>0.77320601851851856</c:v>
                </c:pt>
                <c:pt idx="2880">
                  <c:v>0.7732175925925926</c:v>
                </c:pt>
                <c:pt idx="2881">
                  <c:v>0.7732175925925926</c:v>
                </c:pt>
                <c:pt idx="2882">
                  <c:v>0.77322916666666663</c:v>
                </c:pt>
                <c:pt idx="2883">
                  <c:v>0.77322916666666663</c:v>
                </c:pt>
                <c:pt idx="2884">
                  <c:v>0.77324074074074078</c:v>
                </c:pt>
                <c:pt idx="2885">
                  <c:v>0.77324074074074078</c:v>
                </c:pt>
                <c:pt idx="2886">
                  <c:v>0.77325231481481482</c:v>
                </c:pt>
                <c:pt idx="2887">
                  <c:v>0.77326388888888886</c:v>
                </c:pt>
                <c:pt idx="2888">
                  <c:v>0.77326388888888886</c:v>
                </c:pt>
                <c:pt idx="2889">
                  <c:v>0.77327546296296301</c:v>
                </c:pt>
                <c:pt idx="2890">
                  <c:v>0.77327546296296301</c:v>
                </c:pt>
                <c:pt idx="2891">
                  <c:v>0.77328703703703705</c:v>
                </c:pt>
                <c:pt idx="2892">
                  <c:v>0.77328703703703705</c:v>
                </c:pt>
                <c:pt idx="2893">
                  <c:v>0.77329861111111109</c:v>
                </c:pt>
                <c:pt idx="2894">
                  <c:v>0.77329861111111109</c:v>
                </c:pt>
                <c:pt idx="2895">
                  <c:v>0.77331018518518524</c:v>
                </c:pt>
                <c:pt idx="2896">
                  <c:v>0.77331018518518524</c:v>
                </c:pt>
                <c:pt idx="2897">
                  <c:v>0.77332175925925928</c:v>
                </c:pt>
                <c:pt idx="2898">
                  <c:v>0.77332175925925928</c:v>
                </c:pt>
                <c:pt idx="2899">
                  <c:v>0.77333333333333332</c:v>
                </c:pt>
                <c:pt idx="2900">
                  <c:v>0.77333333333333332</c:v>
                </c:pt>
                <c:pt idx="2901">
                  <c:v>0.77334490740740736</c:v>
                </c:pt>
                <c:pt idx="2902">
                  <c:v>0.77334490740740736</c:v>
                </c:pt>
                <c:pt idx="2903">
                  <c:v>0.77335648148148151</c:v>
                </c:pt>
                <c:pt idx="2904">
                  <c:v>0.77336805555555554</c:v>
                </c:pt>
                <c:pt idx="2905">
                  <c:v>0.77336805555555554</c:v>
                </c:pt>
                <c:pt idx="2906">
                  <c:v>0.77337962962962958</c:v>
                </c:pt>
                <c:pt idx="2907">
                  <c:v>0.77337962962962958</c:v>
                </c:pt>
                <c:pt idx="2908">
                  <c:v>0.77339120370370373</c:v>
                </c:pt>
                <c:pt idx="2909">
                  <c:v>0.77339120370370373</c:v>
                </c:pt>
                <c:pt idx="2910">
                  <c:v>0.77340277777777777</c:v>
                </c:pt>
                <c:pt idx="2911">
                  <c:v>0.77340277777777777</c:v>
                </c:pt>
                <c:pt idx="2912">
                  <c:v>0.77341435185185181</c:v>
                </c:pt>
                <c:pt idx="2913">
                  <c:v>0.77341435185185181</c:v>
                </c:pt>
                <c:pt idx="2914">
                  <c:v>0.77342592592592596</c:v>
                </c:pt>
                <c:pt idx="2915">
                  <c:v>0.77342592592592596</c:v>
                </c:pt>
                <c:pt idx="2916">
                  <c:v>0.7734375</c:v>
                </c:pt>
                <c:pt idx="2917">
                  <c:v>0.7734375</c:v>
                </c:pt>
                <c:pt idx="2918">
                  <c:v>0.77344907407407404</c:v>
                </c:pt>
                <c:pt idx="2919">
                  <c:v>0.77344907407407404</c:v>
                </c:pt>
                <c:pt idx="2920">
                  <c:v>0.77346064814814819</c:v>
                </c:pt>
                <c:pt idx="2921">
                  <c:v>0.77347222222222223</c:v>
                </c:pt>
                <c:pt idx="2922">
                  <c:v>0.77347222222222223</c:v>
                </c:pt>
                <c:pt idx="2923">
                  <c:v>0.77348379629629627</c:v>
                </c:pt>
                <c:pt idx="2924">
                  <c:v>0.77348379629629627</c:v>
                </c:pt>
                <c:pt idx="2925">
                  <c:v>0.77349537037037042</c:v>
                </c:pt>
                <c:pt idx="2926">
                  <c:v>0.77349537037037042</c:v>
                </c:pt>
                <c:pt idx="2927">
                  <c:v>0.77350694444444446</c:v>
                </c:pt>
                <c:pt idx="2928">
                  <c:v>0.77350694444444446</c:v>
                </c:pt>
                <c:pt idx="2929">
                  <c:v>0.77351851851851849</c:v>
                </c:pt>
                <c:pt idx="2930">
                  <c:v>0.77351851851851849</c:v>
                </c:pt>
                <c:pt idx="2931">
                  <c:v>0.77353009259259264</c:v>
                </c:pt>
                <c:pt idx="2932">
                  <c:v>0.77353009259259264</c:v>
                </c:pt>
                <c:pt idx="2933">
                  <c:v>0.77354166666666668</c:v>
                </c:pt>
                <c:pt idx="2934">
                  <c:v>0.77354166666666668</c:v>
                </c:pt>
                <c:pt idx="2935">
                  <c:v>0.77355324074074072</c:v>
                </c:pt>
                <c:pt idx="2936">
                  <c:v>0.77355324074074072</c:v>
                </c:pt>
                <c:pt idx="2937">
                  <c:v>0.77356481481481476</c:v>
                </c:pt>
                <c:pt idx="2938">
                  <c:v>0.77356481481481476</c:v>
                </c:pt>
                <c:pt idx="2939">
                  <c:v>0.77357638888888891</c:v>
                </c:pt>
                <c:pt idx="2940">
                  <c:v>0.77358796296296295</c:v>
                </c:pt>
                <c:pt idx="2941">
                  <c:v>0.77358796296296295</c:v>
                </c:pt>
                <c:pt idx="2942">
                  <c:v>0.77359953703703699</c:v>
                </c:pt>
                <c:pt idx="2943">
                  <c:v>0.77359953703703699</c:v>
                </c:pt>
                <c:pt idx="2944">
                  <c:v>0.77361111111111114</c:v>
                </c:pt>
                <c:pt idx="2945">
                  <c:v>0.77361111111111114</c:v>
                </c:pt>
                <c:pt idx="2946">
                  <c:v>0.77362268518518518</c:v>
                </c:pt>
                <c:pt idx="2947">
                  <c:v>0.77362268518518518</c:v>
                </c:pt>
                <c:pt idx="2948">
                  <c:v>0.77363425925925922</c:v>
                </c:pt>
                <c:pt idx="2949">
                  <c:v>0.77363425925925922</c:v>
                </c:pt>
                <c:pt idx="2950">
                  <c:v>0.77364583333333337</c:v>
                </c:pt>
                <c:pt idx="2951">
                  <c:v>0.77364583333333337</c:v>
                </c:pt>
                <c:pt idx="2952">
                  <c:v>0.7736574074074074</c:v>
                </c:pt>
                <c:pt idx="2953">
                  <c:v>0.7736574074074074</c:v>
                </c:pt>
                <c:pt idx="2954">
                  <c:v>0.77366898148148144</c:v>
                </c:pt>
                <c:pt idx="2955">
                  <c:v>0.77366898148148144</c:v>
                </c:pt>
                <c:pt idx="2956">
                  <c:v>0.77368055555555559</c:v>
                </c:pt>
                <c:pt idx="2957">
                  <c:v>0.77369212962962963</c:v>
                </c:pt>
                <c:pt idx="2958">
                  <c:v>0.77369212962962963</c:v>
                </c:pt>
                <c:pt idx="2959">
                  <c:v>0.77370370370370367</c:v>
                </c:pt>
                <c:pt idx="2960">
                  <c:v>0.77370370370370367</c:v>
                </c:pt>
                <c:pt idx="2961">
                  <c:v>0.77371527777777782</c:v>
                </c:pt>
                <c:pt idx="2962">
                  <c:v>0.77371527777777782</c:v>
                </c:pt>
                <c:pt idx="2963">
                  <c:v>0.77372685185185186</c:v>
                </c:pt>
                <c:pt idx="2964">
                  <c:v>0.77372685185185186</c:v>
                </c:pt>
                <c:pt idx="2965">
                  <c:v>0.7737384259259259</c:v>
                </c:pt>
                <c:pt idx="2966">
                  <c:v>0.7737384259259259</c:v>
                </c:pt>
                <c:pt idx="2967">
                  <c:v>0.77375000000000005</c:v>
                </c:pt>
                <c:pt idx="2968">
                  <c:v>0.77375000000000005</c:v>
                </c:pt>
                <c:pt idx="2969">
                  <c:v>0.77376157407407409</c:v>
                </c:pt>
                <c:pt idx="2970">
                  <c:v>0.77376157407407409</c:v>
                </c:pt>
                <c:pt idx="2971">
                  <c:v>0.77377314814814813</c:v>
                </c:pt>
                <c:pt idx="2972">
                  <c:v>0.77377314814814813</c:v>
                </c:pt>
                <c:pt idx="2973">
                  <c:v>0.77378472222222228</c:v>
                </c:pt>
                <c:pt idx="2974">
                  <c:v>0.77379629629629632</c:v>
                </c:pt>
                <c:pt idx="2975">
                  <c:v>0.77379629629629632</c:v>
                </c:pt>
                <c:pt idx="2976">
                  <c:v>0.77380787037037035</c:v>
                </c:pt>
                <c:pt idx="2977">
                  <c:v>0.77380787037037035</c:v>
                </c:pt>
                <c:pt idx="2978">
                  <c:v>0.77381944444444439</c:v>
                </c:pt>
                <c:pt idx="2979">
                  <c:v>0.77381944444444439</c:v>
                </c:pt>
                <c:pt idx="2980">
                  <c:v>0.77383101851851854</c:v>
                </c:pt>
                <c:pt idx="2981">
                  <c:v>0.77383101851851854</c:v>
                </c:pt>
                <c:pt idx="2982">
                  <c:v>0.77384259259259258</c:v>
                </c:pt>
                <c:pt idx="2983">
                  <c:v>0.77384259259259258</c:v>
                </c:pt>
                <c:pt idx="2984">
                  <c:v>0.77385416666666662</c:v>
                </c:pt>
                <c:pt idx="2985">
                  <c:v>0.77385416666666662</c:v>
                </c:pt>
                <c:pt idx="2986">
                  <c:v>0.77386574074074077</c:v>
                </c:pt>
                <c:pt idx="2987">
                  <c:v>0.77386574074074077</c:v>
                </c:pt>
                <c:pt idx="2988">
                  <c:v>0.77387731481481481</c:v>
                </c:pt>
                <c:pt idx="2989">
                  <c:v>0.77387731481481481</c:v>
                </c:pt>
                <c:pt idx="2990">
                  <c:v>0.77388888888888885</c:v>
                </c:pt>
                <c:pt idx="2991">
                  <c:v>0.773900462962963</c:v>
                </c:pt>
                <c:pt idx="2992">
                  <c:v>0.773900462962963</c:v>
                </c:pt>
                <c:pt idx="2993">
                  <c:v>0.77391203703703704</c:v>
                </c:pt>
                <c:pt idx="2994">
                  <c:v>0.77391203703703704</c:v>
                </c:pt>
                <c:pt idx="2995">
                  <c:v>0.77392361111111108</c:v>
                </c:pt>
                <c:pt idx="2996">
                  <c:v>0.77392361111111108</c:v>
                </c:pt>
                <c:pt idx="2997">
                  <c:v>0.77393518518518523</c:v>
                </c:pt>
                <c:pt idx="2998">
                  <c:v>0.77393518518518523</c:v>
                </c:pt>
                <c:pt idx="2999">
                  <c:v>0.77394675925925926</c:v>
                </c:pt>
                <c:pt idx="3000">
                  <c:v>0.77394675925925926</c:v>
                </c:pt>
                <c:pt idx="3001">
                  <c:v>0.7739583333333333</c:v>
                </c:pt>
                <c:pt idx="3002">
                  <c:v>0.7739583333333333</c:v>
                </c:pt>
                <c:pt idx="3003">
                  <c:v>0.77396990740740745</c:v>
                </c:pt>
                <c:pt idx="3004">
                  <c:v>0.77398148148148149</c:v>
                </c:pt>
                <c:pt idx="3005">
                  <c:v>0.77398148148148149</c:v>
                </c:pt>
                <c:pt idx="3006">
                  <c:v>0.77399305555555553</c:v>
                </c:pt>
                <c:pt idx="3007">
                  <c:v>0.77399305555555553</c:v>
                </c:pt>
                <c:pt idx="3008">
                  <c:v>0.77400462962962968</c:v>
                </c:pt>
                <c:pt idx="3009">
                  <c:v>0.77400462962962968</c:v>
                </c:pt>
                <c:pt idx="3010">
                  <c:v>0.77401620370370372</c:v>
                </c:pt>
                <c:pt idx="3011">
                  <c:v>0.77401620370370372</c:v>
                </c:pt>
                <c:pt idx="3012">
                  <c:v>0.77402777777777776</c:v>
                </c:pt>
                <c:pt idx="3013">
                  <c:v>0.77402777777777776</c:v>
                </c:pt>
                <c:pt idx="3014">
                  <c:v>0.7740393518518518</c:v>
                </c:pt>
                <c:pt idx="3015">
                  <c:v>0.7740393518518518</c:v>
                </c:pt>
                <c:pt idx="3016">
                  <c:v>0.77405092592592595</c:v>
                </c:pt>
                <c:pt idx="3017">
                  <c:v>0.77405092592592595</c:v>
                </c:pt>
                <c:pt idx="3018">
                  <c:v>0.77406249999999999</c:v>
                </c:pt>
                <c:pt idx="3019">
                  <c:v>0.77406249999999999</c:v>
                </c:pt>
                <c:pt idx="3020">
                  <c:v>0.77407407407407403</c:v>
                </c:pt>
                <c:pt idx="3021">
                  <c:v>0.77408564814814818</c:v>
                </c:pt>
                <c:pt idx="3022">
                  <c:v>0.77408564814814818</c:v>
                </c:pt>
                <c:pt idx="3023">
                  <c:v>0.77409722222222221</c:v>
                </c:pt>
                <c:pt idx="3024">
                  <c:v>0.77409722222222221</c:v>
                </c:pt>
                <c:pt idx="3025">
                  <c:v>0.77410879629629625</c:v>
                </c:pt>
                <c:pt idx="3026">
                  <c:v>0.77410879629629625</c:v>
                </c:pt>
                <c:pt idx="3027">
                  <c:v>0.7741203703703704</c:v>
                </c:pt>
                <c:pt idx="3028">
                  <c:v>0.7741203703703704</c:v>
                </c:pt>
                <c:pt idx="3029">
                  <c:v>0.77413194444444444</c:v>
                </c:pt>
                <c:pt idx="3030">
                  <c:v>0.77413194444444444</c:v>
                </c:pt>
                <c:pt idx="3031">
                  <c:v>0.77414351851851848</c:v>
                </c:pt>
                <c:pt idx="3032">
                  <c:v>0.77414351851851848</c:v>
                </c:pt>
                <c:pt idx="3033">
                  <c:v>0.77415509259259263</c:v>
                </c:pt>
                <c:pt idx="3034">
                  <c:v>0.77415509259259263</c:v>
                </c:pt>
                <c:pt idx="3035">
                  <c:v>0.77416666666666667</c:v>
                </c:pt>
                <c:pt idx="3036">
                  <c:v>0.77416666666666667</c:v>
                </c:pt>
                <c:pt idx="3037">
                  <c:v>0.77417824074074071</c:v>
                </c:pt>
                <c:pt idx="3038">
                  <c:v>0.77417824074074071</c:v>
                </c:pt>
                <c:pt idx="3039">
                  <c:v>0.77418981481481486</c:v>
                </c:pt>
                <c:pt idx="3040">
                  <c:v>0.7742013888888889</c:v>
                </c:pt>
                <c:pt idx="3041">
                  <c:v>0.7742013888888889</c:v>
                </c:pt>
                <c:pt idx="3042">
                  <c:v>0.77421296296296294</c:v>
                </c:pt>
                <c:pt idx="3043">
                  <c:v>0.77421296296296294</c:v>
                </c:pt>
                <c:pt idx="3044">
                  <c:v>0.77422453703703709</c:v>
                </c:pt>
                <c:pt idx="3045">
                  <c:v>0.77422453703703709</c:v>
                </c:pt>
                <c:pt idx="3046">
                  <c:v>0.77423611111111112</c:v>
                </c:pt>
                <c:pt idx="3047">
                  <c:v>0.77423611111111112</c:v>
                </c:pt>
                <c:pt idx="3048">
                  <c:v>0.77424768518518516</c:v>
                </c:pt>
                <c:pt idx="3049">
                  <c:v>0.77424768518518516</c:v>
                </c:pt>
                <c:pt idx="3050">
                  <c:v>0.77425925925925931</c:v>
                </c:pt>
                <c:pt idx="3051">
                  <c:v>0.77425925925925931</c:v>
                </c:pt>
                <c:pt idx="3052">
                  <c:v>0.77427083333333335</c:v>
                </c:pt>
                <c:pt idx="3053">
                  <c:v>0.77427083333333335</c:v>
                </c:pt>
                <c:pt idx="3054">
                  <c:v>0.77428240740740739</c:v>
                </c:pt>
                <c:pt idx="3055">
                  <c:v>0.77428240740740739</c:v>
                </c:pt>
                <c:pt idx="3056">
                  <c:v>0.77429398148148143</c:v>
                </c:pt>
                <c:pt idx="3057">
                  <c:v>0.77429398148148143</c:v>
                </c:pt>
                <c:pt idx="3058">
                  <c:v>0.77430555555555558</c:v>
                </c:pt>
                <c:pt idx="3059">
                  <c:v>0.77431712962962962</c:v>
                </c:pt>
                <c:pt idx="3060">
                  <c:v>0.77431712962962962</c:v>
                </c:pt>
                <c:pt idx="3061">
                  <c:v>0.77432870370370366</c:v>
                </c:pt>
                <c:pt idx="3062">
                  <c:v>0.77432870370370366</c:v>
                </c:pt>
                <c:pt idx="3063">
                  <c:v>0.77434027777777781</c:v>
                </c:pt>
                <c:pt idx="3064">
                  <c:v>0.77434027777777781</c:v>
                </c:pt>
                <c:pt idx="3065">
                  <c:v>0.77435185185185185</c:v>
                </c:pt>
                <c:pt idx="3066">
                  <c:v>0.77435185185185185</c:v>
                </c:pt>
                <c:pt idx="3067">
                  <c:v>0.77436342592592589</c:v>
                </c:pt>
                <c:pt idx="3068">
                  <c:v>0.77436342592592589</c:v>
                </c:pt>
                <c:pt idx="3069">
                  <c:v>0.77437500000000004</c:v>
                </c:pt>
                <c:pt idx="3070">
                  <c:v>0.77437500000000004</c:v>
                </c:pt>
                <c:pt idx="3071">
                  <c:v>0.77438657407407407</c:v>
                </c:pt>
                <c:pt idx="3072">
                  <c:v>0.77438657407407407</c:v>
                </c:pt>
                <c:pt idx="3073">
                  <c:v>0.77439814814814811</c:v>
                </c:pt>
                <c:pt idx="3074">
                  <c:v>0.77439814814814811</c:v>
                </c:pt>
                <c:pt idx="3075">
                  <c:v>0.77440972222222226</c:v>
                </c:pt>
                <c:pt idx="3076">
                  <c:v>0.7744212962962963</c:v>
                </c:pt>
                <c:pt idx="3077">
                  <c:v>0.7744212962962963</c:v>
                </c:pt>
                <c:pt idx="3078">
                  <c:v>0.77443287037037034</c:v>
                </c:pt>
                <c:pt idx="3079">
                  <c:v>0.77443287037037034</c:v>
                </c:pt>
                <c:pt idx="3080">
                  <c:v>0.77444444444444449</c:v>
                </c:pt>
                <c:pt idx="3081">
                  <c:v>0.77444444444444449</c:v>
                </c:pt>
                <c:pt idx="3082">
                  <c:v>0.77445601851851853</c:v>
                </c:pt>
                <c:pt idx="3083">
                  <c:v>0.77445601851851853</c:v>
                </c:pt>
                <c:pt idx="3084">
                  <c:v>0.77446759259259257</c:v>
                </c:pt>
                <c:pt idx="3085">
                  <c:v>0.77446759259259257</c:v>
                </c:pt>
                <c:pt idx="3086">
                  <c:v>0.77447916666666672</c:v>
                </c:pt>
                <c:pt idx="3087">
                  <c:v>0.77447916666666672</c:v>
                </c:pt>
                <c:pt idx="3088">
                  <c:v>0.77449074074074076</c:v>
                </c:pt>
                <c:pt idx="3089">
                  <c:v>0.77449074074074076</c:v>
                </c:pt>
                <c:pt idx="3090">
                  <c:v>0.7745023148148148</c:v>
                </c:pt>
                <c:pt idx="3091">
                  <c:v>0.77451388888888884</c:v>
                </c:pt>
                <c:pt idx="3092">
                  <c:v>0.77451388888888884</c:v>
                </c:pt>
                <c:pt idx="3093">
                  <c:v>0.77452546296296299</c:v>
                </c:pt>
                <c:pt idx="3094">
                  <c:v>0.77452546296296299</c:v>
                </c:pt>
                <c:pt idx="3095">
                  <c:v>0.77453703703703702</c:v>
                </c:pt>
                <c:pt idx="3096">
                  <c:v>0.77453703703703702</c:v>
                </c:pt>
                <c:pt idx="3097">
                  <c:v>0.77454861111111106</c:v>
                </c:pt>
                <c:pt idx="3098">
                  <c:v>0.77454861111111106</c:v>
                </c:pt>
                <c:pt idx="3099">
                  <c:v>0.77456018518518521</c:v>
                </c:pt>
                <c:pt idx="3100">
                  <c:v>0.77456018518518521</c:v>
                </c:pt>
                <c:pt idx="3101">
                  <c:v>0.77457175925925925</c:v>
                </c:pt>
                <c:pt idx="3102">
                  <c:v>0.77457175925925925</c:v>
                </c:pt>
                <c:pt idx="3103">
                  <c:v>0.77458333333333329</c:v>
                </c:pt>
                <c:pt idx="3104">
                  <c:v>0.77458333333333329</c:v>
                </c:pt>
                <c:pt idx="3105">
                  <c:v>0.77459490740740744</c:v>
                </c:pt>
                <c:pt idx="3106">
                  <c:v>0.77459490740740744</c:v>
                </c:pt>
                <c:pt idx="3107">
                  <c:v>0.77460648148148148</c:v>
                </c:pt>
                <c:pt idx="3108">
                  <c:v>0.77461805555555552</c:v>
                </c:pt>
                <c:pt idx="3109">
                  <c:v>0.77461805555555552</c:v>
                </c:pt>
                <c:pt idx="3110">
                  <c:v>0.77462962962962967</c:v>
                </c:pt>
                <c:pt idx="3111">
                  <c:v>0.77462962962962967</c:v>
                </c:pt>
                <c:pt idx="3112">
                  <c:v>0.77464120370370371</c:v>
                </c:pt>
                <c:pt idx="3113">
                  <c:v>0.77464120370370371</c:v>
                </c:pt>
                <c:pt idx="3114">
                  <c:v>0.77465277777777775</c:v>
                </c:pt>
                <c:pt idx="3115">
                  <c:v>0.77465277777777775</c:v>
                </c:pt>
                <c:pt idx="3116">
                  <c:v>0.7746643518518519</c:v>
                </c:pt>
                <c:pt idx="3117">
                  <c:v>0.7746643518518519</c:v>
                </c:pt>
                <c:pt idx="3118">
                  <c:v>0.77467592592592593</c:v>
                </c:pt>
                <c:pt idx="3119">
                  <c:v>0.77467592592592593</c:v>
                </c:pt>
                <c:pt idx="3120">
                  <c:v>0.77468749999999997</c:v>
                </c:pt>
                <c:pt idx="3121">
                  <c:v>0.77468749999999997</c:v>
                </c:pt>
                <c:pt idx="3122">
                  <c:v>0.77469907407407412</c:v>
                </c:pt>
                <c:pt idx="3123">
                  <c:v>0.77469907407407412</c:v>
                </c:pt>
                <c:pt idx="3124">
                  <c:v>0.77471064814814816</c:v>
                </c:pt>
                <c:pt idx="3125">
                  <c:v>0.7747222222222222</c:v>
                </c:pt>
                <c:pt idx="3126">
                  <c:v>0.7747222222222222</c:v>
                </c:pt>
                <c:pt idx="3127">
                  <c:v>0.77473379629629635</c:v>
                </c:pt>
                <c:pt idx="3128">
                  <c:v>0.77473379629629635</c:v>
                </c:pt>
                <c:pt idx="3129">
                  <c:v>0.77474537037037039</c:v>
                </c:pt>
                <c:pt idx="3130">
                  <c:v>0.77474537037037039</c:v>
                </c:pt>
                <c:pt idx="3131">
                  <c:v>0.77475694444444443</c:v>
                </c:pt>
                <c:pt idx="3132">
                  <c:v>0.77475694444444443</c:v>
                </c:pt>
                <c:pt idx="3133">
                  <c:v>0.77476851851851847</c:v>
                </c:pt>
                <c:pt idx="3134">
                  <c:v>0.77476851851851847</c:v>
                </c:pt>
                <c:pt idx="3135">
                  <c:v>0.77478009259259262</c:v>
                </c:pt>
                <c:pt idx="3136">
                  <c:v>0.77478009259259262</c:v>
                </c:pt>
                <c:pt idx="3137">
                  <c:v>0.77479166666666666</c:v>
                </c:pt>
                <c:pt idx="3138">
                  <c:v>0.77479166666666666</c:v>
                </c:pt>
                <c:pt idx="3139">
                  <c:v>0.7748032407407407</c:v>
                </c:pt>
                <c:pt idx="3140">
                  <c:v>0.7748032407407407</c:v>
                </c:pt>
                <c:pt idx="3141">
                  <c:v>0.77481481481481485</c:v>
                </c:pt>
                <c:pt idx="3142">
                  <c:v>0.77481481481481485</c:v>
                </c:pt>
                <c:pt idx="3143">
                  <c:v>0.77482638888888888</c:v>
                </c:pt>
                <c:pt idx="3144">
                  <c:v>0.77483796296296292</c:v>
                </c:pt>
                <c:pt idx="3145">
                  <c:v>0.77483796296296292</c:v>
                </c:pt>
                <c:pt idx="3146">
                  <c:v>0.77484953703703707</c:v>
                </c:pt>
                <c:pt idx="3147">
                  <c:v>0.77484953703703707</c:v>
                </c:pt>
                <c:pt idx="3148">
                  <c:v>0.77486111111111111</c:v>
                </c:pt>
                <c:pt idx="3149">
                  <c:v>0.77486111111111111</c:v>
                </c:pt>
                <c:pt idx="3150">
                  <c:v>0.77487268518518515</c:v>
                </c:pt>
                <c:pt idx="3151">
                  <c:v>0.77487268518518515</c:v>
                </c:pt>
                <c:pt idx="3152">
                  <c:v>0.7748842592592593</c:v>
                </c:pt>
                <c:pt idx="3153">
                  <c:v>0.7748842592592593</c:v>
                </c:pt>
                <c:pt idx="3154">
                  <c:v>0.77489583333333334</c:v>
                </c:pt>
                <c:pt idx="3155">
                  <c:v>0.77489583333333334</c:v>
                </c:pt>
                <c:pt idx="3156">
                  <c:v>0.77490740740740738</c:v>
                </c:pt>
                <c:pt idx="3157">
                  <c:v>0.77490740740740738</c:v>
                </c:pt>
                <c:pt idx="3158">
                  <c:v>0.77491898148148153</c:v>
                </c:pt>
                <c:pt idx="3159">
                  <c:v>0.77491898148148153</c:v>
                </c:pt>
                <c:pt idx="3160">
                  <c:v>0.77493055555555557</c:v>
                </c:pt>
                <c:pt idx="3161">
                  <c:v>0.77494212962962961</c:v>
                </c:pt>
                <c:pt idx="3162">
                  <c:v>0.77494212962962961</c:v>
                </c:pt>
                <c:pt idx="3163">
                  <c:v>0.77495370370370376</c:v>
                </c:pt>
                <c:pt idx="3164">
                  <c:v>0.77495370370370376</c:v>
                </c:pt>
                <c:pt idx="3165">
                  <c:v>0.77496527777777779</c:v>
                </c:pt>
                <c:pt idx="3166">
                  <c:v>0.77496527777777779</c:v>
                </c:pt>
                <c:pt idx="3167">
                  <c:v>0.77497685185185183</c:v>
                </c:pt>
                <c:pt idx="3168">
                  <c:v>0.77497685185185183</c:v>
                </c:pt>
                <c:pt idx="3169">
                  <c:v>0.77498842592592587</c:v>
                </c:pt>
                <c:pt idx="3170">
                  <c:v>0.77498842592592587</c:v>
                </c:pt>
                <c:pt idx="3171">
                  <c:v>0.77500000000000002</c:v>
                </c:pt>
                <c:pt idx="3172">
                  <c:v>0.77500000000000002</c:v>
                </c:pt>
                <c:pt idx="3173">
                  <c:v>0.77501157407407406</c:v>
                </c:pt>
                <c:pt idx="3174">
                  <c:v>0.77501157407407406</c:v>
                </c:pt>
                <c:pt idx="3175">
                  <c:v>0.7750231481481481</c:v>
                </c:pt>
                <c:pt idx="3176">
                  <c:v>0.7750231481481481</c:v>
                </c:pt>
                <c:pt idx="3177">
                  <c:v>0.77503472222222225</c:v>
                </c:pt>
                <c:pt idx="3178">
                  <c:v>0.77503472222222225</c:v>
                </c:pt>
                <c:pt idx="3179">
                  <c:v>0.77504629629629629</c:v>
                </c:pt>
                <c:pt idx="3180">
                  <c:v>0.77505787037037033</c:v>
                </c:pt>
                <c:pt idx="3181">
                  <c:v>0.77505787037037033</c:v>
                </c:pt>
                <c:pt idx="3182">
                  <c:v>0.77506944444444448</c:v>
                </c:pt>
                <c:pt idx="3183">
                  <c:v>0.77506944444444448</c:v>
                </c:pt>
                <c:pt idx="3184">
                  <c:v>0.77508101851851852</c:v>
                </c:pt>
                <c:pt idx="3185">
                  <c:v>0.77508101851851852</c:v>
                </c:pt>
                <c:pt idx="3186">
                  <c:v>0.77509259259259256</c:v>
                </c:pt>
                <c:pt idx="3187">
                  <c:v>0.77509259259259256</c:v>
                </c:pt>
                <c:pt idx="3188">
                  <c:v>0.77510416666666671</c:v>
                </c:pt>
                <c:pt idx="3189">
                  <c:v>0.77510416666666671</c:v>
                </c:pt>
                <c:pt idx="3190">
                  <c:v>0.77511574074074074</c:v>
                </c:pt>
                <c:pt idx="3191">
                  <c:v>0.77511574074074074</c:v>
                </c:pt>
                <c:pt idx="3192">
                  <c:v>0.77512731481481478</c:v>
                </c:pt>
                <c:pt idx="3193">
                  <c:v>0.77512731481481478</c:v>
                </c:pt>
                <c:pt idx="3194">
                  <c:v>0.77513888888888893</c:v>
                </c:pt>
                <c:pt idx="3195">
                  <c:v>0.77513888888888893</c:v>
                </c:pt>
                <c:pt idx="3196">
                  <c:v>0.77515046296296297</c:v>
                </c:pt>
                <c:pt idx="3197">
                  <c:v>0.77515046296296297</c:v>
                </c:pt>
                <c:pt idx="3198">
                  <c:v>0.77516203703703701</c:v>
                </c:pt>
                <c:pt idx="3199">
                  <c:v>0.77517361111111116</c:v>
                </c:pt>
                <c:pt idx="3200">
                  <c:v>0.77517361111111116</c:v>
                </c:pt>
                <c:pt idx="3201">
                  <c:v>0.7751851851851852</c:v>
                </c:pt>
                <c:pt idx="3202">
                  <c:v>0.7751851851851852</c:v>
                </c:pt>
                <c:pt idx="3203">
                  <c:v>0.77519675925925924</c:v>
                </c:pt>
                <c:pt idx="3204">
                  <c:v>0.77519675925925924</c:v>
                </c:pt>
                <c:pt idx="3205">
                  <c:v>0.77520833333333339</c:v>
                </c:pt>
                <c:pt idx="3206">
                  <c:v>0.77520833333333339</c:v>
                </c:pt>
                <c:pt idx="3207">
                  <c:v>0.77521990740740743</c:v>
                </c:pt>
                <c:pt idx="3208">
                  <c:v>0.77521990740740743</c:v>
                </c:pt>
                <c:pt idx="3209">
                  <c:v>0.77523148148148147</c:v>
                </c:pt>
                <c:pt idx="3210">
                  <c:v>0.77523148148148147</c:v>
                </c:pt>
                <c:pt idx="3211">
                  <c:v>0.7752430555555555</c:v>
                </c:pt>
                <c:pt idx="3212">
                  <c:v>0.7752430555555555</c:v>
                </c:pt>
                <c:pt idx="3213">
                  <c:v>0.77525462962962965</c:v>
                </c:pt>
                <c:pt idx="3214">
                  <c:v>0.77526620370370369</c:v>
                </c:pt>
                <c:pt idx="3215">
                  <c:v>0.77526620370370369</c:v>
                </c:pt>
                <c:pt idx="3216">
                  <c:v>0.77527777777777773</c:v>
                </c:pt>
                <c:pt idx="3217">
                  <c:v>0.77527777777777773</c:v>
                </c:pt>
                <c:pt idx="3218">
                  <c:v>0.77528935185185188</c:v>
                </c:pt>
                <c:pt idx="3219">
                  <c:v>0.77528935185185188</c:v>
                </c:pt>
                <c:pt idx="3220">
                  <c:v>0.77530092592592592</c:v>
                </c:pt>
                <c:pt idx="3221">
                  <c:v>0.77530092592592592</c:v>
                </c:pt>
                <c:pt idx="3222">
                  <c:v>0.77531249999999996</c:v>
                </c:pt>
                <c:pt idx="3223">
                  <c:v>0.77531249999999996</c:v>
                </c:pt>
                <c:pt idx="3224">
                  <c:v>0.77532407407407411</c:v>
                </c:pt>
                <c:pt idx="3225">
                  <c:v>0.77532407407407411</c:v>
                </c:pt>
                <c:pt idx="3226">
                  <c:v>0.77533564814814815</c:v>
                </c:pt>
                <c:pt idx="3227">
                  <c:v>0.77533564814814815</c:v>
                </c:pt>
                <c:pt idx="3228">
                  <c:v>0.77534722222222219</c:v>
                </c:pt>
                <c:pt idx="3229">
                  <c:v>0.77534722222222219</c:v>
                </c:pt>
                <c:pt idx="3230">
                  <c:v>0.77535879629629634</c:v>
                </c:pt>
                <c:pt idx="3231">
                  <c:v>0.77537037037037038</c:v>
                </c:pt>
                <c:pt idx="3232">
                  <c:v>0.77537037037037038</c:v>
                </c:pt>
                <c:pt idx="3233">
                  <c:v>0.77538194444444442</c:v>
                </c:pt>
                <c:pt idx="3234">
                  <c:v>0.77538194444444442</c:v>
                </c:pt>
                <c:pt idx="3235">
                  <c:v>0.77539351851851857</c:v>
                </c:pt>
                <c:pt idx="3236">
                  <c:v>0.77539351851851857</c:v>
                </c:pt>
                <c:pt idx="3237">
                  <c:v>0.7754050925925926</c:v>
                </c:pt>
                <c:pt idx="3238">
                  <c:v>0.7754050925925926</c:v>
                </c:pt>
                <c:pt idx="3239">
                  <c:v>0.77541666666666664</c:v>
                </c:pt>
                <c:pt idx="3240">
                  <c:v>0.77541666666666664</c:v>
                </c:pt>
                <c:pt idx="3241">
                  <c:v>0.77542824074074079</c:v>
                </c:pt>
                <c:pt idx="3242">
                  <c:v>0.77542824074074079</c:v>
                </c:pt>
                <c:pt idx="3243">
                  <c:v>0.77543981481481483</c:v>
                </c:pt>
                <c:pt idx="3244">
                  <c:v>0.77543981481481483</c:v>
                </c:pt>
                <c:pt idx="3245">
                  <c:v>0.77545138888888887</c:v>
                </c:pt>
                <c:pt idx="3246">
                  <c:v>0.77545138888888887</c:v>
                </c:pt>
                <c:pt idx="3247">
                  <c:v>0.77546296296296291</c:v>
                </c:pt>
                <c:pt idx="3248">
                  <c:v>0.77547453703703706</c:v>
                </c:pt>
                <c:pt idx="3249">
                  <c:v>0.77547453703703706</c:v>
                </c:pt>
                <c:pt idx="3250">
                  <c:v>0.7754861111111111</c:v>
                </c:pt>
                <c:pt idx="3251">
                  <c:v>0.7754861111111111</c:v>
                </c:pt>
                <c:pt idx="3252">
                  <c:v>0.77549768518518514</c:v>
                </c:pt>
                <c:pt idx="3253">
                  <c:v>0.77549768518518514</c:v>
                </c:pt>
                <c:pt idx="3254">
                  <c:v>0.77550925925925929</c:v>
                </c:pt>
                <c:pt idx="3255">
                  <c:v>0.77550925925925929</c:v>
                </c:pt>
                <c:pt idx="3256">
                  <c:v>0.77552083333333333</c:v>
                </c:pt>
                <c:pt idx="3257">
                  <c:v>0.77552083333333333</c:v>
                </c:pt>
                <c:pt idx="3258">
                  <c:v>0.77553240740740736</c:v>
                </c:pt>
                <c:pt idx="3259">
                  <c:v>0.77553240740740736</c:v>
                </c:pt>
                <c:pt idx="3260">
                  <c:v>0.77554398148148151</c:v>
                </c:pt>
                <c:pt idx="3261">
                  <c:v>0.77554398148148151</c:v>
                </c:pt>
                <c:pt idx="3262">
                  <c:v>0.77555555555555555</c:v>
                </c:pt>
                <c:pt idx="3263">
                  <c:v>0.77555555555555555</c:v>
                </c:pt>
                <c:pt idx="3264">
                  <c:v>0.77556712962962959</c:v>
                </c:pt>
                <c:pt idx="3265">
                  <c:v>0.77557870370370374</c:v>
                </c:pt>
                <c:pt idx="3266">
                  <c:v>0.77557870370370374</c:v>
                </c:pt>
                <c:pt idx="3267">
                  <c:v>0.77559027777777778</c:v>
                </c:pt>
                <c:pt idx="3268">
                  <c:v>0.77559027777777778</c:v>
                </c:pt>
                <c:pt idx="3269">
                  <c:v>0.77560185185185182</c:v>
                </c:pt>
                <c:pt idx="3270">
                  <c:v>0.77560185185185182</c:v>
                </c:pt>
                <c:pt idx="3271">
                  <c:v>0.77561342592592597</c:v>
                </c:pt>
                <c:pt idx="3272">
                  <c:v>0.77561342592592597</c:v>
                </c:pt>
                <c:pt idx="3273">
                  <c:v>0.77562500000000001</c:v>
                </c:pt>
                <c:pt idx="3274">
                  <c:v>0.77562500000000001</c:v>
                </c:pt>
                <c:pt idx="3275">
                  <c:v>0.77563657407407405</c:v>
                </c:pt>
                <c:pt idx="3276">
                  <c:v>0.77563657407407405</c:v>
                </c:pt>
                <c:pt idx="3277">
                  <c:v>0.7756481481481482</c:v>
                </c:pt>
                <c:pt idx="3278">
                  <c:v>0.7756481481481482</c:v>
                </c:pt>
                <c:pt idx="3279">
                  <c:v>0.77565972222222224</c:v>
                </c:pt>
                <c:pt idx="3280">
                  <c:v>0.77567129629629628</c:v>
                </c:pt>
                <c:pt idx="3281">
                  <c:v>0.77567129629629628</c:v>
                </c:pt>
                <c:pt idx="3282">
                  <c:v>0.77568287037037043</c:v>
                </c:pt>
                <c:pt idx="3283">
                  <c:v>0.77568287037037043</c:v>
                </c:pt>
                <c:pt idx="3284">
                  <c:v>0.77569444444444446</c:v>
                </c:pt>
                <c:pt idx="3285">
                  <c:v>0.77569444444444446</c:v>
                </c:pt>
                <c:pt idx="3286">
                  <c:v>0.7757060185185185</c:v>
                </c:pt>
                <c:pt idx="3287">
                  <c:v>0.7757060185185185</c:v>
                </c:pt>
                <c:pt idx="3288">
                  <c:v>0.77571759259259254</c:v>
                </c:pt>
                <c:pt idx="3289">
                  <c:v>0.77571759259259254</c:v>
                </c:pt>
                <c:pt idx="3290">
                  <c:v>0.77572916666666669</c:v>
                </c:pt>
                <c:pt idx="3291">
                  <c:v>0.77572916666666669</c:v>
                </c:pt>
                <c:pt idx="3292">
                  <c:v>0.77574074074074073</c:v>
                </c:pt>
                <c:pt idx="3293">
                  <c:v>0.77574074074074073</c:v>
                </c:pt>
              </c:numCache>
            </c:numRef>
          </c:cat>
          <c:val>
            <c:numRef>
              <c:f>'Measurement5G - 22 May 2023 183'!$M$2:$M$3296</c:f>
              <c:numCache>
                <c:formatCode>General</c:formatCode>
                <c:ptCount val="3295"/>
                <c:pt idx="0">
                  <c:v>55</c:v>
                </c:pt>
                <c:pt idx="1">
                  <c:v>55</c:v>
                </c:pt>
                <c:pt idx="2">
                  <c:v>55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  <c:pt idx="6">
                  <c:v>97</c:v>
                </c:pt>
                <c:pt idx="7">
                  <c:v>97</c:v>
                </c:pt>
                <c:pt idx="8">
                  <c:v>97</c:v>
                </c:pt>
                <c:pt idx="9">
                  <c:v>97</c:v>
                </c:pt>
                <c:pt idx="10">
                  <c:v>97</c:v>
                </c:pt>
                <c:pt idx="11">
                  <c:v>97</c:v>
                </c:pt>
                <c:pt idx="12">
                  <c:v>61</c:v>
                </c:pt>
                <c:pt idx="13">
                  <c:v>61</c:v>
                </c:pt>
                <c:pt idx="14">
                  <c:v>61</c:v>
                </c:pt>
                <c:pt idx="15">
                  <c:v>61</c:v>
                </c:pt>
                <c:pt idx="16">
                  <c:v>61</c:v>
                </c:pt>
                <c:pt idx="17">
                  <c:v>61</c:v>
                </c:pt>
                <c:pt idx="18">
                  <c:v>61</c:v>
                </c:pt>
                <c:pt idx="19">
                  <c:v>61</c:v>
                </c:pt>
                <c:pt idx="20">
                  <c:v>61</c:v>
                </c:pt>
                <c:pt idx="21">
                  <c:v>61</c:v>
                </c:pt>
                <c:pt idx="22">
                  <c:v>51</c:v>
                </c:pt>
                <c:pt idx="23">
                  <c:v>51</c:v>
                </c:pt>
                <c:pt idx="24">
                  <c:v>51</c:v>
                </c:pt>
                <c:pt idx="25">
                  <c:v>51</c:v>
                </c:pt>
                <c:pt idx="26">
                  <c:v>51</c:v>
                </c:pt>
                <c:pt idx="27">
                  <c:v>51</c:v>
                </c:pt>
                <c:pt idx="28">
                  <c:v>51</c:v>
                </c:pt>
                <c:pt idx="29">
                  <c:v>51</c:v>
                </c:pt>
                <c:pt idx="30">
                  <c:v>51</c:v>
                </c:pt>
                <c:pt idx="31">
                  <c:v>129</c:v>
                </c:pt>
                <c:pt idx="32">
                  <c:v>129</c:v>
                </c:pt>
                <c:pt idx="33">
                  <c:v>129</c:v>
                </c:pt>
                <c:pt idx="34">
                  <c:v>129</c:v>
                </c:pt>
                <c:pt idx="35">
                  <c:v>129</c:v>
                </c:pt>
                <c:pt idx="36">
                  <c:v>129</c:v>
                </c:pt>
                <c:pt idx="37">
                  <c:v>129</c:v>
                </c:pt>
                <c:pt idx="38">
                  <c:v>129</c:v>
                </c:pt>
                <c:pt idx="39">
                  <c:v>129</c:v>
                </c:pt>
                <c:pt idx="40">
                  <c:v>129</c:v>
                </c:pt>
                <c:pt idx="41">
                  <c:v>54</c:v>
                </c:pt>
                <c:pt idx="42">
                  <c:v>54</c:v>
                </c:pt>
                <c:pt idx="43">
                  <c:v>54</c:v>
                </c:pt>
                <c:pt idx="44">
                  <c:v>54</c:v>
                </c:pt>
                <c:pt idx="45">
                  <c:v>54</c:v>
                </c:pt>
                <c:pt idx="46">
                  <c:v>54</c:v>
                </c:pt>
                <c:pt idx="47">
                  <c:v>54</c:v>
                </c:pt>
                <c:pt idx="48">
                  <c:v>54</c:v>
                </c:pt>
                <c:pt idx="49">
                  <c:v>54</c:v>
                </c:pt>
                <c:pt idx="50">
                  <c:v>54</c:v>
                </c:pt>
                <c:pt idx="51">
                  <c:v>102</c:v>
                </c:pt>
                <c:pt idx="52">
                  <c:v>102</c:v>
                </c:pt>
                <c:pt idx="53">
                  <c:v>102</c:v>
                </c:pt>
                <c:pt idx="54">
                  <c:v>102</c:v>
                </c:pt>
                <c:pt idx="55">
                  <c:v>102</c:v>
                </c:pt>
                <c:pt idx="56">
                  <c:v>102</c:v>
                </c:pt>
                <c:pt idx="57">
                  <c:v>102</c:v>
                </c:pt>
                <c:pt idx="58">
                  <c:v>102</c:v>
                </c:pt>
                <c:pt idx="59">
                  <c:v>102</c:v>
                </c:pt>
                <c:pt idx="60">
                  <c:v>56</c:v>
                </c:pt>
                <c:pt idx="61">
                  <c:v>56</c:v>
                </c:pt>
                <c:pt idx="62">
                  <c:v>56</c:v>
                </c:pt>
                <c:pt idx="63">
                  <c:v>56</c:v>
                </c:pt>
                <c:pt idx="64">
                  <c:v>56</c:v>
                </c:pt>
                <c:pt idx="65">
                  <c:v>56</c:v>
                </c:pt>
                <c:pt idx="66">
                  <c:v>56</c:v>
                </c:pt>
                <c:pt idx="67">
                  <c:v>56</c:v>
                </c:pt>
                <c:pt idx="68">
                  <c:v>56</c:v>
                </c:pt>
                <c:pt idx="69">
                  <c:v>56</c:v>
                </c:pt>
                <c:pt idx="70">
                  <c:v>59</c:v>
                </c:pt>
                <c:pt idx="71">
                  <c:v>59</c:v>
                </c:pt>
                <c:pt idx="72">
                  <c:v>59</c:v>
                </c:pt>
                <c:pt idx="73">
                  <c:v>59</c:v>
                </c:pt>
                <c:pt idx="74">
                  <c:v>59</c:v>
                </c:pt>
                <c:pt idx="75">
                  <c:v>59</c:v>
                </c:pt>
                <c:pt idx="76">
                  <c:v>59</c:v>
                </c:pt>
                <c:pt idx="77">
                  <c:v>59</c:v>
                </c:pt>
                <c:pt idx="78">
                  <c:v>59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50</c:v>
                </c:pt>
                <c:pt idx="85">
                  <c:v>50</c:v>
                </c:pt>
                <c:pt idx="86">
                  <c:v>50</c:v>
                </c:pt>
                <c:pt idx="87">
                  <c:v>50</c:v>
                </c:pt>
                <c:pt idx="88">
                  <c:v>50</c:v>
                </c:pt>
                <c:pt idx="89">
                  <c:v>103</c:v>
                </c:pt>
                <c:pt idx="90">
                  <c:v>103</c:v>
                </c:pt>
                <c:pt idx="91">
                  <c:v>103</c:v>
                </c:pt>
                <c:pt idx="92">
                  <c:v>103</c:v>
                </c:pt>
                <c:pt idx="93">
                  <c:v>103</c:v>
                </c:pt>
                <c:pt idx="94">
                  <c:v>103</c:v>
                </c:pt>
                <c:pt idx="95">
                  <c:v>103</c:v>
                </c:pt>
                <c:pt idx="96">
                  <c:v>103</c:v>
                </c:pt>
                <c:pt idx="97">
                  <c:v>103</c:v>
                </c:pt>
                <c:pt idx="98">
                  <c:v>103</c:v>
                </c:pt>
                <c:pt idx="99">
                  <c:v>62</c:v>
                </c:pt>
                <c:pt idx="100">
                  <c:v>62</c:v>
                </c:pt>
                <c:pt idx="101">
                  <c:v>62</c:v>
                </c:pt>
                <c:pt idx="102">
                  <c:v>62</c:v>
                </c:pt>
                <c:pt idx="103">
                  <c:v>62</c:v>
                </c:pt>
                <c:pt idx="104">
                  <c:v>62</c:v>
                </c:pt>
                <c:pt idx="105">
                  <c:v>62</c:v>
                </c:pt>
                <c:pt idx="106">
                  <c:v>62</c:v>
                </c:pt>
                <c:pt idx="107">
                  <c:v>62</c:v>
                </c:pt>
                <c:pt idx="108">
                  <c:v>65</c:v>
                </c:pt>
                <c:pt idx="109">
                  <c:v>65</c:v>
                </c:pt>
                <c:pt idx="110">
                  <c:v>65</c:v>
                </c:pt>
                <c:pt idx="111">
                  <c:v>65</c:v>
                </c:pt>
                <c:pt idx="112">
                  <c:v>65</c:v>
                </c:pt>
                <c:pt idx="113">
                  <c:v>65</c:v>
                </c:pt>
                <c:pt idx="114">
                  <c:v>65</c:v>
                </c:pt>
                <c:pt idx="115">
                  <c:v>65</c:v>
                </c:pt>
                <c:pt idx="116">
                  <c:v>65</c:v>
                </c:pt>
                <c:pt idx="117">
                  <c:v>65</c:v>
                </c:pt>
                <c:pt idx="118">
                  <c:v>52</c:v>
                </c:pt>
                <c:pt idx="119">
                  <c:v>52</c:v>
                </c:pt>
                <c:pt idx="120">
                  <c:v>52</c:v>
                </c:pt>
                <c:pt idx="121">
                  <c:v>52</c:v>
                </c:pt>
                <c:pt idx="122">
                  <c:v>52</c:v>
                </c:pt>
                <c:pt idx="123">
                  <c:v>52</c:v>
                </c:pt>
                <c:pt idx="124">
                  <c:v>52</c:v>
                </c:pt>
                <c:pt idx="125">
                  <c:v>52</c:v>
                </c:pt>
                <c:pt idx="126">
                  <c:v>52</c:v>
                </c:pt>
                <c:pt idx="127">
                  <c:v>52</c:v>
                </c:pt>
                <c:pt idx="128">
                  <c:v>135</c:v>
                </c:pt>
                <c:pt idx="129">
                  <c:v>135</c:v>
                </c:pt>
                <c:pt idx="130">
                  <c:v>135</c:v>
                </c:pt>
                <c:pt idx="131">
                  <c:v>135</c:v>
                </c:pt>
                <c:pt idx="132">
                  <c:v>135</c:v>
                </c:pt>
                <c:pt idx="133">
                  <c:v>135</c:v>
                </c:pt>
                <c:pt idx="134">
                  <c:v>135</c:v>
                </c:pt>
                <c:pt idx="135">
                  <c:v>135</c:v>
                </c:pt>
                <c:pt idx="136">
                  <c:v>135</c:v>
                </c:pt>
                <c:pt idx="137">
                  <c:v>36</c:v>
                </c:pt>
                <c:pt idx="138">
                  <c:v>36</c:v>
                </c:pt>
                <c:pt idx="139">
                  <c:v>36</c:v>
                </c:pt>
                <c:pt idx="140">
                  <c:v>36</c:v>
                </c:pt>
                <c:pt idx="141">
                  <c:v>36</c:v>
                </c:pt>
                <c:pt idx="142">
                  <c:v>36</c:v>
                </c:pt>
                <c:pt idx="143">
                  <c:v>36</c:v>
                </c:pt>
                <c:pt idx="144">
                  <c:v>36</c:v>
                </c:pt>
                <c:pt idx="145">
                  <c:v>36</c:v>
                </c:pt>
                <c:pt idx="146">
                  <c:v>36</c:v>
                </c:pt>
                <c:pt idx="147">
                  <c:v>52</c:v>
                </c:pt>
                <c:pt idx="148">
                  <c:v>52</c:v>
                </c:pt>
                <c:pt idx="149">
                  <c:v>52</c:v>
                </c:pt>
                <c:pt idx="150">
                  <c:v>52</c:v>
                </c:pt>
                <c:pt idx="151">
                  <c:v>52</c:v>
                </c:pt>
                <c:pt idx="152">
                  <c:v>52</c:v>
                </c:pt>
                <c:pt idx="153">
                  <c:v>52</c:v>
                </c:pt>
                <c:pt idx="154">
                  <c:v>52</c:v>
                </c:pt>
                <c:pt idx="155">
                  <c:v>52</c:v>
                </c:pt>
                <c:pt idx="156">
                  <c:v>52</c:v>
                </c:pt>
                <c:pt idx="157">
                  <c:v>155</c:v>
                </c:pt>
                <c:pt idx="158">
                  <c:v>155</c:v>
                </c:pt>
                <c:pt idx="159">
                  <c:v>155</c:v>
                </c:pt>
                <c:pt idx="160">
                  <c:v>155</c:v>
                </c:pt>
                <c:pt idx="161">
                  <c:v>155</c:v>
                </c:pt>
                <c:pt idx="162">
                  <c:v>155</c:v>
                </c:pt>
                <c:pt idx="163">
                  <c:v>155</c:v>
                </c:pt>
                <c:pt idx="164">
                  <c:v>155</c:v>
                </c:pt>
                <c:pt idx="165">
                  <c:v>155</c:v>
                </c:pt>
                <c:pt idx="166">
                  <c:v>56</c:v>
                </c:pt>
                <c:pt idx="167">
                  <c:v>56</c:v>
                </c:pt>
                <c:pt idx="168">
                  <c:v>56</c:v>
                </c:pt>
                <c:pt idx="169">
                  <c:v>56</c:v>
                </c:pt>
                <c:pt idx="170">
                  <c:v>56</c:v>
                </c:pt>
                <c:pt idx="171">
                  <c:v>56</c:v>
                </c:pt>
                <c:pt idx="172">
                  <c:v>56</c:v>
                </c:pt>
                <c:pt idx="173">
                  <c:v>56</c:v>
                </c:pt>
                <c:pt idx="174">
                  <c:v>56</c:v>
                </c:pt>
                <c:pt idx="175">
                  <c:v>56</c:v>
                </c:pt>
                <c:pt idx="176">
                  <c:v>231</c:v>
                </c:pt>
                <c:pt idx="177">
                  <c:v>231</c:v>
                </c:pt>
                <c:pt idx="178">
                  <c:v>231</c:v>
                </c:pt>
                <c:pt idx="179">
                  <c:v>231</c:v>
                </c:pt>
                <c:pt idx="180">
                  <c:v>231</c:v>
                </c:pt>
                <c:pt idx="181">
                  <c:v>231</c:v>
                </c:pt>
                <c:pt idx="182">
                  <c:v>231</c:v>
                </c:pt>
                <c:pt idx="183">
                  <c:v>231</c:v>
                </c:pt>
                <c:pt idx="184">
                  <c:v>231</c:v>
                </c:pt>
                <c:pt idx="185">
                  <c:v>231</c:v>
                </c:pt>
                <c:pt idx="186">
                  <c:v>65</c:v>
                </c:pt>
                <c:pt idx="187">
                  <c:v>65</c:v>
                </c:pt>
                <c:pt idx="188">
                  <c:v>65</c:v>
                </c:pt>
                <c:pt idx="189">
                  <c:v>65</c:v>
                </c:pt>
                <c:pt idx="190">
                  <c:v>65</c:v>
                </c:pt>
                <c:pt idx="191">
                  <c:v>65</c:v>
                </c:pt>
                <c:pt idx="192">
                  <c:v>65</c:v>
                </c:pt>
                <c:pt idx="193">
                  <c:v>65</c:v>
                </c:pt>
                <c:pt idx="194">
                  <c:v>65</c:v>
                </c:pt>
                <c:pt idx="195">
                  <c:v>58</c:v>
                </c:pt>
                <c:pt idx="196">
                  <c:v>58</c:v>
                </c:pt>
                <c:pt idx="197">
                  <c:v>58</c:v>
                </c:pt>
                <c:pt idx="198">
                  <c:v>58</c:v>
                </c:pt>
                <c:pt idx="199">
                  <c:v>58</c:v>
                </c:pt>
                <c:pt idx="200">
                  <c:v>58</c:v>
                </c:pt>
                <c:pt idx="201">
                  <c:v>58</c:v>
                </c:pt>
                <c:pt idx="202">
                  <c:v>58</c:v>
                </c:pt>
                <c:pt idx="203">
                  <c:v>58</c:v>
                </c:pt>
                <c:pt idx="204">
                  <c:v>58</c:v>
                </c:pt>
                <c:pt idx="205">
                  <c:v>60</c:v>
                </c:pt>
                <c:pt idx="206">
                  <c:v>60</c:v>
                </c:pt>
                <c:pt idx="207">
                  <c:v>60</c:v>
                </c:pt>
                <c:pt idx="208">
                  <c:v>60</c:v>
                </c:pt>
                <c:pt idx="209">
                  <c:v>60</c:v>
                </c:pt>
                <c:pt idx="210">
                  <c:v>60</c:v>
                </c:pt>
                <c:pt idx="211">
                  <c:v>60</c:v>
                </c:pt>
                <c:pt idx="212">
                  <c:v>60</c:v>
                </c:pt>
                <c:pt idx="213">
                  <c:v>60</c:v>
                </c:pt>
                <c:pt idx="214">
                  <c:v>67</c:v>
                </c:pt>
                <c:pt idx="215">
                  <c:v>67</c:v>
                </c:pt>
                <c:pt idx="216">
                  <c:v>67</c:v>
                </c:pt>
                <c:pt idx="217">
                  <c:v>67</c:v>
                </c:pt>
                <c:pt idx="218">
                  <c:v>67</c:v>
                </c:pt>
                <c:pt idx="219">
                  <c:v>67</c:v>
                </c:pt>
                <c:pt idx="220">
                  <c:v>67</c:v>
                </c:pt>
                <c:pt idx="221">
                  <c:v>67</c:v>
                </c:pt>
                <c:pt idx="222">
                  <c:v>67</c:v>
                </c:pt>
                <c:pt idx="223">
                  <c:v>67</c:v>
                </c:pt>
                <c:pt idx="224">
                  <c:v>63</c:v>
                </c:pt>
                <c:pt idx="225">
                  <c:v>63</c:v>
                </c:pt>
                <c:pt idx="226">
                  <c:v>63</c:v>
                </c:pt>
                <c:pt idx="227">
                  <c:v>63</c:v>
                </c:pt>
                <c:pt idx="228">
                  <c:v>63</c:v>
                </c:pt>
                <c:pt idx="229">
                  <c:v>63</c:v>
                </c:pt>
                <c:pt idx="230">
                  <c:v>63</c:v>
                </c:pt>
                <c:pt idx="231">
                  <c:v>63</c:v>
                </c:pt>
                <c:pt idx="232">
                  <c:v>63</c:v>
                </c:pt>
                <c:pt idx="233">
                  <c:v>57</c:v>
                </c:pt>
                <c:pt idx="234">
                  <c:v>57</c:v>
                </c:pt>
                <c:pt idx="235">
                  <c:v>57</c:v>
                </c:pt>
                <c:pt idx="236">
                  <c:v>57</c:v>
                </c:pt>
                <c:pt idx="237">
                  <c:v>57</c:v>
                </c:pt>
                <c:pt idx="238">
                  <c:v>57</c:v>
                </c:pt>
                <c:pt idx="239">
                  <c:v>57</c:v>
                </c:pt>
                <c:pt idx="240">
                  <c:v>57</c:v>
                </c:pt>
                <c:pt idx="241">
                  <c:v>57</c:v>
                </c:pt>
                <c:pt idx="242">
                  <c:v>57</c:v>
                </c:pt>
                <c:pt idx="243">
                  <c:v>194</c:v>
                </c:pt>
                <c:pt idx="244">
                  <c:v>194</c:v>
                </c:pt>
                <c:pt idx="245">
                  <c:v>194</c:v>
                </c:pt>
                <c:pt idx="246">
                  <c:v>194</c:v>
                </c:pt>
                <c:pt idx="247">
                  <c:v>194</c:v>
                </c:pt>
                <c:pt idx="248">
                  <c:v>194</c:v>
                </c:pt>
                <c:pt idx="249">
                  <c:v>194</c:v>
                </c:pt>
                <c:pt idx="250">
                  <c:v>194</c:v>
                </c:pt>
                <c:pt idx="251">
                  <c:v>194</c:v>
                </c:pt>
                <c:pt idx="252">
                  <c:v>194</c:v>
                </c:pt>
                <c:pt idx="253">
                  <c:v>57</c:v>
                </c:pt>
                <c:pt idx="254">
                  <c:v>57</c:v>
                </c:pt>
                <c:pt idx="255">
                  <c:v>57</c:v>
                </c:pt>
                <c:pt idx="256">
                  <c:v>57</c:v>
                </c:pt>
                <c:pt idx="257">
                  <c:v>57</c:v>
                </c:pt>
                <c:pt idx="258">
                  <c:v>57</c:v>
                </c:pt>
                <c:pt idx="259">
                  <c:v>57</c:v>
                </c:pt>
                <c:pt idx="260">
                  <c:v>57</c:v>
                </c:pt>
                <c:pt idx="261">
                  <c:v>57</c:v>
                </c:pt>
                <c:pt idx="262">
                  <c:v>60</c:v>
                </c:pt>
                <c:pt idx="263">
                  <c:v>60</c:v>
                </c:pt>
                <c:pt idx="264">
                  <c:v>60</c:v>
                </c:pt>
                <c:pt idx="265">
                  <c:v>60</c:v>
                </c:pt>
                <c:pt idx="266">
                  <c:v>60</c:v>
                </c:pt>
                <c:pt idx="267">
                  <c:v>60</c:v>
                </c:pt>
                <c:pt idx="268">
                  <c:v>60</c:v>
                </c:pt>
                <c:pt idx="269">
                  <c:v>60</c:v>
                </c:pt>
                <c:pt idx="270">
                  <c:v>60</c:v>
                </c:pt>
                <c:pt idx="271">
                  <c:v>60</c:v>
                </c:pt>
                <c:pt idx="272">
                  <c:v>61</c:v>
                </c:pt>
                <c:pt idx="273">
                  <c:v>61</c:v>
                </c:pt>
                <c:pt idx="274">
                  <c:v>61</c:v>
                </c:pt>
                <c:pt idx="275">
                  <c:v>61</c:v>
                </c:pt>
                <c:pt idx="276">
                  <c:v>61</c:v>
                </c:pt>
                <c:pt idx="277">
                  <c:v>61</c:v>
                </c:pt>
                <c:pt idx="278">
                  <c:v>61</c:v>
                </c:pt>
                <c:pt idx="279">
                  <c:v>61</c:v>
                </c:pt>
                <c:pt idx="280">
                  <c:v>61</c:v>
                </c:pt>
                <c:pt idx="281">
                  <c:v>56</c:v>
                </c:pt>
                <c:pt idx="282">
                  <c:v>56</c:v>
                </c:pt>
                <c:pt idx="283">
                  <c:v>56</c:v>
                </c:pt>
                <c:pt idx="284">
                  <c:v>56</c:v>
                </c:pt>
                <c:pt idx="285">
                  <c:v>56</c:v>
                </c:pt>
                <c:pt idx="286">
                  <c:v>56</c:v>
                </c:pt>
                <c:pt idx="287">
                  <c:v>56</c:v>
                </c:pt>
                <c:pt idx="288">
                  <c:v>56</c:v>
                </c:pt>
                <c:pt idx="289">
                  <c:v>56</c:v>
                </c:pt>
                <c:pt idx="290">
                  <c:v>56</c:v>
                </c:pt>
                <c:pt idx="291">
                  <c:v>180</c:v>
                </c:pt>
                <c:pt idx="292">
                  <c:v>180</c:v>
                </c:pt>
                <c:pt idx="293">
                  <c:v>180</c:v>
                </c:pt>
                <c:pt idx="294">
                  <c:v>180</c:v>
                </c:pt>
                <c:pt idx="295">
                  <c:v>180</c:v>
                </c:pt>
                <c:pt idx="296">
                  <c:v>180</c:v>
                </c:pt>
                <c:pt idx="297">
                  <c:v>180</c:v>
                </c:pt>
                <c:pt idx="298">
                  <c:v>180</c:v>
                </c:pt>
                <c:pt idx="299">
                  <c:v>180</c:v>
                </c:pt>
                <c:pt idx="300">
                  <c:v>180</c:v>
                </c:pt>
                <c:pt idx="301">
                  <c:v>60</c:v>
                </c:pt>
                <c:pt idx="302">
                  <c:v>60</c:v>
                </c:pt>
                <c:pt idx="303">
                  <c:v>60</c:v>
                </c:pt>
                <c:pt idx="304">
                  <c:v>60</c:v>
                </c:pt>
                <c:pt idx="305">
                  <c:v>60</c:v>
                </c:pt>
                <c:pt idx="306">
                  <c:v>60</c:v>
                </c:pt>
                <c:pt idx="307">
                  <c:v>60</c:v>
                </c:pt>
                <c:pt idx="308">
                  <c:v>60</c:v>
                </c:pt>
                <c:pt idx="309">
                  <c:v>60</c:v>
                </c:pt>
                <c:pt idx="310">
                  <c:v>58</c:v>
                </c:pt>
                <c:pt idx="311">
                  <c:v>58</c:v>
                </c:pt>
                <c:pt idx="312">
                  <c:v>58</c:v>
                </c:pt>
                <c:pt idx="313">
                  <c:v>58</c:v>
                </c:pt>
                <c:pt idx="314">
                  <c:v>58</c:v>
                </c:pt>
                <c:pt idx="315">
                  <c:v>58</c:v>
                </c:pt>
                <c:pt idx="316">
                  <c:v>58</c:v>
                </c:pt>
                <c:pt idx="317">
                  <c:v>58</c:v>
                </c:pt>
                <c:pt idx="318">
                  <c:v>58</c:v>
                </c:pt>
                <c:pt idx="319">
                  <c:v>58</c:v>
                </c:pt>
                <c:pt idx="320">
                  <c:v>47</c:v>
                </c:pt>
                <c:pt idx="321">
                  <c:v>47</c:v>
                </c:pt>
                <c:pt idx="322">
                  <c:v>47</c:v>
                </c:pt>
                <c:pt idx="323">
                  <c:v>47</c:v>
                </c:pt>
                <c:pt idx="324">
                  <c:v>47</c:v>
                </c:pt>
                <c:pt idx="325">
                  <c:v>47</c:v>
                </c:pt>
                <c:pt idx="326">
                  <c:v>47</c:v>
                </c:pt>
                <c:pt idx="327">
                  <c:v>47</c:v>
                </c:pt>
                <c:pt idx="328">
                  <c:v>47</c:v>
                </c:pt>
                <c:pt idx="329">
                  <c:v>95</c:v>
                </c:pt>
                <c:pt idx="330">
                  <c:v>95</c:v>
                </c:pt>
                <c:pt idx="331">
                  <c:v>95</c:v>
                </c:pt>
                <c:pt idx="332">
                  <c:v>95</c:v>
                </c:pt>
                <c:pt idx="333">
                  <c:v>95</c:v>
                </c:pt>
                <c:pt idx="334">
                  <c:v>95</c:v>
                </c:pt>
                <c:pt idx="335">
                  <c:v>95</c:v>
                </c:pt>
                <c:pt idx="336">
                  <c:v>95</c:v>
                </c:pt>
                <c:pt idx="337">
                  <c:v>95</c:v>
                </c:pt>
                <c:pt idx="338">
                  <c:v>95</c:v>
                </c:pt>
                <c:pt idx="339">
                  <c:v>74</c:v>
                </c:pt>
                <c:pt idx="340">
                  <c:v>74</c:v>
                </c:pt>
                <c:pt idx="341">
                  <c:v>74</c:v>
                </c:pt>
                <c:pt idx="342">
                  <c:v>74</c:v>
                </c:pt>
                <c:pt idx="343">
                  <c:v>74</c:v>
                </c:pt>
                <c:pt idx="344">
                  <c:v>74</c:v>
                </c:pt>
                <c:pt idx="345">
                  <c:v>74</c:v>
                </c:pt>
                <c:pt idx="346">
                  <c:v>74</c:v>
                </c:pt>
                <c:pt idx="347">
                  <c:v>74</c:v>
                </c:pt>
                <c:pt idx="348">
                  <c:v>58</c:v>
                </c:pt>
                <c:pt idx="349">
                  <c:v>58</c:v>
                </c:pt>
                <c:pt idx="350">
                  <c:v>58</c:v>
                </c:pt>
                <c:pt idx="351">
                  <c:v>58</c:v>
                </c:pt>
                <c:pt idx="352">
                  <c:v>58</c:v>
                </c:pt>
                <c:pt idx="353">
                  <c:v>58</c:v>
                </c:pt>
                <c:pt idx="354">
                  <c:v>58</c:v>
                </c:pt>
                <c:pt idx="355">
                  <c:v>58</c:v>
                </c:pt>
                <c:pt idx="356">
                  <c:v>58</c:v>
                </c:pt>
                <c:pt idx="357">
                  <c:v>58</c:v>
                </c:pt>
                <c:pt idx="358">
                  <c:v>34</c:v>
                </c:pt>
                <c:pt idx="359">
                  <c:v>34</c:v>
                </c:pt>
                <c:pt idx="360">
                  <c:v>34</c:v>
                </c:pt>
                <c:pt idx="361">
                  <c:v>34</c:v>
                </c:pt>
                <c:pt idx="362">
                  <c:v>34</c:v>
                </c:pt>
                <c:pt idx="363">
                  <c:v>34</c:v>
                </c:pt>
                <c:pt idx="364">
                  <c:v>34</c:v>
                </c:pt>
                <c:pt idx="365">
                  <c:v>34</c:v>
                </c:pt>
                <c:pt idx="366">
                  <c:v>34</c:v>
                </c:pt>
                <c:pt idx="367">
                  <c:v>71</c:v>
                </c:pt>
                <c:pt idx="368">
                  <c:v>71</c:v>
                </c:pt>
                <c:pt idx="369">
                  <c:v>71</c:v>
                </c:pt>
                <c:pt idx="370">
                  <c:v>71</c:v>
                </c:pt>
                <c:pt idx="371">
                  <c:v>71</c:v>
                </c:pt>
                <c:pt idx="372">
                  <c:v>71</c:v>
                </c:pt>
                <c:pt idx="373">
                  <c:v>71</c:v>
                </c:pt>
                <c:pt idx="374">
                  <c:v>71</c:v>
                </c:pt>
                <c:pt idx="375">
                  <c:v>71</c:v>
                </c:pt>
                <c:pt idx="376">
                  <c:v>71</c:v>
                </c:pt>
                <c:pt idx="377">
                  <c:v>98</c:v>
                </c:pt>
                <c:pt idx="378">
                  <c:v>98</c:v>
                </c:pt>
                <c:pt idx="379">
                  <c:v>98</c:v>
                </c:pt>
                <c:pt idx="380">
                  <c:v>98</c:v>
                </c:pt>
                <c:pt idx="381">
                  <c:v>98</c:v>
                </c:pt>
                <c:pt idx="382">
                  <c:v>98</c:v>
                </c:pt>
                <c:pt idx="383">
                  <c:v>98</c:v>
                </c:pt>
                <c:pt idx="384">
                  <c:v>98</c:v>
                </c:pt>
                <c:pt idx="385">
                  <c:v>98</c:v>
                </c:pt>
                <c:pt idx="386">
                  <c:v>98</c:v>
                </c:pt>
                <c:pt idx="387">
                  <c:v>67</c:v>
                </c:pt>
                <c:pt idx="388">
                  <c:v>67</c:v>
                </c:pt>
                <c:pt idx="389">
                  <c:v>67</c:v>
                </c:pt>
                <c:pt idx="390">
                  <c:v>67</c:v>
                </c:pt>
                <c:pt idx="391">
                  <c:v>67</c:v>
                </c:pt>
                <c:pt idx="392">
                  <c:v>67</c:v>
                </c:pt>
                <c:pt idx="393">
                  <c:v>67</c:v>
                </c:pt>
                <c:pt idx="394">
                  <c:v>67</c:v>
                </c:pt>
                <c:pt idx="395">
                  <c:v>67</c:v>
                </c:pt>
                <c:pt idx="396">
                  <c:v>49</c:v>
                </c:pt>
                <c:pt idx="397">
                  <c:v>49</c:v>
                </c:pt>
                <c:pt idx="398">
                  <c:v>49</c:v>
                </c:pt>
                <c:pt idx="399">
                  <c:v>49</c:v>
                </c:pt>
                <c:pt idx="400">
                  <c:v>49</c:v>
                </c:pt>
                <c:pt idx="401">
                  <c:v>49</c:v>
                </c:pt>
                <c:pt idx="402">
                  <c:v>49</c:v>
                </c:pt>
                <c:pt idx="403">
                  <c:v>49</c:v>
                </c:pt>
                <c:pt idx="404">
                  <c:v>49</c:v>
                </c:pt>
                <c:pt idx="405">
                  <c:v>49</c:v>
                </c:pt>
                <c:pt idx="406">
                  <c:v>54</c:v>
                </c:pt>
                <c:pt idx="407">
                  <c:v>54</c:v>
                </c:pt>
                <c:pt idx="408">
                  <c:v>54</c:v>
                </c:pt>
                <c:pt idx="409">
                  <c:v>54</c:v>
                </c:pt>
                <c:pt idx="410">
                  <c:v>54</c:v>
                </c:pt>
                <c:pt idx="411">
                  <c:v>54</c:v>
                </c:pt>
                <c:pt idx="412">
                  <c:v>54</c:v>
                </c:pt>
                <c:pt idx="413">
                  <c:v>54</c:v>
                </c:pt>
                <c:pt idx="414">
                  <c:v>54</c:v>
                </c:pt>
                <c:pt idx="415">
                  <c:v>56</c:v>
                </c:pt>
                <c:pt idx="416">
                  <c:v>56</c:v>
                </c:pt>
                <c:pt idx="417">
                  <c:v>56</c:v>
                </c:pt>
                <c:pt idx="418">
                  <c:v>56</c:v>
                </c:pt>
                <c:pt idx="419">
                  <c:v>56</c:v>
                </c:pt>
                <c:pt idx="420">
                  <c:v>56</c:v>
                </c:pt>
                <c:pt idx="421">
                  <c:v>56</c:v>
                </c:pt>
                <c:pt idx="422">
                  <c:v>56</c:v>
                </c:pt>
                <c:pt idx="423">
                  <c:v>56</c:v>
                </c:pt>
                <c:pt idx="424">
                  <c:v>56</c:v>
                </c:pt>
                <c:pt idx="425">
                  <c:v>48</c:v>
                </c:pt>
                <c:pt idx="426">
                  <c:v>48</c:v>
                </c:pt>
                <c:pt idx="427">
                  <c:v>48</c:v>
                </c:pt>
                <c:pt idx="428">
                  <c:v>48</c:v>
                </c:pt>
                <c:pt idx="429">
                  <c:v>48</c:v>
                </c:pt>
                <c:pt idx="430">
                  <c:v>48</c:v>
                </c:pt>
                <c:pt idx="431">
                  <c:v>48</c:v>
                </c:pt>
                <c:pt idx="432">
                  <c:v>48</c:v>
                </c:pt>
                <c:pt idx="433">
                  <c:v>48</c:v>
                </c:pt>
                <c:pt idx="434">
                  <c:v>70</c:v>
                </c:pt>
                <c:pt idx="435">
                  <c:v>70</c:v>
                </c:pt>
                <c:pt idx="436">
                  <c:v>70</c:v>
                </c:pt>
                <c:pt idx="437">
                  <c:v>70</c:v>
                </c:pt>
                <c:pt idx="438">
                  <c:v>70</c:v>
                </c:pt>
                <c:pt idx="439">
                  <c:v>70</c:v>
                </c:pt>
                <c:pt idx="440">
                  <c:v>70</c:v>
                </c:pt>
                <c:pt idx="441">
                  <c:v>70</c:v>
                </c:pt>
                <c:pt idx="442">
                  <c:v>70</c:v>
                </c:pt>
                <c:pt idx="443">
                  <c:v>70</c:v>
                </c:pt>
                <c:pt idx="444">
                  <c:v>73</c:v>
                </c:pt>
                <c:pt idx="445">
                  <c:v>73</c:v>
                </c:pt>
                <c:pt idx="446">
                  <c:v>73</c:v>
                </c:pt>
                <c:pt idx="447">
                  <c:v>73</c:v>
                </c:pt>
                <c:pt idx="448">
                  <c:v>73</c:v>
                </c:pt>
                <c:pt idx="449">
                  <c:v>73</c:v>
                </c:pt>
                <c:pt idx="450">
                  <c:v>73</c:v>
                </c:pt>
                <c:pt idx="451">
                  <c:v>73</c:v>
                </c:pt>
                <c:pt idx="452">
                  <c:v>73</c:v>
                </c:pt>
                <c:pt idx="453">
                  <c:v>61</c:v>
                </c:pt>
                <c:pt idx="454">
                  <c:v>61</c:v>
                </c:pt>
                <c:pt idx="455">
                  <c:v>61</c:v>
                </c:pt>
                <c:pt idx="456">
                  <c:v>61</c:v>
                </c:pt>
                <c:pt idx="457">
                  <c:v>61</c:v>
                </c:pt>
                <c:pt idx="458">
                  <c:v>61</c:v>
                </c:pt>
                <c:pt idx="459">
                  <c:v>61</c:v>
                </c:pt>
                <c:pt idx="460">
                  <c:v>61</c:v>
                </c:pt>
                <c:pt idx="461">
                  <c:v>61</c:v>
                </c:pt>
                <c:pt idx="462">
                  <c:v>61</c:v>
                </c:pt>
                <c:pt idx="463">
                  <c:v>58</c:v>
                </c:pt>
                <c:pt idx="464">
                  <c:v>58</c:v>
                </c:pt>
                <c:pt idx="465">
                  <c:v>58</c:v>
                </c:pt>
                <c:pt idx="466">
                  <c:v>58</c:v>
                </c:pt>
                <c:pt idx="467">
                  <c:v>58</c:v>
                </c:pt>
                <c:pt idx="468">
                  <c:v>58</c:v>
                </c:pt>
                <c:pt idx="469">
                  <c:v>58</c:v>
                </c:pt>
                <c:pt idx="470">
                  <c:v>58</c:v>
                </c:pt>
                <c:pt idx="471">
                  <c:v>58</c:v>
                </c:pt>
                <c:pt idx="472">
                  <c:v>49</c:v>
                </c:pt>
                <c:pt idx="473">
                  <c:v>49</c:v>
                </c:pt>
                <c:pt idx="474">
                  <c:v>49</c:v>
                </c:pt>
                <c:pt idx="475">
                  <c:v>49</c:v>
                </c:pt>
                <c:pt idx="476">
                  <c:v>49</c:v>
                </c:pt>
                <c:pt idx="477">
                  <c:v>49</c:v>
                </c:pt>
                <c:pt idx="478">
                  <c:v>49</c:v>
                </c:pt>
                <c:pt idx="479">
                  <c:v>49</c:v>
                </c:pt>
                <c:pt idx="480">
                  <c:v>49</c:v>
                </c:pt>
                <c:pt idx="481">
                  <c:v>49</c:v>
                </c:pt>
                <c:pt idx="482">
                  <c:v>47</c:v>
                </c:pt>
                <c:pt idx="483">
                  <c:v>47</c:v>
                </c:pt>
                <c:pt idx="484">
                  <c:v>47</c:v>
                </c:pt>
                <c:pt idx="485">
                  <c:v>47</c:v>
                </c:pt>
                <c:pt idx="486">
                  <c:v>47</c:v>
                </c:pt>
                <c:pt idx="487">
                  <c:v>47</c:v>
                </c:pt>
                <c:pt idx="488">
                  <c:v>47</c:v>
                </c:pt>
                <c:pt idx="489">
                  <c:v>47</c:v>
                </c:pt>
                <c:pt idx="490">
                  <c:v>47</c:v>
                </c:pt>
                <c:pt idx="491">
                  <c:v>68</c:v>
                </c:pt>
                <c:pt idx="492">
                  <c:v>68</c:v>
                </c:pt>
                <c:pt idx="493">
                  <c:v>68</c:v>
                </c:pt>
                <c:pt idx="494">
                  <c:v>68</c:v>
                </c:pt>
                <c:pt idx="495">
                  <c:v>68</c:v>
                </c:pt>
                <c:pt idx="496">
                  <c:v>68</c:v>
                </c:pt>
                <c:pt idx="497">
                  <c:v>68</c:v>
                </c:pt>
                <c:pt idx="498">
                  <c:v>68</c:v>
                </c:pt>
                <c:pt idx="499">
                  <c:v>68</c:v>
                </c:pt>
                <c:pt idx="500">
                  <c:v>68</c:v>
                </c:pt>
                <c:pt idx="501">
                  <c:v>52</c:v>
                </c:pt>
                <c:pt idx="502">
                  <c:v>52</c:v>
                </c:pt>
                <c:pt idx="503">
                  <c:v>52</c:v>
                </c:pt>
                <c:pt idx="504">
                  <c:v>52</c:v>
                </c:pt>
                <c:pt idx="505">
                  <c:v>52</c:v>
                </c:pt>
                <c:pt idx="506">
                  <c:v>52</c:v>
                </c:pt>
                <c:pt idx="507">
                  <c:v>52</c:v>
                </c:pt>
                <c:pt idx="508">
                  <c:v>52</c:v>
                </c:pt>
                <c:pt idx="509">
                  <c:v>52</c:v>
                </c:pt>
                <c:pt idx="510">
                  <c:v>48</c:v>
                </c:pt>
                <c:pt idx="511">
                  <c:v>48</c:v>
                </c:pt>
                <c:pt idx="512">
                  <c:v>48</c:v>
                </c:pt>
                <c:pt idx="513">
                  <c:v>48</c:v>
                </c:pt>
                <c:pt idx="514">
                  <c:v>48</c:v>
                </c:pt>
                <c:pt idx="515">
                  <c:v>48</c:v>
                </c:pt>
                <c:pt idx="516">
                  <c:v>48</c:v>
                </c:pt>
                <c:pt idx="517">
                  <c:v>48</c:v>
                </c:pt>
                <c:pt idx="518">
                  <c:v>48</c:v>
                </c:pt>
                <c:pt idx="519">
                  <c:v>48</c:v>
                </c:pt>
                <c:pt idx="520">
                  <c:v>59</c:v>
                </c:pt>
                <c:pt idx="521">
                  <c:v>59</c:v>
                </c:pt>
                <c:pt idx="522">
                  <c:v>59</c:v>
                </c:pt>
                <c:pt idx="523">
                  <c:v>59</c:v>
                </c:pt>
                <c:pt idx="524">
                  <c:v>59</c:v>
                </c:pt>
                <c:pt idx="525">
                  <c:v>59</c:v>
                </c:pt>
                <c:pt idx="526">
                  <c:v>59</c:v>
                </c:pt>
                <c:pt idx="527">
                  <c:v>59</c:v>
                </c:pt>
                <c:pt idx="528">
                  <c:v>59</c:v>
                </c:pt>
                <c:pt idx="529">
                  <c:v>49</c:v>
                </c:pt>
                <c:pt idx="530">
                  <c:v>49</c:v>
                </c:pt>
                <c:pt idx="531">
                  <c:v>49</c:v>
                </c:pt>
                <c:pt idx="532">
                  <c:v>49</c:v>
                </c:pt>
                <c:pt idx="533">
                  <c:v>49</c:v>
                </c:pt>
                <c:pt idx="534">
                  <c:v>49</c:v>
                </c:pt>
                <c:pt idx="535">
                  <c:v>49</c:v>
                </c:pt>
                <c:pt idx="536">
                  <c:v>49</c:v>
                </c:pt>
                <c:pt idx="537">
                  <c:v>49</c:v>
                </c:pt>
                <c:pt idx="538">
                  <c:v>49</c:v>
                </c:pt>
                <c:pt idx="539">
                  <c:v>60</c:v>
                </c:pt>
                <c:pt idx="540">
                  <c:v>60</c:v>
                </c:pt>
                <c:pt idx="541">
                  <c:v>60</c:v>
                </c:pt>
                <c:pt idx="542">
                  <c:v>60</c:v>
                </c:pt>
                <c:pt idx="543">
                  <c:v>60</c:v>
                </c:pt>
                <c:pt idx="544">
                  <c:v>60</c:v>
                </c:pt>
                <c:pt idx="545">
                  <c:v>60</c:v>
                </c:pt>
                <c:pt idx="546">
                  <c:v>60</c:v>
                </c:pt>
                <c:pt idx="547">
                  <c:v>60</c:v>
                </c:pt>
                <c:pt idx="548">
                  <c:v>54</c:v>
                </c:pt>
                <c:pt idx="549">
                  <c:v>54</c:v>
                </c:pt>
                <c:pt idx="550">
                  <c:v>54</c:v>
                </c:pt>
                <c:pt idx="551">
                  <c:v>54</c:v>
                </c:pt>
                <c:pt idx="552">
                  <c:v>54</c:v>
                </c:pt>
                <c:pt idx="553">
                  <c:v>54</c:v>
                </c:pt>
                <c:pt idx="554">
                  <c:v>54</c:v>
                </c:pt>
                <c:pt idx="555">
                  <c:v>54</c:v>
                </c:pt>
                <c:pt idx="556">
                  <c:v>54</c:v>
                </c:pt>
                <c:pt idx="557">
                  <c:v>54</c:v>
                </c:pt>
                <c:pt idx="558">
                  <c:v>50</c:v>
                </c:pt>
                <c:pt idx="559">
                  <c:v>50</c:v>
                </c:pt>
                <c:pt idx="560">
                  <c:v>50</c:v>
                </c:pt>
                <c:pt idx="561">
                  <c:v>50</c:v>
                </c:pt>
                <c:pt idx="562">
                  <c:v>50</c:v>
                </c:pt>
                <c:pt idx="563">
                  <c:v>50</c:v>
                </c:pt>
                <c:pt idx="564">
                  <c:v>50</c:v>
                </c:pt>
                <c:pt idx="565">
                  <c:v>50</c:v>
                </c:pt>
                <c:pt idx="566">
                  <c:v>50</c:v>
                </c:pt>
                <c:pt idx="567">
                  <c:v>50</c:v>
                </c:pt>
                <c:pt idx="568">
                  <c:v>63</c:v>
                </c:pt>
                <c:pt idx="569">
                  <c:v>63</c:v>
                </c:pt>
                <c:pt idx="570">
                  <c:v>63</c:v>
                </c:pt>
                <c:pt idx="571">
                  <c:v>63</c:v>
                </c:pt>
                <c:pt idx="572">
                  <c:v>63</c:v>
                </c:pt>
                <c:pt idx="573">
                  <c:v>63</c:v>
                </c:pt>
                <c:pt idx="574">
                  <c:v>63</c:v>
                </c:pt>
                <c:pt idx="575">
                  <c:v>63</c:v>
                </c:pt>
                <c:pt idx="576">
                  <c:v>63</c:v>
                </c:pt>
                <c:pt idx="577">
                  <c:v>50</c:v>
                </c:pt>
                <c:pt idx="578">
                  <c:v>50</c:v>
                </c:pt>
                <c:pt idx="579">
                  <c:v>50</c:v>
                </c:pt>
                <c:pt idx="580">
                  <c:v>50</c:v>
                </c:pt>
                <c:pt idx="581">
                  <c:v>50</c:v>
                </c:pt>
                <c:pt idx="582">
                  <c:v>50</c:v>
                </c:pt>
                <c:pt idx="583">
                  <c:v>50</c:v>
                </c:pt>
                <c:pt idx="584">
                  <c:v>50</c:v>
                </c:pt>
                <c:pt idx="585">
                  <c:v>50</c:v>
                </c:pt>
                <c:pt idx="586">
                  <c:v>50</c:v>
                </c:pt>
                <c:pt idx="587">
                  <c:v>49</c:v>
                </c:pt>
                <c:pt idx="588">
                  <c:v>49</c:v>
                </c:pt>
                <c:pt idx="589">
                  <c:v>49</c:v>
                </c:pt>
                <c:pt idx="590">
                  <c:v>49</c:v>
                </c:pt>
                <c:pt idx="591">
                  <c:v>49</c:v>
                </c:pt>
                <c:pt idx="592">
                  <c:v>49</c:v>
                </c:pt>
                <c:pt idx="593">
                  <c:v>49</c:v>
                </c:pt>
                <c:pt idx="594">
                  <c:v>49</c:v>
                </c:pt>
                <c:pt idx="595">
                  <c:v>49</c:v>
                </c:pt>
                <c:pt idx="596">
                  <c:v>49</c:v>
                </c:pt>
                <c:pt idx="597">
                  <c:v>47</c:v>
                </c:pt>
                <c:pt idx="598">
                  <c:v>47</c:v>
                </c:pt>
                <c:pt idx="599">
                  <c:v>47</c:v>
                </c:pt>
                <c:pt idx="600">
                  <c:v>47</c:v>
                </c:pt>
                <c:pt idx="601">
                  <c:v>47</c:v>
                </c:pt>
                <c:pt idx="602">
                  <c:v>47</c:v>
                </c:pt>
                <c:pt idx="603">
                  <c:v>47</c:v>
                </c:pt>
                <c:pt idx="604">
                  <c:v>47</c:v>
                </c:pt>
                <c:pt idx="605">
                  <c:v>47</c:v>
                </c:pt>
                <c:pt idx="606">
                  <c:v>47</c:v>
                </c:pt>
                <c:pt idx="607">
                  <c:v>47</c:v>
                </c:pt>
                <c:pt idx="608">
                  <c:v>47</c:v>
                </c:pt>
                <c:pt idx="609">
                  <c:v>47</c:v>
                </c:pt>
                <c:pt idx="610">
                  <c:v>47</c:v>
                </c:pt>
                <c:pt idx="611">
                  <c:v>47</c:v>
                </c:pt>
                <c:pt idx="612">
                  <c:v>47</c:v>
                </c:pt>
                <c:pt idx="613">
                  <c:v>47</c:v>
                </c:pt>
                <c:pt idx="614">
                  <c:v>47</c:v>
                </c:pt>
                <c:pt idx="615">
                  <c:v>47</c:v>
                </c:pt>
                <c:pt idx="616">
                  <c:v>189</c:v>
                </c:pt>
                <c:pt idx="617">
                  <c:v>189</c:v>
                </c:pt>
                <c:pt idx="618">
                  <c:v>189</c:v>
                </c:pt>
                <c:pt idx="619">
                  <c:v>189</c:v>
                </c:pt>
                <c:pt idx="620">
                  <c:v>189</c:v>
                </c:pt>
                <c:pt idx="621">
                  <c:v>189</c:v>
                </c:pt>
                <c:pt idx="622">
                  <c:v>189</c:v>
                </c:pt>
                <c:pt idx="623">
                  <c:v>189</c:v>
                </c:pt>
                <c:pt idx="624">
                  <c:v>189</c:v>
                </c:pt>
                <c:pt idx="625">
                  <c:v>51</c:v>
                </c:pt>
                <c:pt idx="626">
                  <c:v>51</c:v>
                </c:pt>
                <c:pt idx="627">
                  <c:v>51</c:v>
                </c:pt>
                <c:pt idx="628">
                  <c:v>51</c:v>
                </c:pt>
                <c:pt idx="629">
                  <c:v>51</c:v>
                </c:pt>
                <c:pt idx="630">
                  <c:v>51</c:v>
                </c:pt>
                <c:pt idx="631">
                  <c:v>51</c:v>
                </c:pt>
                <c:pt idx="632">
                  <c:v>51</c:v>
                </c:pt>
                <c:pt idx="633">
                  <c:v>51</c:v>
                </c:pt>
                <c:pt idx="634">
                  <c:v>51</c:v>
                </c:pt>
                <c:pt idx="635">
                  <c:v>59</c:v>
                </c:pt>
                <c:pt idx="636">
                  <c:v>59</c:v>
                </c:pt>
                <c:pt idx="637">
                  <c:v>59</c:v>
                </c:pt>
                <c:pt idx="638">
                  <c:v>59</c:v>
                </c:pt>
                <c:pt idx="639">
                  <c:v>59</c:v>
                </c:pt>
                <c:pt idx="640">
                  <c:v>59</c:v>
                </c:pt>
                <c:pt idx="641">
                  <c:v>59</c:v>
                </c:pt>
                <c:pt idx="642">
                  <c:v>59</c:v>
                </c:pt>
                <c:pt idx="643">
                  <c:v>59</c:v>
                </c:pt>
                <c:pt idx="644">
                  <c:v>59</c:v>
                </c:pt>
                <c:pt idx="645">
                  <c:v>55</c:v>
                </c:pt>
                <c:pt idx="646">
                  <c:v>55</c:v>
                </c:pt>
                <c:pt idx="647">
                  <c:v>55</c:v>
                </c:pt>
                <c:pt idx="648">
                  <c:v>55</c:v>
                </c:pt>
                <c:pt idx="649">
                  <c:v>55</c:v>
                </c:pt>
                <c:pt idx="650">
                  <c:v>55</c:v>
                </c:pt>
                <c:pt idx="651">
                  <c:v>55</c:v>
                </c:pt>
                <c:pt idx="652">
                  <c:v>55</c:v>
                </c:pt>
                <c:pt idx="653">
                  <c:v>55</c:v>
                </c:pt>
                <c:pt idx="654">
                  <c:v>60</c:v>
                </c:pt>
                <c:pt idx="655">
                  <c:v>60</c:v>
                </c:pt>
                <c:pt idx="656">
                  <c:v>60</c:v>
                </c:pt>
                <c:pt idx="657">
                  <c:v>60</c:v>
                </c:pt>
                <c:pt idx="658">
                  <c:v>60</c:v>
                </c:pt>
                <c:pt idx="659">
                  <c:v>60</c:v>
                </c:pt>
                <c:pt idx="660">
                  <c:v>60</c:v>
                </c:pt>
                <c:pt idx="661">
                  <c:v>60</c:v>
                </c:pt>
                <c:pt idx="662">
                  <c:v>60</c:v>
                </c:pt>
                <c:pt idx="663">
                  <c:v>60</c:v>
                </c:pt>
                <c:pt idx="664">
                  <c:v>64</c:v>
                </c:pt>
                <c:pt idx="665">
                  <c:v>64</c:v>
                </c:pt>
                <c:pt idx="666">
                  <c:v>64</c:v>
                </c:pt>
                <c:pt idx="667">
                  <c:v>64</c:v>
                </c:pt>
                <c:pt idx="668">
                  <c:v>64</c:v>
                </c:pt>
                <c:pt idx="669">
                  <c:v>64</c:v>
                </c:pt>
                <c:pt idx="670">
                  <c:v>64</c:v>
                </c:pt>
                <c:pt idx="671">
                  <c:v>64</c:v>
                </c:pt>
                <c:pt idx="672">
                  <c:v>64</c:v>
                </c:pt>
                <c:pt idx="673">
                  <c:v>62</c:v>
                </c:pt>
                <c:pt idx="674">
                  <c:v>62</c:v>
                </c:pt>
                <c:pt idx="675">
                  <c:v>62</c:v>
                </c:pt>
                <c:pt idx="676">
                  <c:v>62</c:v>
                </c:pt>
                <c:pt idx="677">
                  <c:v>62</c:v>
                </c:pt>
                <c:pt idx="678">
                  <c:v>62</c:v>
                </c:pt>
                <c:pt idx="679">
                  <c:v>62</c:v>
                </c:pt>
                <c:pt idx="680">
                  <c:v>62</c:v>
                </c:pt>
                <c:pt idx="681">
                  <c:v>62</c:v>
                </c:pt>
                <c:pt idx="682">
                  <c:v>62</c:v>
                </c:pt>
                <c:pt idx="683">
                  <c:v>65</c:v>
                </c:pt>
                <c:pt idx="684">
                  <c:v>65</c:v>
                </c:pt>
                <c:pt idx="685">
                  <c:v>65</c:v>
                </c:pt>
                <c:pt idx="686">
                  <c:v>65</c:v>
                </c:pt>
                <c:pt idx="687">
                  <c:v>65</c:v>
                </c:pt>
                <c:pt idx="688">
                  <c:v>65</c:v>
                </c:pt>
                <c:pt idx="689">
                  <c:v>65</c:v>
                </c:pt>
                <c:pt idx="690">
                  <c:v>65</c:v>
                </c:pt>
                <c:pt idx="691">
                  <c:v>65</c:v>
                </c:pt>
                <c:pt idx="692">
                  <c:v>69</c:v>
                </c:pt>
                <c:pt idx="693">
                  <c:v>69</c:v>
                </c:pt>
                <c:pt idx="694">
                  <c:v>69</c:v>
                </c:pt>
                <c:pt idx="695">
                  <c:v>69</c:v>
                </c:pt>
                <c:pt idx="696">
                  <c:v>69</c:v>
                </c:pt>
                <c:pt idx="697">
                  <c:v>69</c:v>
                </c:pt>
                <c:pt idx="698">
                  <c:v>69</c:v>
                </c:pt>
                <c:pt idx="699">
                  <c:v>69</c:v>
                </c:pt>
                <c:pt idx="700">
                  <c:v>69</c:v>
                </c:pt>
                <c:pt idx="701">
                  <c:v>69</c:v>
                </c:pt>
                <c:pt idx="702">
                  <c:v>52</c:v>
                </c:pt>
                <c:pt idx="703">
                  <c:v>52</c:v>
                </c:pt>
                <c:pt idx="704">
                  <c:v>52</c:v>
                </c:pt>
                <c:pt idx="705">
                  <c:v>52</c:v>
                </c:pt>
                <c:pt idx="706">
                  <c:v>52</c:v>
                </c:pt>
                <c:pt idx="707">
                  <c:v>52</c:v>
                </c:pt>
                <c:pt idx="708">
                  <c:v>52</c:v>
                </c:pt>
                <c:pt idx="709">
                  <c:v>52</c:v>
                </c:pt>
                <c:pt idx="710">
                  <c:v>52</c:v>
                </c:pt>
                <c:pt idx="711">
                  <c:v>58</c:v>
                </c:pt>
                <c:pt idx="712">
                  <c:v>58</c:v>
                </c:pt>
                <c:pt idx="713">
                  <c:v>58</c:v>
                </c:pt>
                <c:pt idx="714">
                  <c:v>58</c:v>
                </c:pt>
                <c:pt idx="715">
                  <c:v>58</c:v>
                </c:pt>
                <c:pt idx="716">
                  <c:v>58</c:v>
                </c:pt>
                <c:pt idx="717">
                  <c:v>58</c:v>
                </c:pt>
                <c:pt idx="718">
                  <c:v>58</c:v>
                </c:pt>
                <c:pt idx="719">
                  <c:v>58</c:v>
                </c:pt>
                <c:pt idx="720">
                  <c:v>58</c:v>
                </c:pt>
                <c:pt idx="721">
                  <c:v>82</c:v>
                </c:pt>
                <c:pt idx="722">
                  <c:v>82</c:v>
                </c:pt>
                <c:pt idx="723">
                  <c:v>82</c:v>
                </c:pt>
                <c:pt idx="724">
                  <c:v>82</c:v>
                </c:pt>
                <c:pt idx="725">
                  <c:v>82</c:v>
                </c:pt>
                <c:pt idx="726">
                  <c:v>82</c:v>
                </c:pt>
                <c:pt idx="727">
                  <c:v>82</c:v>
                </c:pt>
                <c:pt idx="728">
                  <c:v>82</c:v>
                </c:pt>
                <c:pt idx="729">
                  <c:v>82</c:v>
                </c:pt>
                <c:pt idx="730">
                  <c:v>48</c:v>
                </c:pt>
                <c:pt idx="731">
                  <c:v>48</c:v>
                </c:pt>
                <c:pt idx="732">
                  <c:v>48</c:v>
                </c:pt>
                <c:pt idx="733">
                  <c:v>48</c:v>
                </c:pt>
                <c:pt idx="734">
                  <c:v>48</c:v>
                </c:pt>
                <c:pt idx="735">
                  <c:v>48</c:v>
                </c:pt>
                <c:pt idx="736">
                  <c:v>48</c:v>
                </c:pt>
                <c:pt idx="737">
                  <c:v>48</c:v>
                </c:pt>
                <c:pt idx="738">
                  <c:v>48</c:v>
                </c:pt>
                <c:pt idx="739">
                  <c:v>48</c:v>
                </c:pt>
                <c:pt idx="740">
                  <c:v>61</c:v>
                </c:pt>
                <c:pt idx="741">
                  <c:v>61</c:v>
                </c:pt>
                <c:pt idx="742">
                  <c:v>61</c:v>
                </c:pt>
                <c:pt idx="743">
                  <c:v>61</c:v>
                </c:pt>
                <c:pt idx="744">
                  <c:v>61</c:v>
                </c:pt>
                <c:pt idx="745">
                  <c:v>61</c:v>
                </c:pt>
                <c:pt idx="746">
                  <c:v>61</c:v>
                </c:pt>
                <c:pt idx="747">
                  <c:v>61</c:v>
                </c:pt>
                <c:pt idx="748">
                  <c:v>61</c:v>
                </c:pt>
                <c:pt idx="749">
                  <c:v>66</c:v>
                </c:pt>
                <c:pt idx="750">
                  <c:v>66</c:v>
                </c:pt>
                <c:pt idx="751">
                  <c:v>66</c:v>
                </c:pt>
                <c:pt idx="752">
                  <c:v>66</c:v>
                </c:pt>
                <c:pt idx="753">
                  <c:v>66</c:v>
                </c:pt>
                <c:pt idx="754">
                  <c:v>66</c:v>
                </c:pt>
                <c:pt idx="755">
                  <c:v>66</c:v>
                </c:pt>
                <c:pt idx="756">
                  <c:v>66</c:v>
                </c:pt>
                <c:pt idx="757">
                  <c:v>66</c:v>
                </c:pt>
                <c:pt idx="758">
                  <c:v>66</c:v>
                </c:pt>
                <c:pt idx="759">
                  <c:v>50</c:v>
                </c:pt>
                <c:pt idx="760">
                  <c:v>50</c:v>
                </c:pt>
                <c:pt idx="761">
                  <c:v>50</c:v>
                </c:pt>
                <c:pt idx="762">
                  <c:v>50</c:v>
                </c:pt>
                <c:pt idx="763">
                  <c:v>50</c:v>
                </c:pt>
                <c:pt idx="764">
                  <c:v>50</c:v>
                </c:pt>
                <c:pt idx="765">
                  <c:v>50</c:v>
                </c:pt>
                <c:pt idx="766">
                  <c:v>50</c:v>
                </c:pt>
                <c:pt idx="767">
                  <c:v>50</c:v>
                </c:pt>
                <c:pt idx="768">
                  <c:v>59</c:v>
                </c:pt>
                <c:pt idx="769">
                  <c:v>59</c:v>
                </c:pt>
                <c:pt idx="770">
                  <c:v>59</c:v>
                </c:pt>
                <c:pt idx="771">
                  <c:v>59</c:v>
                </c:pt>
                <c:pt idx="772">
                  <c:v>59</c:v>
                </c:pt>
                <c:pt idx="773">
                  <c:v>59</c:v>
                </c:pt>
                <c:pt idx="774">
                  <c:v>59</c:v>
                </c:pt>
                <c:pt idx="775">
                  <c:v>59</c:v>
                </c:pt>
                <c:pt idx="776">
                  <c:v>59</c:v>
                </c:pt>
                <c:pt idx="777">
                  <c:v>59</c:v>
                </c:pt>
                <c:pt idx="778">
                  <c:v>110</c:v>
                </c:pt>
                <c:pt idx="779">
                  <c:v>110</c:v>
                </c:pt>
                <c:pt idx="780">
                  <c:v>110</c:v>
                </c:pt>
                <c:pt idx="781">
                  <c:v>110</c:v>
                </c:pt>
                <c:pt idx="782">
                  <c:v>110</c:v>
                </c:pt>
                <c:pt idx="783">
                  <c:v>110</c:v>
                </c:pt>
                <c:pt idx="784">
                  <c:v>110</c:v>
                </c:pt>
                <c:pt idx="785">
                  <c:v>110</c:v>
                </c:pt>
                <c:pt idx="786">
                  <c:v>110</c:v>
                </c:pt>
                <c:pt idx="787">
                  <c:v>110</c:v>
                </c:pt>
                <c:pt idx="788">
                  <c:v>53</c:v>
                </c:pt>
                <c:pt idx="789">
                  <c:v>53</c:v>
                </c:pt>
                <c:pt idx="790">
                  <c:v>53</c:v>
                </c:pt>
                <c:pt idx="791">
                  <c:v>53</c:v>
                </c:pt>
                <c:pt idx="792">
                  <c:v>53</c:v>
                </c:pt>
                <c:pt idx="793">
                  <c:v>53</c:v>
                </c:pt>
                <c:pt idx="794">
                  <c:v>53</c:v>
                </c:pt>
                <c:pt idx="795">
                  <c:v>53</c:v>
                </c:pt>
                <c:pt idx="796">
                  <c:v>53</c:v>
                </c:pt>
                <c:pt idx="797">
                  <c:v>68</c:v>
                </c:pt>
                <c:pt idx="798">
                  <c:v>68</c:v>
                </c:pt>
                <c:pt idx="799">
                  <c:v>68</c:v>
                </c:pt>
                <c:pt idx="800">
                  <c:v>68</c:v>
                </c:pt>
                <c:pt idx="801">
                  <c:v>68</c:v>
                </c:pt>
                <c:pt idx="802">
                  <c:v>68</c:v>
                </c:pt>
                <c:pt idx="803">
                  <c:v>68</c:v>
                </c:pt>
                <c:pt idx="804">
                  <c:v>68</c:v>
                </c:pt>
                <c:pt idx="805">
                  <c:v>68</c:v>
                </c:pt>
                <c:pt idx="806">
                  <c:v>68</c:v>
                </c:pt>
                <c:pt idx="807">
                  <c:v>84</c:v>
                </c:pt>
                <c:pt idx="808">
                  <c:v>84</c:v>
                </c:pt>
                <c:pt idx="809">
                  <c:v>84</c:v>
                </c:pt>
                <c:pt idx="810">
                  <c:v>84</c:v>
                </c:pt>
                <c:pt idx="811">
                  <c:v>84</c:v>
                </c:pt>
                <c:pt idx="812">
                  <c:v>84</c:v>
                </c:pt>
                <c:pt idx="813">
                  <c:v>84</c:v>
                </c:pt>
                <c:pt idx="814">
                  <c:v>84</c:v>
                </c:pt>
                <c:pt idx="815">
                  <c:v>84</c:v>
                </c:pt>
                <c:pt idx="816">
                  <c:v>64</c:v>
                </c:pt>
                <c:pt idx="817">
                  <c:v>64</c:v>
                </c:pt>
                <c:pt idx="818">
                  <c:v>64</c:v>
                </c:pt>
                <c:pt idx="819">
                  <c:v>64</c:v>
                </c:pt>
                <c:pt idx="820">
                  <c:v>64</c:v>
                </c:pt>
                <c:pt idx="821">
                  <c:v>64</c:v>
                </c:pt>
                <c:pt idx="822">
                  <c:v>64</c:v>
                </c:pt>
                <c:pt idx="823">
                  <c:v>64</c:v>
                </c:pt>
                <c:pt idx="824">
                  <c:v>64</c:v>
                </c:pt>
                <c:pt idx="825">
                  <c:v>64</c:v>
                </c:pt>
                <c:pt idx="826">
                  <c:v>61</c:v>
                </c:pt>
                <c:pt idx="827">
                  <c:v>61</c:v>
                </c:pt>
                <c:pt idx="828">
                  <c:v>61</c:v>
                </c:pt>
                <c:pt idx="829">
                  <c:v>61</c:v>
                </c:pt>
                <c:pt idx="830">
                  <c:v>61</c:v>
                </c:pt>
                <c:pt idx="831">
                  <c:v>61</c:v>
                </c:pt>
                <c:pt idx="832">
                  <c:v>61</c:v>
                </c:pt>
                <c:pt idx="833">
                  <c:v>61</c:v>
                </c:pt>
                <c:pt idx="834">
                  <c:v>61</c:v>
                </c:pt>
                <c:pt idx="835">
                  <c:v>61</c:v>
                </c:pt>
                <c:pt idx="836">
                  <c:v>50</c:v>
                </c:pt>
                <c:pt idx="837">
                  <c:v>50</c:v>
                </c:pt>
                <c:pt idx="838">
                  <c:v>50</c:v>
                </c:pt>
                <c:pt idx="839">
                  <c:v>50</c:v>
                </c:pt>
                <c:pt idx="840">
                  <c:v>50</c:v>
                </c:pt>
                <c:pt idx="841">
                  <c:v>50</c:v>
                </c:pt>
                <c:pt idx="842">
                  <c:v>50</c:v>
                </c:pt>
                <c:pt idx="843">
                  <c:v>50</c:v>
                </c:pt>
                <c:pt idx="844">
                  <c:v>50</c:v>
                </c:pt>
                <c:pt idx="845">
                  <c:v>41</c:v>
                </c:pt>
                <c:pt idx="846">
                  <c:v>41</c:v>
                </c:pt>
                <c:pt idx="847">
                  <c:v>41</c:v>
                </c:pt>
                <c:pt idx="848">
                  <c:v>41</c:v>
                </c:pt>
                <c:pt idx="849">
                  <c:v>41</c:v>
                </c:pt>
                <c:pt idx="850">
                  <c:v>41</c:v>
                </c:pt>
                <c:pt idx="851">
                  <c:v>41</c:v>
                </c:pt>
                <c:pt idx="852">
                  <c:v>41</c:v>
                </c:pt>
                <c:pt idx="853">
                  <c:v>41</c:v>
                </c:pt>
                <c:pt idx="854">
                  <c:v>41</c:v>
                </c:pt>
                <c:pt idx="855">
                  <c:v>66</c:v>
                </c:pt>
                <c:pt idx="856">
                  <c:v>66</c:v>
                </c:pt>
                <c:pt idx="857">
                  <c:v>66</c:v>
                </c:pt>
                <c:pt idx="858">
                  <c:v>66</c:v>
                </c:pt>
                <c:pt idx="859">
                  <c:v>66</c:v>
                </c:pt>
                <c:pt idx="860">
                  <c:v>66</c:v>
                </c:pt>
                <c:pt idx="861">
                  <c:v>66</c:v>
                </c:pt>
                <c:pt idx="862">
                  <c:v>66</c:v>
                </c:pt>
                <c:pt idx="863">
                  <c:v>66</c:v>
                </c:pt>
                <c:pt idx="864">
                  <c:v>60</c:v>
                </c:pt>
                <c:pt idx="865">
                  <c:v>60</c:v>
                </c:pt>
                <c:pt idx="866">
                  <c:v>60</c:v>
                </c:pt>
                <c:pt idx="867">
                  <c:v>60</c:v>
                </c:pt>
                <c:pt idx="868">
                  <c:v>60</c:v>
                </c:pt>
                <c:pt idx="869">
                  <c:v>60</c:v>
                </c:pt>
                <c:pt idx="870">
                  <c:v>60</c:v>
                </c:pt>
                <c:pt idx="871">
                  <c:v>60</c:v>
                </c:pt>
                <c:pt idx="872">
                  <c:v>60</c:v>
                </c:pt>
                <c:pt idx="873">
                  <c:v>60</c:v>
                </c:pt>
                <c:pt idx="874">
                  <c:v>65</c:v>
                </c:pt>
                <c:pt idx="875">
                  <c:v>65</c:v>
                </c:pt>
                <c:pt idx="876">
                  <c:v>65</c:v>
                </c:pt>
                <c:pt idx="877">
                  <c:v>65</c:v>
                </c:pt>
                <c:pt idx="878">
                  <c:v>65</c:v>
                </c:pt>
                <c:pt idx="879">
                  <c:v>65</c:v>
                </c:pt>
                <c:pt idx="880">
                  <c:v>65</c:v>
                </c:pt>
                <c:pt idx="881">
                  <c:v>65</c:v>
                </c:pt>
                <c:pt idx="882">
                  <c:v>65</c:v>
                </c:pt>
                <c:pt idx="883">
                  <c:v>79</c:v>
                </c:pt>
                <c:pt idx="884">
                  <c:v>79</c:v>
                </c:pt>
                <c:pt idx="885">
                  <c:v>79</c:v>
                </c:pt>
                <c:pt idx="886">
                  <c:v>79</c:v>
                </c:pt>
                <c:pt idx="887">
                  <c:v>79</c:v>
                </c:pt>
                <c:pt idx="888">
                  <c:v>79</c:v>
                </c:pt>
                <c:pt idx="889">
                  <c:v>79</c:v>
                </c:pt>
                <c:pt idx="890">
                  <c:v>79</c:v>
                </c:pt>
                <c:pt idx="891">
                  <c:v>79</c:v>
                </c:pt>
                <c:pt idx="892">
                  <c:v>79</c:v>
                </c:pt>
                <c:pt idx="893">
                  <c:v>106</c:v>
                </c:pt>
                <c:pt idx="894">
                  <c:v>106</c:v>
                </c:pt>
                <c:pt idx="895">
                  <c:v>106</c:v>
                </c:pt>
                <c:pt idx="896">
                  <c:v>106</c:v>
                </c:pt>
                <c:pt idx="897">
                  <c:v>106</c:v>
                </c:pt>
                <c:pt idx="898">
                  <c:v>106</c:v>
                </c:pt>
                <c:pt idx="899">
                  <c:v>106</c:v>
                </c:pt>
                <c:pt idx="900">
                  <c:v>106</c:v>
                </c:pt>
                <c:pt idx="901">
                  <c:v>106</c:v>
                </c:pt>
                <c:pt idx="902">
                  <c:v>67</c:v>
                </c:pt>
                <c:pt idx="903">
                  <c:v>67</c:v>
                </c:pt>
                <c:pt idx="904">
                  <c:v>67</c:v>
                </c:pt>
                <c:pt idx="905">
                  <c:v>67</c:v>
                </c:pt>
                <c:pt idx="906">
                  <c:v>67</c:v>
                </c:pt>
                <c:pt idx="907">
                  <c:v>67</c:v>
                </c:pt>
                <c:pt idx="908">
                  <c:v>67</c:v>
                </c:pt>
                <c:pt idx="909">
                  <c:v>67</c:v>
                </c:pt>
                <c:pt idx="910">
                  <c:v>67</c:v>
                </c:pt>
                <c:pt idx="911">
                  <c:v>67</c:v>
                </c:pt>
                <c:pt idx="912">
                  <c:v>61</c:v>
                </c:pt>
                <c:pt idx="913">
                  <c:v>61</c:v>
                </c:pt>
                <c:pt idx="914">
                  <c:v>61</c:v>
                </c:pt>
                <c:pt idx="915">
                  <c:v>61</c:v>
                </c:pt>
                <c:pt idx="916">
                  <c:v>61</c:v>
                </c:pt>
                <c:pt idx="917">
                  <c:v>61</c:v>
                </c:pt>
                <c:pt idx="918">
                  <c:v>61</c:v>
                </c:pt>
                <c:pt idx="919">
                  <c:v>61</c:v>
                </c:pt>
                <c:pt idx="920">
                  <c:v>61</c:v>
                </c:pt>
                <c:pt idx="921">
                  <c:v>59</c:v>
                </c:pt>
                <c:pt idx="922">
                  <c:v>59</c:v>
                </c:pt>
                <c:pt idx="923">
                  <c:v>59</c:v>
                </c:pt>
                <c:pt idx="924">
                  <c:v>59</c:v>
                </c:pt>
                <c:pt idx="925">
                  <c:v>59</c:v>
                </c:pt>
                <c:pt idx="926">
                  <c:v>59</c:v>
                </c:pt>
                <c:pt idx="927">
                  <c:v>59</c:v>
                </c:pt>
                <c:pt idx="928">
                  <c:v>59</c:v>
                </c:pt>
                <c:pt idx="929">
                  <c:v>59</c:v>
                </c:pt>
                <c:pt idx="930">
                  <c:v>59</c:v>
                </c:pt>
                <c:pt idx="931">
                  <c:v>50</c:v>
                </c:pt>
                <c:pt idx="932">
                  <c:v>50</c:v>
                </c:pt>
                <c:pt idx="933">
                  <c:v>50</c:v>
                </c:pt>
                <c:pt idx="934">
                  <c:v>50</c:v>
                </c:pt>
                <c:pt idx="935">
                  <c:v>50</c:v>
                </c:pt>
                <c:pt idx="936">
                  <c:v>50</c:v>
                </c:pt>
                <c:pt idx="937">
                  <c:v>50</c:v>
                </c:pt>
                <c:pt idx="938">
                  <c:v>50</c:v>
                </c:pt>
                <c:pt idx="939">
                  <c:v>50</c:v>
                </c:pt>
                <c:pt idx="940">
                  <c:v>123</c:v>
                </c:pt>
                <c:pt idx="941">
                  <c:v>123</c:v>
                </c:pt>
                <c:pt idx="942">
                  <c:v>123</c:v>
                </c:pt>
                <c:pt idx="943">
                  <c:v>123</c:v>
                </c:pt>
                <c:pt idx="944">
                  <c:v>123</c:v>
                </c:pt>
                <c:pt idx="945">
                  <c:v>123</c:v>
                </c:pt>
                <c:pt idx="946">
                  <c:v>123</c:v>
                </c:pt>
                <c:pt idx="947">
                  <c:v>123</c:v>
                </c:pt>
                <c:pt idx="948">
                  <c:v>123</c:v>
                </c:pt>
                <c:pt idx="949">
                  <c:v>123</c:v>
                </c:pt>
                <c:pt idx="950">
                  <c:v>56</c:v>
                </c:pt>
                <c:pt idx="951">
                  <c:v>56</c:v>
                </c:pt>
                <c:pt idx="952">
                  <c:v>56</c:v>
                </c:pt>
                <c:pt idx="953">
                  <c:v>56</c:v>
                </c:pt>
                <c:pt idx="954">
                  <c:v>56</c:v>
                </c:pt>
                <c:pt idx="955">
                  <c:v>56</c:v>
                </c:pt>
                <c:pt idx="956">
                  <c:v>56</c:v>
                </c:pt>
                <c:pt idx="957">
                  <c:v>56</c:v>
                </c:pt>
                <c:pt idx="958">
                  <c:v>56</c:v>
                </c:pt>
                <c:pt idx="959">
                  <c:v>56</c:v>
                </c:pt>
                <c:pt idx="960">
                  <c:v>59</c:v>
                </c:pt>
                <c:pt idx="961">
                  <c:v>59</c:v>
                </c:pt>
                <c:pt idx="962">
                  <c:v>59</c:v>
                </c:pt>
                <c:pt idx="963">
                  <c:v>59</c:v>
                </c:pt>
                <c:pt idx="964">
                  <c:v>59</c:v>
                </c:pt>
                <c:pt idx="965">
                  <c:v>59</c:v>
                </c:pt>
                <c:pt idx="966">
                  <c:v>59</c:v>
                </c:pt>
                <c:pt idx="967">
                  <c:v>59</c:v>
                </c:pt>
                <c:pt idx="968">
                  <c:v>59</c:v>
                </c:pt>
                <c:pt idx="969">
                  <c:v>59</c:v>
                </c:pt>
                <c:pt idx="970">
                  <c:v>59</c:v>
                </c:pt>
                <c:pt idx="971">
                  <c:v>59</c:v>
                </c:pt>
                <c:pt idx="972">
                  <c:v>59</c:v>
                </c:pt>
                <c:pt idx="973">
                  <c:v>59</c:v>
                </c:pt>
                <c:pt idx="974">
                  <c:v>59</c:v>
                </c:pt>
                <c:pt idx="975">
                  <c:v>59</c:v>
                </c:pt>
                <c:pt idx="976">
                  <c:v>59</c:v>
                </c:pt>
                <c:pt idx="977">
                  <c:v>59</c:v>
                </c:pt>
                <c:pt idx="978">
                  <c:v>59</c:v>
                </c:pt>
                <c:pt idx="979">
                  <c:v>100</c:v>
                </c:pt>
                <c:pt idx="980">
                  <c:v>100</c:v>
                </c:pt>
                <c:pt idx="981">
                  <c:v>100</c:v>
                </c:pt>
                <c:pt idx="982">
                  <c:v>100</c:v>
                </c:pt>
                <c:pt idx="983">
                  <c:v>100</c:v>
                </c:pt>
                <c:pt idx="984">
                  <c:v>100</c:v>
                </c:pt>
                <c:pt idx="985">
                  <c:v>100</c:v>
                </c:pt>
                <c:pt idx="986">
                  <c:v>100</c:v>
                </c:pt>
                <c:pt idx="987">
                  <c:v>100</c:v>
                </c:pt>
                <c:pt idx="988">
                  <c:v>59</c:v>
                </c:pt>
                <c:pt idx="989">
                  <c:v>59</c:v>
                </c:pt>
                <c:pt idx="990">
                  <c:v>59</c:v>
                </c:pt>
                <c:pt idx="991">
                  <c:v>59</c:v>
                </c:pt>
                <c:pt idx="992">
                  <c:v>59</c:v>
                </c:pt>
                <c:pt idx="993">
                  <c:v>59</c:v>
                </c:pt>
                <c:pt idx="994">
                  <c:v>59</c:v>
                </c:pt>
                <c:pt idx="995">
                  <c:v>59</c:v>
                </c:pt>
                <c:pt idx="996">
                  <c:v>59</c:v>
                </c:pt>
                <c:pt idx="997">
                  <c:v>59</c:v>
                </c:pt>
                <c:pt idx="998">
                  <c:v>51</c:v>
                </c:pt>
                <c:pt idx="999">
                  <c:v>51</c:v>
                </c:pt>
                <c:pt idx="1000">
                  <c:v>51</c:v>
                </c:pt>
                <c:pt idx="1001">
                  <c:v>51</c:v>
                </c:pt>
                <c:pt idx="1002">
                  <c:v>51</c:v>
                </c:pt>
                <c:pt idx="1003">
                  <c:v>51</c:v>
                </c:pt>
                <c:pt idx="1004">
                  <c:v>51</c:v>
                </c:pt>
                <c:pt idx="1005">
                  <c:v>51</c:v>
                </c:pt>
                <c:pt idx="1006">
                  <c:v>51</c:v>
                </c:pt>
                <c:pt idx="1007">
                  <c:v>58</c:v>
                </c:pt>
                <c:pt idx="1008">
                  <c:v>58</c:v>
                </c:pt>
                <c:pt idx="1009">
                  <c:v>58</c:v>
                </c:pt>
                <c:pt idx="1010">
                  <c:v>58</c:v>
                </c:pt>
                <c:pt idx="1011">
                  <c:v>58</c:v>
                </c:pt>
                <c:pt idx="1012">
                  <c:v>58</c:v>
                </c:pt>
                <c:pt idx="1013">
                  <c:v>58</c:v>
                </c:pt>
                <c:pt idx="1014">
                  <c:v>58</c:v>
                </c:pt>
                <c:pt idx="1015">
                  <c:v>58</c:v>
                </c:pt>
                <c:pt idx="1016">
                  <c:v>58</c:v>
                </c:pt>
                <c:pt idx="1017">
                  <c:v>60</c:v>
                </c:pt>
                <c:pt idx="1018">
                  <c:v>60</c:v>
                </c:pt>
                <c:pt idx="1019">
                  <c:v>60</c:v>
                </c:pt>
                <c:pt idx="1020">
                  <c:v>60</c:v>
                </c:pt>
                <c:pt idx="1021">
                  <c:v>60</c:v>
                </c:pt>
                <c:pt idx="1022">
                  <c:v>60</c:v>
                </c:pt>
                <c:pt idx="1023">
                  <c:v>60</c:v>
                </c:pt>
                <c:pt idx="1024">
                  <c:v>60</c:v>
                </c:pt>
                <c:pt idx="1025">
                  <c:v>60</c:v>
                </c:pt>
                <c:pt idx="1026">
                  <c:v>60</c:v>
                </c:pt>
                <c:pt idx="1027">
                  <c:v>60</c:v>
                </c:pt>
                <c:pt idx="1028">
                  <c:v>60</c:v>
                </c:pt>
                <c:pt idx="1029">
                  <c:v>60</c:v>
                </c:pt>
                <c:pt idx="1030">
                  <c:v>60</c:v>
                </c:pt>
                <c:pt idx="1031">
                  <c:v>60</c:v>
                </c:pt>
                <c:pt idx="1032">
                  <c:v>60</c:v>
                </c:pt>
                <c:pt idx="1033">
                  <c:v>60</c:v>
                </c:pt>
                <c:pt idx="1034">
                  <c:v>60</c:v>
                </c:pt>
                <c:pt idx="1035">
                  <c:v>60</c:v>
                </c:pt>
                <c:pt idx="1036">
                  <c:v>104</c:v>
                </c:pt>
                <c:pt idx="1037">
                  <c:v>104</c:v>
                </c:pt>
                <c:pt idx="1038">
                  <c:v>104</c:v>
                </c:pt>
                <c:pt idx="1039">
                  <c:v>104</c:v>
                </c:pt>
                <c:pt idx="1040">
                  <c:v>104</c:v>
                </c:pt>
                <c:pt idx="1041">
                  <c:v>104</c:v>
                </c:pt>
                <c:pt idx="1042">
                  <c:v>104</c:v>
                </c:pt>
                <c:pt idx="1043">
                  <c:v>104</c:v>
                </c:pt>
                <c:pt idx="1044">
                  <c:v>104</c:v>
                </c:pt>
                <c:pt idx="1045">
                  <c:v>104</c:v>
                </c:pt>
                <c:pt idx="1046">
                  <c:v>70</c:v>
                </c:pt>
                <c:pt idx="1047">
                  <c:v>70</c:v>
                </c:pt>
                <c:pt idx="1048">
                  <c:v>70</c:v>
                </c:pt>
                <c:pt idx="1049">
                  <c:v>70</c:v>
                </c:pt>
                <c:pt idx="1050">
                  <c:v>70</c:v>
                </c:pt>
                <c:pt idx="1051">
                  <c:v>70</c:v>
                </c:pt>
                <c:pt idx="1052">
                  <c:v>70</c:v>
                </c:pt>
                <c:pt idx="1053">
                  <c:v>70</c:v>
                </c:pt>
                <c:pt idx="1054">
                  <c:v>70</c:v>
                </c:pt>
                <c:pt idx="1055">
                  <c:v>59</c:v>
                </c:pt>
                <c:pt idx="1056">
                  <c:v>59</c:v>
                </c:pt>
                <c:pt idx="1057">
                  <c:v>59</c:v>
                </c:pt>
                <c:pt idx="1058">
                  <c:v>59</c:v>
                </c:pt>
                <c:pt idx="1059">
                  <c:v>59</c:v>
                </c:pt>
                <c:pt idx="1060">
                  <c:v>59</c:v>
                </c:pt>
                <c:pt idx="1061">
                  <c:v>59</c:v>
                </c:pt>
                <c:pt idx="1062">
                  <c:v>59</c:v>
                </c:pt>
                <c:pt idx="1063">
                  <c:v>59</c:v>
                </c:pt>
                <c:pt idx="1064">
                  <c:v>59</c:v>
                </c:pt>
                <c:pt idx="1065">
                  <c:v>58</c:v>
                </c:pt>
                <c:pt idx="1066">
                  <c:v>58</c:v>
                </c:pt>
                <c:pt idx="1067">
                  <c:v>58</c:v>
                </c:pt>
                <c:pt idx="1068">
                  <c:v>58</c:v>
                </c:pt>
                <c:pt idx="1069">
                  <c:v>58</c:v>
                </c:pt>
                <c:pt idx="1070">
                  <c:v>58</c:v>
                </c:pt>
                <c:pt idx="1071">
                  <c:v>58</c:v>
                </c:pt>
                <c:pt idx="1072">
                  <c:v>58</c:v>
                </c:pt>
                <c:pt idx="1073">
                  <c:v>58</c:v>
                </c:pt>
                <c:pt idx="1074">
                  <c:v>153</c:v>
                </c:pt>
                <c:pt idx="1075">
                  <c:v>153</c:v>
                </c:pt>
                <c:pt idx="1076">
                  <c:v>153</c:v>
                </c:pt>
                <c:pt idx="1077">
                  <c:v>153</c:v>
                </c:pt>
                <c:pt idx="1078">
                  <c:v>153</c:v>
                </c:pt>
                <c:pt idx="1079">
                  <c:v>153</c:v>
                </c:pt>
                <c:pt idx="1080">
                  <c:v>153</c:v>
                </c:pt>
                <c:pt idx="1081">
                  <c:v>153</c:v>
                </c:pt>
                <c:pt idx="1082">
                  <c:v>153</c:v>
                </c:pt>
                <c:pt idx="1083">
                  <c:v>153</c:v>
                </c:pt>
                <c:pt idx="1084">
                  <c:v>68</c:v>
                </c:pt>
                <c:pt idx="1085">
                  <c:v>68</c:v>
                </c:pt>
                <c:pt idx="1086">
                  <c:v>68</c:v>
                </c:pt>
                <c:pt idx="1087">
                  <c:v>68</c:v>
                </c:pt>
                <c:pt idx="1088">
                  <c:v>68</c:v>
                </c:pt>
                <c:pt idx="1089">
                  <c:v>68</c:v>
                </c:pt>
                <c:pt idx="1090">
                  <c:v>68</c:v>
                </c:pt>
                <c:pt idx="1091">
                  <c:v>68</c:v>
                </c:pt>
                <c:pt idx="1092">
                  <c:v>68</c:v>
                </c:pt>
                <c:pt idx="1093">
                  <c:v>68</c:v>
                </c:pt>
                <c:pt idx="1094">
                  <c:v>52</c:v>
                </c:pt>
                <c:pt idx="1095">
                  <c:v>52</c:v>
                </c:pt>
                <c:pt idx="1096">
                  <c:v>52</c:v>
                </c:pt>
                <c:pt idx="1097">
                  <c:v>52</c:v>
                </c:pt>
                <c:pt idx="1098">
                  <c:v>52</c:v>
                </c:pt>
                <c:pt idx="1099">
                  <c:v>52</c:v>
                </c:pt>
                <c:pt idx="1100">
                  <c:v>52</c:v>
                </c:pt>
                <c:pt idx="1101">
                  <c:v>52</c:v>
                </c:pt>
                <c:pt idx="1102">
                  <c:v>52</c:v>
                </c:pt>
                <c:pt idx="1103">
                  <c:v>754</c:v>
                </c:pt>
                <c:pt idx="1104">
                  <c:v>754</c:v>
                </c:pt>
                <c:pt idx="1105">
                  <c:v>754</c:v>
                </c:pt>
                <c:pt idx="1106">
                  <c:v>754</c:v>
                </c:pt>
                <c:pt idx="1107">
                  <c:v>754</c:v>
                </c:pt>
                <c:pt idx="1108">
                  <c:v>754</c:v>
                </c:pt>
                <c:pt idx="1109">
                  <c:v>754</c:v>
                </c:pt>
                <c:pt idx="1110">
                  <c:v>754</c:v>
                </c:pt>
                <c:pt idx="1111">
                  <c:v>754</c:v>
                </c:pt>
                <c:pt idx="1112">
                  <c:v>754</c:v>
                </c:pt>
                <c:pt idx="1113">
                  <c:v>53</c:v>
                </c:pt>
                <c:pt idx="1114">
                  <c:v>53</c:v>
                </c:pt>
                <c:pt idx="1115">
                  <c:v>53</c:v>
                </c:pt>
                <c:pt idx="1116">
                  <c:v>53</c:v>
                </c:pt>
                <c:pt idx="1117">
                  <c:v>53</c:v>
                </c:pt>
                <c:pt idx="1118">
                  <c:v>53</c:v>
                </c:pt>
                <c:pt idx="1119">
                  <c:v>53</c:v>
                </c:pt>
                <c:pt idx="1120">
                  <c:v>53</c:v>
                </c:pt>
                <c:pt idx="1121">
                  <c:v>53</c:v>
                </c:pt>
                <c:pt idx="1122">
                  <c:v>43</c:v>
                </c:pt>
                <c:pt idx="1123">
                  <c:v>43</c:v>
                </c:pt>
                <c:pt idx="1124">
                  <c:v>43</c:v>
                </c:pt>
                <c:pt idx="1125">
                  <c:v>43</c:v>
                </c:pt>
                <c:pt idx="1126">
                  <c:v>43</c:v>
                </c:pt>
                <c:pt idx="1127">
                  <c:v>43</c:v>
                </c:pt>
                <c:pt idx="1128">
                  <c:v>43</c:v>
                </c:pt>
                <c:pt idx="1129">
                  <c:v>43</c:v>
                </c:pt>
                <c:pt idx="1130">
                  <c:v>43</c:v>
                </c:pt>
                <c:pt idx="1131">
                  <c:v>43</c:v>
                </c:pt>
                <c:pt idx="1132">
                  <c:v>45</c:v>
                </c:pt>
                <c:pt idx="1133">
                  <c:v>45</c:v>
                </c:pt>
                <c:pt idx="1134">
                  <c:v>45</c:v>
                </c:pt>
                <c:pt idx="1135">
                  <c:v>45</c:v>
                </c:pt>
                <c:pt idx="1136">
                  <c:v>45</c:v>
                </c:pt>
                <c:pt idx="1137">
                  <c:v>45</c:v>
                </c:pt>
                <c:pt idx="1138">
                  <c:v>45</c:v>
                </c:pt>
                <c:pt idx="1139">
                  <c:v>45</c:v>
                </c:pt>
                <c:pt idx="1140">
                  <c:v>45</c:v>
                </c:pt>
                <c:pt idx="1141">
                  <c:v>45</c:v>
                </c:pt>
                <c:pt idx="1142">
                  <c:v>56</c:v>
                </c:pt>
                <c:pt idx="1143">
                  <c:v>56</c:v>
                </c:pt>
                <c:pt idx="1144">
                  <c:v>56</c:v>
                </c:pt>
                <c:pt idx="1145">
                  <c:v>56</c:v>
                </c:pt>
                <c:pt idx="1146">
                  <c:v>56</c:v>
                </c:pt>
                <c:pt idx="1147">
                  <c:v>56</c:v>
                </c:pt>
                <c:pt idx="1148">
                  <c:v>56</c:v>
                </c:pt>
                <c:pt idx="1149">
                  <c:v>56</c:v>
                </c:pt>
                <c:pt idx="1150">
                  <c:v>56</c:v>
                </c:pt>
                <c:pt idx="1151">
                  <c:v>208</c:v>
                </c:pt>
                <c:pt idx="1152">
                  <c:v>208</c:v>
                </c:pt>
                <c:pt idx="1153">
                  <c:v>208</c:v>
                </c:pt>
                <c:pt idx="1154">
                  <c:v>208</c:v>
                </c:pt>
                <c:pt idx="1155">
                  <c:v>208</c:v>
                </c:pt>
                <c:pt idx="1156">
                  <c:v>208</c:v>
                </c:pt>
                <c:pt idx="1157">
                  <c:v>208</c:v>
                </c:pt>
                <c:pt idx="1158">
                  <c:v>208</c:v>
                </c:pt>
                <c:pt idx="1159">
                  <c:v>208</c:v>
                </c:pt>
                <c:pt idx="1160">
                  <c:v>208</c:v>
                </c:pt>
                <c:pt idx="1161">
                  <c:v>61</c:v>
                </c:pt>
                <c:pt idx="1162">
                  <c:v>61</c:v>
                </c:pt>
                <c:pt idx="1163">
                  <c:v>61</c:v>
                </c:pt>
                <c:pt idx="1164">
                  <c:v>61</c:v>
                </c:pt>
                <c:pt idx="1165">
                  <c:v>61</c:v>
                </c:pt>
                <c:pt idx="1166">
                  <c:v>61</c:v>
                </c:pt>
                <c:pt idx="1167">
                  <c:v>61</c:v>
                </c:pt>
                <c:pt idx="1168">
                  <c:v>61</c:v>
                </c:pt>
                <c:pt idx="1169">
                  <c:v>61</c:v>
                </c:pt>
                <c:pt idx="1170">
                  <c:v>61</c:v>
                </c:pt>
                <c:pt idx="1171">
                  <c:v>78</c:v>
                </c:pt>
                <c:pt idx="1172">
                  <c:v>78</c:v>
                </c:pt>
                <c:pt idx="1173">
                  <c:v>78</c:v>
                </c:pt>
                <c:pt idx="1174">
                  <c:v>78</c:v>
                </c:pt>
                <c:pt idx="1175">
                  <c:v>78</c:v>
                </c:pt>
                <c:pt idx="1176">
                  <c:v>78</c:v>
                </c:pt>
                <c:pt idx="1177">
                  <c:v>78</c:v>
                </c:pt>
                <c:pt idx="1178">
                  <c:v>78</c:v>
                </c:pt>
                <c:pt idx="1179">
                  <c:v>78</c:v>
                </c:pt>
                <c:pt idx="1180">
                  <c:v>50</c:v>
                </c:pt>
                <c:pt idx="1181">
                  <c:v>50</c:v>
                </c:pt>
                <c:pt idx="1182">
                  <c:v>50</c:v>
                </c:pt>
                <c:pt idx="1183">
                  <c:v>50</c:v>
                </c:pt>
                <c:pt idx="1184">
                  <c:v>50</c:v>
                </c:pt>
                <c:pt idx="1185">
                  <c:v>50</c:v>
                </c:pt>
                <c:pt idx="1186">
                  <c:v>50</c:v>
                </c:pt>
                <c:pt idx="1187">
                  <c:v>50</c:v>
                </c:pt>
                <c:pt idx="1188">
                  <c:v>50</c:v>
                </c:pt>
                <c:pt idx="1189">
                  <c:v>50</c:v>
                </c:pt>
                <c:pt idx="1190">
                  <c:v>51</c:v>
                </c:pt>
                <c:pt idx="1191">
                  <c:v>51</c:v>
                </c:pt>
                <c:pt idx="1192">
                  <c:v>51</c:v>
                </c:pt>
                <c:pt idx="1193">
                  <c:v>51</c:v>
                </c:pt>
                <c:pt idx="1194">
                  <c:v>51</c:v>
                </c:pt>
                <c:pt idx="1195">
                  <c:v>51</c:v>
                </c:pt>
                <c:pt idx="1196">
                  <c:v>51</c:v>
                </c:pt>
                <c:pt idx="1197">
                  <c:v>51</c:v>
                </c:pt>
                <c:pt idx="1198">
                  <c:v>51</c:v>
                </c:pt>
                <c:pt idx="1199">
                  <c:v>407</c:v>
                </c:pt>
                <c:pt idx="1200">
                  <c:v>407</c:v>
                </c:pt>
                <c:pt idx="1201">
                  <c:v>407</c:v>
                </c:pt>
                <c:pt idx="1202">
                  <c:v>407</c:v>
                </c:pt>
                <c:pt idx="1203">
                  <c:v>407</c:v>
                </c:pt>
                <c:pt idx="1204">
                  <c:v>407</c:v>
                </c:pt>
                <c:pt idx="1205">
                  <c:v>407</c:v>
                </c:pt>
                <c:pt idx="1206">
                  <c:v>407</c:v>
                </c:pt>
                <c:pt idx="1207">
                  <c:v>407</c:v>
                </c:pt>
                <c:pt idx="1208">
                  <c:v>407</c:v>
                </c:pt>
                <c:pt idx="1209">
                  <c:v>60</c:v>
                </c:pt>
                <c:pt idx="1210">
                  <c:v>60</c:v>
                </c:pt>
                <c:pt idx="1211">
                  <c:v>60</c:v>
                </c:pt>
                <c:pt idx="1212">
                  <c:v>60</c:v>
                </c:pt>
                <c:pt idx="1213">
                  <c:v>60</c:v>
                </c:pt>
                <c:pt idx="1214">
                  <c:v>60</c:v>
                </c:pt>
                <c:pt idx="1215">
                  <c:v>60</c:v>
                </c:pt>
                <c:pt idx="1216">
                  <c:v>60</c:v>
                </c:pt>
                <c:pt idx="1217">
                  <c:v>60</c:v>
                </c:pt>
                <c:pt idx="1218">
                  <c:v>130</c:v>
                </c:pt>
                <c:pt idx="1219">
                  <c:v>130</c:v>
                </c:pt>
                <c:pt idx="1220">
                  <c:v>130</c:v>
                </c:pt>
                <c:pt idx="1221">
                  <c:v>130</c:v>
                </c:pt>
                <c:pt idx="1222">
                  <c:v>130</c:v>
                </c:pt>
                <c:pt idx="1223">
                  <c:v>130</c:v>
                </c:pt>
                <c:pt idx="1224">
                  <c:v>130</c:v>
                </c:pt>
                <c:pt idx="1225">
                  <c:v>130</c:v>
                </c:pt>
                <c:pt idx="1226">
                  <c:v>130</c:v>
                </c:pt>
                <c:pt idx="1227">
                  <c:v>130</c:v>
                </c:pt>
                <c:pt idx="1228">
                  <c:v>49</c:v>
                </c:pt>
                <c:pt idx="1229">
                  <c:v>49</c:v>
                </c:pt>
                <c:pt idx="1230">
                  <c:v>49</c:v>
                </c:pt>
                <c:pt idx="1231">
                  <c:v>49</c:v>
                </c:pt>
                <c:pt idx="1232">
                  <c:v>49</c:v>
                </c:pt>
                <c:pt idx="1233">
                  <c:v>49</c:v>
                </c:pt>
                <c:pt idx="1234">
                  <c:v>49</c:v>
                </c:pt>
                <c:pt idx="1235">
                  <c:v>49</c:v>
                </c:pt>
                <c:pt idx="1236">
                  <c:v>49</c:v>
                </c:pt>
                <c:pt idx="1237">
                  <c:v>49</c:v>
                </c:pt>
                <c:pt idx="1238">
                  <c:v>51</c:v>
                </c:pt>
                <c:pt idx="1239">
                  <c:v>51</c:v>
                </c:pt>
                <c:pt idx="1240">
                  <c:v>51</c:v>
                </c:pt>
                <c:pt idx="1241">
                  <c:v>51</c:v>
                </c:pt>
                <c:pt idx="1242">
                  <c:v>51</c:v>
                </c:pt>
                <c:pt idx="1243">
                  <c:v>51</c:v>
                </c:pt>
                <c:pt idx="1244">
                  <c:v>51</c:v>
                </c:pt>
                <c:pt idx="1245">
                  <c:v>51</c:v>
                </c:pt>
                <c:pt idx="1246">
                  <c:v>51</c:v>
                </c:pt>
                <c:pt idx="1247">
                  <c:v>185</c:v>
                </c:pt>
                <c:pt idx="1248">
                  <c:v>185</c:v>
                </c:pt>
                <c:pt idx="1249">
                  <c:v>185</c:v>
                </c:pt>
                <c:pt idx="1250">
                  <c:v>185</c:v>
                </c:pt>
                <c:pt idx="1251">
                  <c:v>185</c:v>
                </c:pt>
                <c:pt idx="1252">
                  <c:v>185</c:v>
                </c:pt>
                <c:pt idx="1253">
                  <c:v>185</c:v>
                </c:pt>
                <c:pt idx="1254">
                  <c:v>185</c:v>
                </c:pt>
                <c:pt idx="1255">
                  <c:v>185</c:v>
                </c:pt>
                <c:pt idx="1256">
                  <c:v>185</c:v>
                </c:pt>
                <c:pt idx="1257">
                  <c:v>75</c:v>
                </c:pt>
                <c:pt idx="1258">
                  <c:v>75</c:v>
                </c:pt>
                <c:pt idx="1259">
                  <c:v>75</c:v>
                </c:pt>
                <c:pt idx="1260">
                  <c:v>75</c:v>
                </c:pt>
                <c:pt idx="1261">
                  <c:v>75</c:v>
                </c:pt>
                <c:pt idx="1262">
                  <c:v>75</c:v>
                </c:pt>
                <c:pt idx="1263">
                  <c:v>75</c:v>
                </c:pt>
                <c:pt idx="1264">
                  <c:v>75</c:v>
                </c:pt>
                <c:pt idx="1265">
                  <c:v>75</c:v>
                </c:pt>
                <c:pt idx="1266">
                  <c:v>51</c:v>
                </c:pt>
                <c:pt idx="1267">
                  <c:v>51</c:v>
                </c:pt>
                <c:pt idx="1268">
                  <c:v>51</c:v>
                </c:pt>
                <c:pt idx="1269">
                  <c:v>51</c:v>
                </c:pt>
                <c:pt idx="1270">
                  <c:v>51</c:v>
                </c:pt>
                <c:pt idx="1271">
                  <c:v>51</c:v>
                </c:pt>
                <c:pt idx="1272">
                  <c:v>51</c:v>
                </c:pt>
                <c:pt idx="1273">
                  <c:v>51</c:v>
                </c:pt>
                <c:pt idx="1274">
                  <c:v>51</c:v>
                </c:pt>
                <c:pt idx="1275">
                  <c:v>51</c:v>
                </c:pt>
                <c:pt idx="1276">
                  <c:v>60</c:v>
                </c:pt>
                <c:pt idx="1277">
                  <c:v>60</c:v>
                </c:pt>
                <c:pt idx="1278">
                  <c:v>60</c:v>
                </c:pt>
                <c:pt idx="1279">
                  <c:v>60</c:v>
                </c:pt>
                <c:pt idx="1280">
                  <c:v>60</c:v>
                </c:pt>
                <c:pt idx="1281">
                  <c:v>60</c:v>
                </c:pt>
                <c:pt idx="1282">
                  <c:v>60</c:v>
                </c:pt>
                <c:pt idx="1283">
                  <c:v>60</c:v>
                </c:pt>
                <c:pt idx="1284">
                  <c:v>60</c:v>
                </c:pt>
                <c:pt idx="1285">
                  <c:v>65</c:v>
                </c:pt>
                <c:pt idx="1286">
                  <c:v>65</c:v>
                </c:pt>
                <c:pt idx="1287">
                  <c:v>65</c:v>
                </c:pt>
                <c:pt idx="1288">
                  <c:v>65</c:v>
                </c:pt>
                <c:pt idx="1289">
                  <c:v>65</c:v>
                </c:pt>
                <c:pt idx="1290">
                  <c:v>65</c:v>
                </c:pt>
                <c:pt idx="1291">
                  <c:v>65</c:v>
                </c:pt>
                <c:pt idx="1292">
                  <c:v>65</c:v>
                </c:pt>
                <c:pt idx="1293">
                  <c:v>65</c:v>
                </c:pt>
                <c:pt idx="1294">
                  <c:v>65</c:v>
                </c:pt>
                <c:pt idx="1295">
                  <c:v>55</c:v>
                </c:pt>
                <c:pt idx="1296">
                  <c:v>55</c:v>
                </c:pt>
                <c:pt idx="1297">
                  <c:v>55</c:v>
                </c:pt>
                <c:pt idx="1298">
                  <c:v>55</c:v>
                </c:pt>
                <c:pt idx="1299">
                  <c:v>55</c:v>
                </c:pt>
                <c:pt idx="1300">
                  <c:v>55</c:v>
                </c:pt>
                <c:pt idx="1301">
                  <c:v>55</c:v>
                </c:pt>
                <c:pt idx="1302">
                  <c:v>55</c:v>
                </c:pt>
                <c:pt idx="1303">
                  <c:v>55</c:v>
                </c:pt>
                <c:pt idx="1304">
                  <c:v>57</c:v>
                </c:pt>
                <c:pt idx="1305">
                  <c:v>57</c:v>
                </c:pt>
                <c:pt idx="1306">
                  <c:v>57</c:v>
                </c:pt>
                <c:pt idx="1307">
                  <c:v>57</c:v>
                </c:pt>
                <c:pt idx="1308">
                  <c:v>57</c:v>
                </c:pt>
                <c:pt idx="1309">
                  <c:v>57</c:v>
                </c:pt>
                <c:pt idx="1310">
                  <c:v>57</c:v>
                </c:pt>
                <c:pt idx="1311">
                  <c:v>57</c:v>
                </c:pt>
                <c:pt idx="1312">
                  <c:v>57</c:v>
                </c:pt>
                <c:pt idx="1313">
                  <c:v>57</c:v>
                </c:pt>
                <c:pt idx="1314">
                  <c:v>45</c:v>
                </c:pt>
                <c:pt idx="1315">
                  <c:v>45</c:v>
                </c:pt>
                <c:pt idx="1316">
                  <c:v>45</c:v>
                </c:pt>
                <c:pt idx="1317">
                  <c:v>45</c:v>
                </c:pt>
                <c:pt idx="1318">
                  <c:v>45</c:v>
                </c:pt>
                <c:pt idx="1319">
                  <c:v>45</c:v>
                </c:pt>
                <c:pt idx="1320">
                  <c:v>45</c:v>
                </c:pt>
                <c:pt idx="1321">
                  <c:v>45</c:v>
                </c:pt>
                <c:pt idx="1322">
                  <c:v>45</c:v>
                </c:pt>
                <c:pt idx="1323">
                  <c:v>56</c:v>
                </c:pt>
                <c:pt idx="1324">
                  <c:v>56</c:v>
                </c:pt>
                <c:pt idx="1325">
                  <c:v>56</c:v>
                </c:pt>
                <c:pt idx="1326">
                  <c:v>56</c:v>
                </c:pt>
                <c:pt idx="1327">
                  <c:v>56</c:v>
                </c:pt>
                <c:pt idx="1328">
                  <c:v>56</c:v>
                </c:pt>
                <c:pt idx="1329">
                  <c:v>56</c:v>
                </c:pt>
                <c:pt idx="1330">
                  <c:v>56</c:v>
                </c:pt>
                <c:pt idx="1331">
                  <c:v>56</c:v>
                </c:pt>
                <c:pt idx="1332">
                  <c:v>56</c:v>
                </c:pt>
                <c:pt idx="1333">
                  <c:v>58</c:v>
                </c:pt>
                <c:pt idx="1334">
                  <c:v>58</c:v>
                </c:pt>
                <c:pt idx="1335">
                  <c:v>58</c:v>
                </c:pt>
                <c:pt idx="1336">
                  <c:v>58</c:v>
                </c:pt>
                <c:pt idx="1337">
                  <c:v>58</c:v>
                </c:pt>
                <c:pt idx="1338">
                  <c:v>58</c:v>
                </c:pt>
                <c:pt idx="1339">
                  <c:v>58</c:v>
                </c:pt>
                <c:pt idx="1340">
                  <c:v>58</c:v>
                </c:pt>
                <c:pt idx="1341">
                  <c:v>58</c:v>
                </c:pt>
                <c:pt idx="1342">
                  <c:v>48</c:v>
                </c:pt>
                <c:pt idx="1343">
                  <c:v>48</c:v>
                </c:pt>
                <c:pt idx="1344">
                  <c:v>48</c:v>
                </c:pt>
                <c:pt idx="1345">
                  <c:v>48</c:v>
                </c:pt>
                <c:pt idx="1346">
                  <c:v>48</c:v>
                </c:pt>
                <c:pt idx="1347">
                  <c:v>48</c:v>
                </c:pt>
                <c:pt idx="1348">
                  <c:v>48</c:v>
                </c:pt>
                <c:pt idx="1349">
                  <c:v>48</c:v>
                </c:pt>
                <c:pt idx="1350">
                  <c:v>48</c:v>
                </c:pt>
                <c:pt idx="1351">
                  <c:v>48</c:v>
                </c:pt>
                <c:pt idx="1352">
                  <c:v>53</c:v>
                </c:pt>
                <c:pt idx="1353">
                  <c:v>53</c:v>
                </c:pt>
                <c:pt idx="1354">
                  <c:v>53</c:v>
                </c:pt>
                <c:pt idx="1355">
                  <c:v>53</c:v>
                </c:pt>
                <c:pt idx="1356">
                  <c:v>53</c:v>
                </c:pt>
                <c:pt idx="1357">
                  <c:v>53</c:v>
                </c:pt>
                <c:pt idx="1358">
                  <c:v>53</c:v>
                </c:pt>
                <c:pt idx="1359">
                  <c:v>53</c:v>
                </c:pt>
                <c:pt idx="1360">
                  <c:v>53</c:v>
                </c:pt>
                <c:pt idx="1361">
                  <c:v>53</c:v>
                </c:pt>
                <c:pt idx="1362">
                  <c:v>61</c:v>
                </c:pt>
                <c:pt idx="1363">
                  <c:v>61</c:v>
                </c:pt>
                <c:pt idx="1364">
                  <c:v>61</c:v>
                </c:pt>
                <c:pt idx="1365">
                  <c:v>61</c:v>
                </c:pt>
                <c:pt idx="1366">
                  <c:v>61</c:v>
                </c:pt>
                <c:pt idx="1367">
                  <c:v>61</c:v>
                </c:pt>
                <c:pt idx="1368">
                  <c:v>61</c:v>
                </c:pt>
                <c:pt idx="1369">
                  <c:v>61</c:v>
                </c:pt>
                <c:pt idx="1370">
                  <c:v>61</c:v>
                </c:pt>
                <c:pt idx="1371">
                  <c:v>61</c:v>
                </c:pt>
                <c:pt idx="1372">
                  <c:v>52</c:v>
                </c:pt>
                <c:pt idx="1373">
                  <c:v>52</c:v>
                </c:pt>
                <c:pt idx="1374">
                  <c:v>52</c:v>
                </c:pt>
                <c:pt idx="1375">
                  <c:v>52</c:v>
                </c:pt>
                <c:pt idx="1376">
                  <c:v>52</c:v>
                </c:pt>
                <c:pt idx="1377">
                  <c:v>52</c:v>
                </c:pt>
                <c:pt idx="1378">
                  <c:v>52</c:v>
                </c:pt>
                <c:pt idx="1379">
                  <c:v>52</c:v>
                </c:pt>
                <c:pt idx="1380">
                  <c:v>52</c:v>
                </c:pt>
                <c:pt idx="1381">
                  <c:v>67</c:v>
                </c:pt>
                <c:pt idx="1382">
                  <c:v>67</c:v>
                </c:pt>
                <c:pt idx="1383">
                  <c:v>67</c:v>
                </c:pt>
                <c:pt idx="1384">
                  <c:v>67</c:v>
                </c:pt>
                <c:pt idx="1385">
                  <c:v>67</c:v>
                </c:pt>
                <c:pt idx="1386">
                  <c:v>67</c:v>
                </c:pt>
                <c:pt idx="1387">
                  <c:v>67</c:v>
                </c:pt>
                <c:pt idx="1388">
                  <c:v>67</c:v>
                </c:pt>
                <c:pt idx="1389">
                  <c:v>67</c:v>
                </c:pt>
                <c:pt idx="1390">
                  <c:v>67</c:v>
                </c:pt>
                <c:pt idx="1391">
                  <c:v>67</c:v>
                </c:pt>
                <c:pt idx="1392">
                  <c:v>67</c:v>
                </c:pt>
                <c:pt idx="1393">
                  <c:v>67</c:v>
                </c:pt>
                <c:pt idx="1394">
                  <c:v>67</c:v>
                </c:pt>
                <c:pt idx="1395">
                  <c:v>67</c:v>
                </c:pt>
                <c:pt idx="1396">
                  <c:v>67</c:v>
                </c:pt>
                <c:pt idx="1397">
                  <c:v>67</c:v>
                </c:pt>
                <c:pt idx="1398">
                  <c:v>67</c:v>
                </c:pt>
                <c:pt idx="1399">
                  <c:v>67</c:v>
                </c:pt>
                <c:pt idx="1400">
                  <c:v>51</c:v>
                </c:pt>
                <c:pt idx="1401">
                  <c:v>51</c:v>
                </c:pt>
                <c:pt idx="1402">
                  <c:v>51</c:v>
                </c:pt>
                <c:pt idx="1403">
                  <c:v>51</c:v>
                </c:pt>
                <c:pt idx="1404">
                  <c:v>51</c:v>
                </c:pt>
                <c:pt idx="1405">
                  <c:v>51</c:v>
                </c:pt>
                <c:pt idx="1406">
                  <c:v>51</c:v>
                </c:pt>
                <c:pt idx="1407">
                  <c:v>51</c:v>
                </c:pt>
                <c:pt idx="1408">
                  <c:v>51</c:v>
                </c:pt>
                <c:pt idx="1409">
                  <c:v>51</c:v>
                </c:pt>
                <c:pt idx="1410">
                  <c:v>60</c:v>
                </c:pt>
                <c:pt idx="1411">
                  <c:v>60</c:v>
                </c:pt>
                <c:pt idx="1412">
                  <c:v>60</c:v>
                </c:pt>
                <c:pt idx="1413">
                  <c:v>60</c:v>
                </c:pt>
                <c:pt idx="1414">
                  <c:v>60</c:v>
                </c:pt>
                <c:pt idx="1415">
                  <c:v>60</c:v>
                </c:pt>
                <c:pt idx="1416">
                  <c:v>60</c:v>
                </c:pt>
                <c:pt idx="1417">
                  <c:v>60</c:v>
                </c:pt>
                <c:pt idx="1418">
                  <c:v>60</c:v>
                </c:pt>
                <c:pt idx="1419">
                  <c:v>58</c:v>
                </c:pt>
                <c:pt idx="1420">
                  <c:v>58</c:v>
                </c:pt>
                <c:pt idx="1421">
                  <c:v>58</c:v>
                </c:pt>
                <c:pt idx="1422">
                  <c:v>58</c:v>
                </c:pt>
                <c:pt idx="1423">
                  <c:v>58</c:v>
                </c:pt>
                <c:pt idx="1424">
                  <c:v>58</c:v>
                </c:pt>
                <c:pt idx="1425">
                  <c:v>58</c:v>
                </c:pt>
                <c:pt idx="1426">
                  <c:v>58</c:v>
                </c:pt>
                <c:pt idx="1427">
                  <c:v>58</c:v>
                </c:pt>
                <c:pt idx="1428">
                  <c:v>58</c:v>
                </c:pt>
                <c:pt idx="1429">
                  <c:v>39</c:v>
                </c:pt>
                <c:pt idx="1430">
                  <c:v>39</c:v>
                </c:pt>
                <c:pt idx="1431">
                  <c:v>39</c:v>
                </c:pt>
                <c:pt idx="1432">
                  <c:v>39</c:v>
                </c:pt>
                <c:pt idx="1433">
                  <c:v>39</c:v>
                </c:pt>
                <c:pt idx="1434">
                  <c:v>39</c:v>
                </c:pt>
                <c:pt idx="1435">
                  <c:v>39</c:v>
                </c:pt>
                <c:pt idx="1436">
                  <c:v>39</c:v>
                </c:pt>
                <c:pt idx="1437">
                  <c:v>39</c:v>
                </c:pt>
                <c:pt idx="1438">
                  <c:v>65</c:v>
                </c:pt>
                <c:pt idx="1439">
                  <c:v>65</c:v>
                </c:pt>
                <c:pt idx="1440">
                  <c:v>65</c:v>
                </c:pt>
                <c:pt idx="1441">
                  <c:v>65</c:v>
                </c:pt>
                <c:pt idx="1442">
                  <c:v>65</c:v>
                </c:pt>
                <c:pt idx="1443">
                  <c:v>65</c:v>
                </c:pt>
                <c:pt idx="1444">
                  <c:v>65</c:v>
                </c:pt>
                <c:pt idx="1445">
                  <c:v>65</c:v>
                </c:pt>
                <c:pt idx="1446">
                  <c:v>65</c:v>
                </c:pt>
                <c:pt idx="1447">
                  <c:v>65</c:v>
                </c:pt>
                <c:pt idx="1448">
                  <c:v>54</c:v>
                </c:pt>
                <c:pt idx="1449">
                  <c:v>54</c:v>
                </c:pt>
                <c:pt idx="1450">
                  <c:v>54</c:v>
                </c:pt>
                <c:pt idx="1451">
                  <c:v>54</c:v>
                </c:pt>
                <c:pt idx="1452">
                  <c:v>54</c:v>
                </c:pt>
                <c:pt idx="1453">
                  <c:v>54</c:v>
                </c:pt>
                <c:pt idx="1454">
                  <c:v>54</c:v>
                </c:pt>
                <c:pt idx="1455">
                  <c:v>54</c:v>
                </c:pt>
                <c:pt idx="1456">
                  <c:v>54</c:v>
                </c:pt>
                <c:pt idx="1457">
                  <c:v>54</c:v>
                </c:pt>
                <c:pt idx="1458">
                  <c:v>57</c:v>
                </c:pt>
                <c:pt idx="1459">
                  <c:v>57</c:v>
                </c:pt>
                <c:pt idx="1460">
                  <c:v>57</c:v>
                </c:pt>
                <c:pt idx="1461">
                  <c:v>57</c:v>
                </c:pt>
                <c:pt idx="1462">
                  <c:v>57</c:v>
                </c:pt>
                <c:pt idx="1463">
                  <c:v>57</c:v>
                </c:pt>
                <c:pt idx="1464">
                  <c:v>57</c:v>
                </c:pt>
                <c:pt idx="1465">
                  <c:v>57</c:v>
                </c:pt>
                <c:pt idx="1466">
                  <c:v>57</c:v>
                </c:pt>
                <c:pt idx="1467">
                  <c:v>53</c:v>
                </c:pt>
                <c:pt idx="1468">
                  <c:v>53</c:v>
                </c:pt>
                <c:pt idx="1469">
                  <c:v>53</c:v>
                </c:pt>
                <c:pt idx="1470">
                  <c:v>53</c:v>
                </c:pt>
                <c:pt idx="1471">
                  <c:v>53</c:v>
                </c:pt>
                <c:pt idx="1472">
                  <c:v>53</c:v>
                </c:pt>
                <c:pt idx="1473">
                  <c:v>53</c:v>
                </c:pt>
                <c:pt idx="1474">
                  <c:v>53</c:v>
                </c:pt>
                <c:pt idx="1475">
                  <c:v>53</c:v>
                </c:pt>
                <c:pt idx="1476">
                  <c:v>53</c:v>
                </c:pt>
                <c:pt idx="1477">
                  <c:v>59</c:v>
                </c:pt>
                <c:pt idx="1478">
                  <c:v>59</c:v>
                </c:pt>
                <c:pt idx="1479">
                  <c:v>59</c:v>
                </c:pt>
                <c:pt idx="1480">
                  <c:v>59</c:v>
                </c:pt>
                <c:pt idx="1481">
                  <c:v>59</c:v>
                </c:pt>
                <c:pt idx="1482">
                  <c:v>59</c:v>
                </c:pt>
                <c:pt idx="1483">
                  <c:v>59</c:v>
                </c:pt>
                <c:pt idx="1484">
                  <c:v>59</c:v>
                </c:pt>
                <c:pt idx="1485">
                  <c:v>59</c:v>
                </c:pt>
                <c:pt idx="1486">
                  <c:v>59</c:v>
                </c:pt>
                <c:pt idx="1487">
                  <c:v>59</c:v>
                </c:pt>
                <c:pt idx="1488">
                  <c:v>59</c:v>
                </c:pt>
                <c:pt idx="1489">
                  <c:v>59</c:v>
                </c:pt>
                <c:pt idx="1490">
                  <c:v>59</c:v>
                </c:pt>
                <c:pt idx="1491">
                  <c:v>59</c:v>
                </c:pt>
                <c:pt idx="1492">
                  <c:v>59</c:v>
                </c:pt>
                <c:pt idx="1493">
                  <c:v>59</c:v>
                </c:pt>
                <c:pt idx="1494">
                  <c:v>59</c:v>
                </c:pt>
                <c:pt idx="1495">
                  <c:v>59</c:v>
                </c:pt>
                <c:pt idx="1496">
                  <c:v>66</c:v>
                </c:pt>
                <c:pt idx="1497">
                  <c:v>66</c:v>
                </c:pt>
                <c:pt idx="1498">
                  <c:v>66</c:v>
                </c:pt>
                <c:pt idx="1499">
                  <c:v>66</c:v>
                </c:pt>
                <c:pt idx="1500">
                  <c:v>66</c:v>
                </c:pt>
                <c:pt idx="1501">
                  <c:v>66</c:v>
                </c:pt>
                <c:pt idx="1502">
                  <c:v>66</c:v>
                </c:pt>
                <c:pt idx="1503">
                  <c:v>66</c:v>
                </c:pt>
                <c:pt idx="1504">
                  <c:v>66</c:v>
                </c:pt>
                <c:pt idx="1505">
                  <c:v>55</c:v>
                </c:pt>
                <c:pt idx="1506">
                  <c:v>55</c:v>
                </c:pt>
                <c:pt idx="1507">
                  <c:v>55</c:v>
                </c:pt>
                <c:pt idx="1508">
                  <c:v>55</c:v>
                </c:pt>
                <c:pt idx="1509">
                  <c:v>55</c:v>
                </c:pt>
                <c:pt idx="1510">
                  <c:v>55</c:v>
                </c:pt>
                <c:pt idx="1511">
                  <c:v>55</c:v>
                </c:pt>
                <c:pt idx="1512">
                  <c:v>55</c:v>
                </c:pt>
                <c:pt idx="1513">
                  <c:v>55</c:v>
                </c:pt>
                <c:pt idx="1514">
                  <c:v>55</c:v>
                </c:pt>
                <c:pt idx="1515">
                  <c:v>37</c:v>
                </c:pt>
                <c:pt idx="1516">
                  <c:v>37</c:v>
                </c:pt>
                <c:pt idx="1517">
                  <c:v>37</c:v>
                </c:pt>
                <c:pt idx="1518">
                  <c:v>37</c:v>
                </c:pt>
                <c:pt idx="1519">
                  <c:v>37</c:v>
                </c:pt>
                <c:pt idx="1520">
                  <c:v>37</c:v>
                </c:pt>
                <c:pt idx="1521">
                  <c:v>37</c:v>
                </c:pt>
                <c:pt idx="1522">
                  <c:v>37</c:v>
                </c:pt>
                <c:pt idx="1523">
                  <c:v>37</c:v>
                </c:pt>
                <c:pt idx="1524">
                  <c:v>34</c:v>
                </c:pt>
                <c:pt idx="1525">
                  <c:v>34</c:v>
                </c:pt>
                <c:pt idx="1526">
                  <c:v>34</c:v>
                </c:pt>
                <c:pt idx="1527">
                  <c:v>34</c:v>
                </c:pt>
                <c:pt idx="1528">
                  <c:v>34</c:v>
                </c:pt>
                <c:pt idx="1529">
                  <c:v>34</c:v>
                </c:pt>
                <c:pt idx="1530">
                  <c:v>34</c:v>
                </c:pt>
                <c:pt idx="1531">
                  <c:v>34</c:v>
                </c:pt>
                <c:pt idx="1532">
                  <c:v>34</c:v>
                </c:pt>
                <c:pt idx="1533">
                  <c:v>34</c:v>
                </c:pt>
                <c:pt idx="1534">
                  <c:v>66</c:v>
                </c:pt>
                <c:pt idx="1535">
                  <c:v>66</c:v>
                </c:pt>
                <c:pt idx="1536">
                  <c:v>66</c:v>
                </c:pt>
                <c:pt idx="1537">
                  <c:v>66</c:v>
                </c:pt>
                <c:pt idx="1538">
                  <c:v>66</c:v>
                </c:pt>
                <c:pt idx="1539">
                  <c:v>66</c:v>
                </c:pt>
                <c:pt idx="1540">
                  <c:v>66</c:v>
                </c:pt>
                <c:pt idx="1541">
                  <c:v>66</c:v>
                </c:pt>
                <c:pt idx="1542">
                  <c:v>66</c:v>
                </c:pt>
                <c:pt idx="1543">
                  <c:v>60</c:v>
                </c:pt>
                <c:pt idx="1544">
                  <c:v>60</c:v>
                </c:pt>
                <c:pt idx="1545">
                  <c:v>60</c:v>
                </c:pt>
                <c:pt idx="1546">
                  <c:v>60</c:v>
                </c:pt>
                <c:pt idx="1547">
                  <c:v>60</c:v>
                </c:pt>
                <c:pt idx="1548">
                  <c:v>60</c:v>
                </c:pt>
                <c:pt idx="1549">
                  <c:v>60</c:v>
                </c:pt>
                <c:pt idx="1550">
                  <c:v>60</c:v>
                </c:pt>
                <c:pt idx="1551">
                  <c:v>60</c:v>
                </c:pt>
                <c:pt idx="1552">
                  <c:v>60</c:v>
                </c:pt>
                <c:pt idx="1553">
                  <c:v>64</c:v>
                </c:pt>
                <c:pt idx="1554">
                  <c:v>64</c:v>
                </c:pt>
                <c:pt idx="1555">
                  <c:v>64</c:v>
                </c:pt>
                <c:pt idx="1556">
                  <c:v>64</c:v>
                </c:pt>
                <c:pt idx="1557">
                  <c:v>64</c:v>
                </c:pt>
                <c:pt idx="1558">
                  <c:v>64</c:v>
                </c:pt>
                <c:pt idx="1559">
                  <c:v>64</c:v>
                </c:pt>
                <c:pt idx="1560">
                  <c:v>64</c:v>
                </c:pt>
                <c:pt idx="1561">
                  <c:v>64</c:v>
                </c:pt>
                <c:pt idx="1562">
                  <c:v>64</c:v>
                </c:pt>
                <c:pt idx="1563">
                  <c:v>60</c:v>
                </c:pt>
                <c:pt idx="1564">
                  <c:v>60</c:v>
                </c:pt>
                <c:pt idx="1565">
                  <c:v>60</c:v>
                </c:pt>
                <c:pt idx="1566">
                  <c:v>60</c:v>
                </c:pt>
                <c:pt idx="1567">
                  <c:v>60</c:v>
                </c:pt>
                <c:pt idx="1568">
                  <c:v>60</c:v>
                </c:pt>
                <c:pt idx="1569">
                  <c:v>60</c:v>
                </c:pt>
                <c:pt idx="1570">
                  <c:v>60</c:v>
                </c:pt>
                <c:pt idx="1571">
                  <c:v>60</c:v>
                </c:pt>
                <c:pt idx="1572">
                  <c:v>58</c:v>
                </c:pt>
                <c:pt idx="1573">
                  <c:v>58</c:v>
                </c:pt>
                <c:pt idx="1574">
                  <c:v>58</c:v>
                </c:pt>
                <c:pt idx="1575">
                  <c:v>58</c:v>
                </c:pt>
                <c:pt idx="1576">
                  <c:v>58</c:v>
                </c:pt>
                <c:pt idx="1577">
                  <c:v>58</c:v>
                </c:pt>
                <c:pt idx="1578">
                  <c:v>58</c:v>
                </c:pt>
                <c:pt idx="1579">
                  <c:v>58</c:v>
                </c:pt>
                <c:pt idx="1580">
                  <c:v>58</c:v>
                </c:pt>
                <c:pt idx="1581">
                  <c:v>58</c:v>
                </c:pt>
                <c:pt idx="1582">
                  <c:v>57</c:v>
                </c:pt>
                <c:pt idx="1583">
                  <c:v>57</c:v>
                </c:pt>
                <c:pt idx="1584">
                  <c:v>57</c:v>
                </c:pt>
                <c:pt idx="1585">
                  <c:v>57</c:v>
                </c:pt>
                <c:pt idx="1586">
                  <c:v>57</c:v>
                </c:pt>
                <c:pt idx="1587">
                  <c:v>57</c:v>
                </c:pt>
                <c:pt idx="1588">
                  <c:v>57</c:v>
                </c:pt>
                <c:pt idx="1589">
                  <c:v>57</c:v>
                </c:pt>
                <c:pt idx="1590">
                  <c:v>57</c:v>
                </c:pt>
                <c:pt idx="1591">
                  <c:v>59</c:v>
                </c:pt>
                <c:pt idx="1592">
                  <c:v>59</c:v>
                </c:pt>
                <c:pt idx="1593">
                  <c:v>59</c:v>
                </c:pt>
                <c:pt idx="1594">
                  <c:v>59</c:v>
                </c:pt>
                <c:pt idx="1595">
                  <c:v>59</c:v>
                </c:pt>
                <c:pt idx="1596">
                  <c:v>59</c:v>
                </c:pt>
                <c:pt idx="1597">
                  <c:v>59</c:v>
                </c:pt>
                <c:pt idx="1598">
                  <c:v>59</c:v>
                </c:pt>
                <c:pt idx="1599">
                  <c:v>59</c:v>
                </c:pt>
                <c:pt idx="1600">
                  <c:v>59</c:v>
                </c:pt>
                <c:pt idx="1601">
                  <c:v>39</c:v>
                </c:pt>
                <c:pt idx="1602">
                  <c:v>39</c:v>
                </c:pt>
                <c:pt idx="1603">
                  <c:v>39</c:v>
                </c:pt>
                <c:pt idx="1604">
                  <c:v>39</c:v>
                </c:pt>
                <c:pt idx="1605">
                  <c:v>39</c:v>
                </c:pt>
                <c:pt idx="1606">
                  <c:v>39</c:v>
                </c:pt>
                <c:pt idx="1607">
                  <c:v>39</c:v>
                </c:pt>
                <c:pt idx="1608">
                  <c:v>39</c:v>
                </c:pt>
                <c:pt idx="1609">
                  <c:v>39</c:v>
                </c:pt>
                <c:pt idx="1610">
                  <c:v>45</c:v>
                </c:pt>
                <c:pt idx="1611">
                  <c:v>45</c:v>
                </c:pt>
                <c:pt idx="1612">
                  <c:v>45</c:v>
                </c:pt>
                <c:pt idx="1613">
                  <c:v>45</c:v>
                </c:pt>
                <c:pt idx="1614">
                  <c:v>45</c:v>
                </c:pt>
                <c:pt idx="1615">
                  <c:v>45</c:v>
                </c:pt>
                <c:pt idx="1616">
                  <c:v>45</c:v>
                </c:pt>
                <c:pt idx="1617">
                  <c:v>45</c:v>
                </c:pt>
                <c:pt idx="1618">
                  <c:v>45</c:v>
                </c:pt>
                <c:pt idx="1619">
                  <c:v>45</c:v>
                </c:pt>
                <c:pt idx="1620">
                  <c:v>36</c:v>
                </c:pt>
                <c:pt idx="1621">
                  <c:v>36</c:v>
                </c:pt>
                <c:pt idx="1622">
                  <c:v>36</c:v>
                </c:pt>
                <c:pt idx="1623">
                  <c:v>36</c:v>
                </c:pt>
                <c:pt idx="1624">
                  <c:v>36</c:v>
                </c:pt>
                <c:pt idx="1625">
                  <c:v>36</c:v>
                </c:pt>
                <c:pt idx="1626">
                  <c:v>36</c:v>
                </c:pt>
                <c:pt idx="1627">
                  <c:v>36</c:v>
                </c:pt>
                <c:pt idx="1628">
                  <c:v>36</c:v>
                </c:pt>
                <c:pt idx="1629">
                  <c:v>60</c:v>
                </c:pt>
                <c:pt idx="1630">
                  <c:v>60</c:v>
                </c:pt>
                <c:pt idx="1631">
                  <c:v>60</c:v>
                </c:pt>
                <c:pt idx="1632">
                  <c:v>60</c:v>
                </c:pt>
                <c:pt idx="1633">
                  <c:v>60</c:v>
                </c:pt>
                <c:pt idx="1634">
                  <c:v>60</c:v>
                </c:pt>
                <c:pt idx="1635">
                  <c:v>60</c:v>
                </c:pt>
                <c:pt idx="1636">
                  <c:v>60</c:v>
                </c:pt>
                <c:pt idx="1637">
                  <c:v>60</c:v>
                </c:pt>
                <c:pt idx="1638">
                  <c:v>60</c:v>
                </c:pt>
                <c:pt idx="1639">
                  <c:v>71</c:v>
                </c:pt>
                <c:pt idx="1640">
                  <c:v>71</c:v>
                </c:pt>
                <c:pt idx="1641">
                  <c:v>71</c:v>
                </c:pt>
                <c:pt idx="1642">
                  <c:v>71</c:v>
                </c:pt>
                <c:pt idx="1643">
                  <c:v>71</c:v>
                </c:pt>
                <c:pt idx="1644">
                  <c:v>71</c:v>
                </c:pt>
                <c:pt idx="1645">
                  <c:v>71</c:v>
                </c:pt>
                <c:pt idx="1646">
                  <c:v>71</c:v>
                </c:pt>
                <c:pt idx="1647">
                  <c:v>71</c:v>
                </c:pt>
                <c:pt idx="1648">
                  <c:v>108</c:v>
                </c:pt>
                <c:pt idx="1649">
                  <c:v>108</c:v>
                </c:pt>
                <c:pt idx="1650">
                  <c:v>108</c:v>
                </c:pt>
                <c:pt idx="1651">
                  <c:v>108</c:v>
                </c:pt>
                <c:pt idx="1652">
                  <c:v>108</c:v>
                </c:pt>
                <c:pt idx="1653">
                  <c:v>108</c:v>
                </c:pt>
                <c:pt idx="1654">
                  <c:v>108</c:v>
                </c:pt>
                <c:pt idx="1655">
                  <c:v>108</c:v>
                </c:pt>
                <c:pt idx="1656">
                  <c:v>108</c:v>
                </c:pt>
                <c:pt idx="1657">
                  <c:v>108</c:v>
                </c:pt>
                <c:pt idx="1658">
                  <c:v>118</c:v>
                </c:pt>
                <c:pt idx="1659">
                  <c:v>118</c:v>
                </c:pt>
                <c:pt idx="1660">
                  <c:v>118</c:v>
                </c:pt>
                <c:pt idx="1661">
                  <c:v>118</c:v>
                </c:pt>
                <c:pt idx="1662">
                  <c:v>118</c:v>
                </c:pt>
                <c:pt idx="1663">
                  <c:v>118</c:v>
                </c:pt>
                <c:pt idx="1664">
                  <c:v>118</c:v>
                </c:pt>
                <c:pt idx="1665">
                  <c:v>118</c:v>
                </c:pt>
                <c:pt idx="1666">
                  <c:v>118</c:v>
                </c:pt>
                <c:pt idx="1667">
                  <c:v>118</c:v>
                </c:pt>
                <c:pt idx="1668">
                  <c:v>49</c:v>
                </c:pt>
                <c:pt idx="1669">
                  <c:v>49</c:v>
                </c:pt>
                <c:pt idx="1670">
                  <c:v>49</c:v>
                </c:pt>
                <c:pt idx="1671">
                  <c:v>49</c:v>
                </c:pt>
                <c:pt idx="1672">
                  <c:v>49</c:v>
                </c:pt>
                <c:pt idx="1673">
                  <c:v>49</c:v>
                </c:pt>
                <c:pt idx="1674">
                  <c:v>49</c:v>
                </c:pt>
                <c:pt idx="1675">
                  <c:v>49</c:v>
                </c:pt>
                <c:pt idx="1676">
                  <c:v>49</c:v>
                </c:pt>
                <c:pt idx="1677">
                  <c:v>61</c:v>
                </c:pt>
                <c:pt idx="1678">
                  <c:v>61</c:v>
                </c:pt>
                <c:pt idx="1679">
                  <c:v>61</c:v>
                </c:pt>
                <c:pt idx="1680">
                  <c:v>61</c:v>
                </c:pt>
                <c:pt idx="1681">
                  <c:v>61</c:v>
                </c:pt>
                <c:pt idx="1682">
                  <c:v>61</c:v>
                </c:pt>
                <c:pt idx="1683">
                  <c:v>61</c:v>
                </c:pt>
                <c:pt idx="1684">
                  <c:v>61</c:v>
                </c:pt>
                <c:pt idx="1685">
                  <c:v>61</c:v>
                </c:pt>
                <c:pt idx="1686">
                  <c:v>61</c:v>
                </c:pt>
                <c:pt idx="1687">
                  <c:v>65</c:v>
                </c:pt>
                <c:pt idx="1688">
                  <c:v>65</c:v>
                </c:pt>
                <c:pt idx="1689">
                  <c:v>65</c:v>
                </c:pt>
                <c:pt idx="1690">
                  <c:v>65</c:v>
                </c:pt>
                <c:pt idx="1691">
                  <c:v>65</c:v>
                </c:pt>
                <c:pt idx="1692">
                  <c:v>65</c:v>
                </c:pt>
                <c:pt idx="1693">
                  <c:v>65</c:v>
                </c:pt>
                <c:pt idx="1694">
                  <c:v>65</c:v>
                </c:pt>
                <c:pt idx="1695">
                  <c:v>65</c:v>
                </c:pt>
                <c:pt idx="1696">
                  <c:v>52</c:v>
                </c:pt>
                <c:pt idx="1697">
                  <c:v>52</c:v>
                </c:pt>
                <c:pt idx="1698">
                  <c:v>52</c:v>
                </c:pt>
                <c:pt idx="1699">
                  <c:v>52</c:v>
                </c:pt>
                <c:pt idx="1700">
                  <c:v>52</c:v>
                </c:pt>
                <c:pt idx="1701">
                  <c:v>52</c:v>
                </c:pt>
                <c:pt idx="1702">
                  <c:v>52</c:v>
                </c:pt>
                <c:pt idx="1703">
                  <c:v>52</c:v>
                </c:pt>
                <c:pt idx="1704">
                  <c:v>52</c:v>
                </c:pt>
                <c:pt idx="1705">
                  <c:v>52</c:v>
                </c:pt>
                <c:pt idx="1706">
                  <c:v>40</c:v>
                </c:pt>
                <c:pt idx="1707">
                  <c:v>40</c:v>
                </c:pt>
                <c:pt idx="1708">
                  <c:v>40</c:v>
                </c:pt>
                <c:pt idx="1709">
                  <c:v>40</c:v>
                </c:pt>
                <c:pt idx="1710">
                  <c:v>40</c:v>
                </c:pt>
                <c:pt idx="1711">
                  <c:v>40</c:v>
                </c:pt>
                <c:pt idx="1712">
                  <c:v>40</c:v>
                </c:pt>
                <c:pt idx="1713">
                  <c:v>40</c:v>
                </c:pt>
                <c:pt idx="1714">
                  <c:v>40</c:v>
                </c:pt>
                <c:pt idx="1715">
                  <c:v>57</c:v>
                </c:pt>
                <c:pt idx="1716">
                  <c:v>57</c:v>
                </c:pt>
                <c:pt idx="1717">
                  <c:v>57</c:v>
                </c:pt>
                <c:pt idx="1718">
                  <c:v>57</c:v>
                </c:pt>
                <c:pt idx="1719">
                  <c:v>57</c:v>
                </c:pt>
                <c:pt idx="1720">
                  <c:v>57</c:v>
                </c:pt>
                <c:pt idx="1721">
                  <c:v>57</c:v>
                </c:pt>
                <c:pt idx="1722">
                  <c:v>57</c:v>
                </c:pt>
                <c:pt idx="1723">
                  <c:v>57</c:v>
                </c:pt>
                <c:pt idx="1724">
                  <c:v>57</c:v>
                </c:pt>
                <c:pt idx="1725">
                  <c:v>41</c:v>
                </c:pt>
                <c:pt idx="1726">
                  <c:v>41</c:v>
                </c:pt>
                <c:pt idx="1727">
                  <c:v>41</c:v>
                </c:pt>
                <c:pt idx="1728">
                  <c:v>41</c:v>
                </c:pt>
                <c:pt idx="1729">
                  <c:v>41</c:v>
                </c:pt>
                <c:pt idx="1730">
                  <c:v>41</c:v>
                </c:pt>
                <c:pt idx="1731">
                  <c:v>41</c:v>
                </c:pt>
                <c:pt idx="1732">
                  <c:v>41</c:v>
                </c:pt>
                <c:pt idx="1733">
                  <c:v>41</c:v>
                </c:pt>
                <c:pt idx="1734">
                  <c:v>61</c:v>
                </c:pt>
                <c:pt idx="1735">
                  <c:v>61</c:v>
                </c:pt>
                <c:pt idx="1736">
                  <c:v>61</c:v>
                </c:pt>
                <c:pt idx="1737">
                  <c:v>61</c:v>
                </c:pt>
                <c:pt idx="1738">
                  <c:v>61</c:v>
                </c:pt>
                <c:pt idx="1739">
                  <c:v>61</c:v>
                </c:pt>
                <c:pt idx="1740">
                  <c:v>61</c:v>
                </c:pt>
                <c:pt idx="1741">
                  <c:v>61</c:v>
                </c:pt>
                <c:pt idx="1742">
                  <c:v>61</c:v>
                </c:pt>
                <c:pt idx="1743">
                  <c:v>61</c:v>
                </c:pt>
                <c:pt idx="1744">
                  <c:v>64</c:v>
                </c:pt>
                <c:pt idx="1745">
                  <c:v>64</c:v>
                </c:pt>
                <c:pt idx="1746">
                  <c:v>64</c:v>
                </c:pt>
                <c:pt idx="1747">
                  <c:v>64</c:v>
                </c:pt>
                <c:pt idx="1748">
                  <c:v>64</c:v>
                </c:pt>
                <c:pt idx="1749">
                  <c:v>64</c:v>
                </c:pt>
                <c:pt idx="1750">
                  <c:v>64</c:v>
                </c:pt>
                <c:pt idx="1751">
                  <c:v>64</c:v>
                </c:pt>
                <c:pt idx="1752">
                  <c:v>64</c:v>
                </c:pt>
                <c:pt idx="1753">
                  <c:v>54</c:v>
                </c:pt>
                <c:pt idx="1754">
                  <c:v>54</c:v>
                </c:pt>
                <c:pt idx="1755">
                  <c:v>54</c:v>
                </c:pt>
                <c:pt idx="1756">
                  <c:v>54</c:v>
                </c:pt>
                <c:pt idx="1757">
                  <c:v>54</c:v>
                </c:pt>
                <c:pt idx="1758">
                  <c:v>54</c:v>
                </c:pt>
                <c:pt idx="1759">
                  <c:v>54</c:v>
                </c:pt>
                <c:pt idx="1760">
                  <c:v>54</c:v>
                </c:pt>
                <c:pt idx="1761">
                  <c:v>54</c:v>
                </c:pt>
                <c:pt idx="1762">
                  <c:v>54</c:v>
                </c:pt>
                <c:pt idx="1763">
                  <c:v>59</c:v>
                </c:pt>
                <c:pt idx="1764">
                  <c:v>59</c:v>
                </c:pt>
                <c:pt idx="1765">
                  <c:v>59</c:v>
                </c:pt>
                <c:pt idx="1766">
                  <c:v>59</c:v>
                </c:pt>
                <c:pt idx="1767">
                  <c:v>59</c:v>
                </c:pt>
                <c:pt idx="1768">
                  <c:v>59</c:v>
                </c:pt>
                <c:pt idx="1769">
                  <c:v>59</c:v>
                </c:pt>
                <c:pt idx="1770">
                  <c:v>59</c:v>
                </c:pt>
                <c:pt idx="1771">
                  <c:v>59</c:v>
                </c:pt>
                <c:pt idx="1772">
                  <c:v>46</c:v>
                </c:pt>
                <c:pt idx="1773">
                  <c:v>46</c:v>
                </c:pt>
                <c:pt idx="1774">
                  <c:v>46</c:v>
                </c:pt>
                <c:pt idx="1775">
                  <c:v>46</c:v>
                </c:pt>
                <c:pt idx="1776">
                  <c:v>46</c:v>
                </c:pt>
                <c:pt idx="1777">
                  <c:v>46</c:v>
                </c:pt>
                <c:pt idx="1778">
                  <c:v>46</c:v>
                </c:pt>
                <c:pt idx="1779">
                  <c:v>46</c:v>
                </c:pt>
                <c:pt idx="1780">
                  <c:v>46</c:v>
                </c:pt>
                <c:pt idx="1781">
                  <c:v>46</c:v>
                </c:pt>
                <c:pt idx="1782">
                  <c:v>58</c:v>
                </c:pt>
                <c:pt idx="1783">
                  <c:v>58</c:v>
                </c:pt>
                <c:pt idx="1784">
                  <c:v>58</c:v>
                </c:pt>
                <c:pt idx="1785">
                  <c:v>58</c:v>
                </c:pt>
                <c:pt idx="1786">
                  <c:v>58</c:v>
                </c:pt>
                <c:pt idx="1787">
                  <c:v>58</c:v>
                </c:pt>
                <c:pt idx="1788">
                  <c:v>58</c:v>
                </c:pt>
                <c:pt idx="1789">
                  <c:v>58</c:v>
                </c:pt>
                <c:pt idx="1790">
                  <c:v>58</c:v>
                </c:pt>
                <c:pt idx="1791">
                  <c:v>55</c:v>
                </c:pt>
                <c:pt idx="1792">
                  <c:v>55</c:v>
                </c:pt>
                <c:pt idx="1793">
                  <c:v>55</c:v>
                </c:pt>
                <c:pt idx="1794">
                  <c:v>55</c:v>
                </c:pt>
                <c:pt idx="1795">
                  <c:v>55</c:v>
                </c:pt>
                <c:pt idx="1796">
                  <c:v>55</c:v>
                </c:pt>
                <c:pt idx="1797">
                  <c:v>55</c:v>
                </c:pt>
                <c:pt idx="1798">
                  <c:v>55</c:v>
                </c:pt>
                <c:pt idx="1799">
                  <c:v>55</c:v>
                </c:pt>
                <c:pt idx="1800">
                  <c:v>55</c:v>
                </c:pt>
                <c:pt idx="1801">
                  <c:v>41</c:v>
                </c:pt>
                <c:pt idx="1802">
                  <c:v>41</c:v>
                </c:pt>
                <c:pt idx="1803">
                  <c:v>41</c:v>
                </c:pt>
                <c:pt idx="1804">
                  <c:v>41</c:v>
                </c:pt>
                <c:pt idx="1805">
                  <c:v>41</c:v>
                </c:pt>
                <c:pt idx="1806">
                  <c:v>41</c:v>
                </c:pt>
                <c:pt idx="1807">
                  <c:v>41</c:v>
                </c:pt>
                <c:pt idx="1808">
                  <c:v>41</c:v>
                </c:pt>
                <c:pt idx="1809">
                  <c:v>41</c:v>
                </c:pt>
                <c:pt idx="1810">
                  <c:v>37</c:v>
                </c:pt>
                <c:pt idx="1811">
                  <c:v>37</c:v>
                </c:pt>
                <c:pt idx="1812">
                  <c:v>37</c:v>
                </c:pt>
                <c:pt idx="1813">
                  <c:v>37</c:v>
                </c:pt>
                <c:pt idx="1814">
                  <c:v>37</c:v>
                </c:pt>
                <c:pt idx="1815">
                  <c:v>37</c:v>
                </c:pt>
                <c:pt idx="1816">
                  <c:v>37</c:v>
                </c:pt>
                <c:pt idx="1817">
                  <c:v>37</c:v>
                </c:pt>
                <c:pt idx="1818">
                  <c:v>37</c:v>
                </c:pt>
                <c:pt idx="1819">
                  <c:v>37</c:v>
                </c:pt>
                <c:pt idx="1820">
                  <c:v>61</c:v>
                </c:pt>
                <c:pt idx="1821">
                  <c:v>61</c:v>
                </c:pt>
                <c:pt idx="1822">
                  <c:v>61</c:v>
                </c:pt>
                <c:pt idx="1823">
                  <c:v>61</c:v>
                </c:pt>
                <c:pt idx="1824">
                  <c:v>61</c:v>
                </c:pt>
                <c:pt idx="1825">
                  <c:v>61</c:v>
                </c:pt>
                <c:pt idx="1826">
                  <c:v>61</c:v>
                </c:pt>
                <c:pt idx="1827">
                  <c:v>61</c:v>
                </c:pt>
                <c:pt idx="1828">
                  <c:v>61</c:v>
                </c:pt>
                <c:pt idx="1829">
                  <c:v>58</c:v>
                </c:pt>
                <c:pt idx="1830">
                  <c:v>58</c:v>
                </c:pt>
                <c:pt idx="1831">
                  <c:v>58</c:v>
                </c:pt>
                <c:pt idx="1832">
                  <c:v>58</c:v>
                </c:pt>
                <c:pt idx="1833">
                  <c:v>58</c:v>
                </c:pt>
                <c:pt idx="1834">
                  <c:v>58</c:v>
                </c:pt>
                <c:pt idx="1835">
                  <c:v>58</c:v>
                </c:pt>
                <c:pt idx="1836">
                  <c:v>58</c:v>
                </c:pt>
                <c:pt idx="1837">
                  <c:v>58</c:v>
                </c:pt>
                <c:pt idx="1838">
                  <c:v>58</c:v>
                </c:pt>
                <c:pt idx="1839">
                  <c:v>59</c:v>
                </c:pt>
                <c:pt idx="1840">
                  <c:v>59</c:v>
                </c:pt>
                <c:pt idx="1841">
                  <c:v>59</c:v>
                </c:pt>
                <c:pt idx="1842">
                  <c:v>59</c:v>
                </c:pt>
                <c:pt idx="1843">
                  <c:v>59</c:v>
                </c:pt>
                <c:pt idx="1844">
                  <c:v>59</c:v>
                </c:pt>
                <c:pt idx="1845">
                  <c:v>59</c:v>
                </c:pt>
                <c:pt idx="1846">
                  <c:v>59</c:v>
                </c:pt>
                <c:pt idx="1847">
                  <c:v>59</c:v>
                </c:pt>
                <c:pt idx="1848">
                  <c:v>41</c:v>
                </c:pt>
                <c:pt idx="1849">
                  <c:v>41</c:v>
                </c:pt>
                <c:pt idx="1850">
                  <c:v>41</c:v>
                </c:pt>
                <c:pt idx="1851">
                  <c:v>41</c:v>
                </c:pt>
                <c:pt idx="1852">
                  <c:v>41</c:v>
                </c:pt>
                <c:pt idx="1853">
                  <c:v>41</c:v>
                </c:pt>
                <c:pt idx="1854">
                  <c:v>41</c:v>
                </c:pt>
                <c:pt idx="1855">
                  <c:v>41</c:v>
                </c:pt>
                <c:pt idx="1856">
                  <c:v>41</c:v>
                </c:pt>
                <c:pt idx="1857">
                  <c:v>41</c:v>
                </c:pt>
                <c:pt idx="1858">
                  <c:v>59</c:v>
                </c:pt>
                <c:pt idx="1859">
                  <c:v>59</c:v>
                </c:pt>
                <c:pt idx="1860">
                  <c:v>59</c:v>
                </c:pt>
                <c:pt idx="1861">
                  <c:v>59</c:v>
                </c:pt>
                <c:pt idx="1862">
                  <c:v>59</c:v>
                </c:pt>
                <c:pt idx="1863">
                  <c:v>59</c:v>
                </c:pt>
                <c:pt idx="1864">
                  <c:v>59</c:v>
                </c:pt>
                <c:pt idx="1865">
                  <c:v>59</c:v>
                </c:pt>
                <c:pt idx="1866">
                  <c:v>59</c:v>
                </c:pt>
                <c:pt idx="1867">
                  <c:v>58</c:v>
                </c:pt>
                <c:pt idx="1868">
                  <c:v>58</c:v>
                </c:pt>
                <c:pt idx="1869">
                  <c:v>58</c:v>
                </c:pt>
                <c:pt idx="1870">
                  <c:v>58</c:v>
                </c:pt>
                <c:pt idx="1871">
                  <c:v>58</c:v>
                </c:pt>
                <c:pt idx="1872">
                  <c:v>58</c:v>
                </c:pt>
                <c:pt idx="1873">
                  <c:v>58</c:v>
                </c:pt>
                <c:pt idx="1874">
                  <c:v>58</c:v>
                </c:pt>
                <c:pt idx="1875">
                  <c:v>58</c:v>
                </c:pt>
                <c:pt idx="1876">
                  <c:v>58</c:v>
                </c:pt>
                <c:pt idx="1877">
                  <c:v>64</c:v>
                </c:pt>
                <c:pt idx="1878">
                  <c:v>64</c:v>
                </c:pt>
                <c:pt idx="1879">
                  <c:v>64</c:v>
                </c:pt>
                <c:pt idx="1880">
                  <c:v>64</c:v>
                </c:pt>
                <c:pt idx="1881">
                  <c:v>64</c:v>
                </c:pt>
                <c:pt idx="1882">
                  <c:v>64</c:v>
                </c:pt>
                <c:pt idx="1883">
                  <c:v>64</c:v>
                </c:pt>
                <c:pt idx="1884">
                  <c:v>64</c:v>
                </c:pt>
                <c:pt idx="1885">
                  <c:v>64</c:v>
                </c:pt>
                <c:pt idx="1886">
                  <c:v>62</c:v>
                </c:pt>
                <c:pt idx="1887">
                  <c:v>62</c:v>
                </c:pt>
                <c:pt idx="1888">
                  <c:v>62</c:v>
                </c:pt>
                <c:pt idx="1889">
                  <c:v>62</c:v>
                </c:pt>
                <c:pt idx="1890">
                  <c:v>62</c:v>
                </c:pt>
                <c:pt idx="1891">
                  <c:v>62</c:v>
                </c:pt>
                <c:pt idx="1892">
                  <c:v>62</c:v>
                </c:pt>
                <c:pt idx="1893">
                  <c:v>62</c:v>
                </c:pt>
                <c:pt idx="1894">
                  <c:v>62</c:v>
                </c:pt>
                <c:pt idx="1895">
                  <c:v>62</c:v>
                </c:pt>
                <c:pt idx="1896">
                  <c:v>33</c:v>
                </c:pt>
                <c:pt idx="1897">
                  <c:v>33</c:v>
                </c:pt>
                <c:pt idx="1898">
                  <c:v>33</c:v>
                </c:pt>
                <c:pt idx="1899">
                  <c:v>33</c:v>
                </c:pt>
                <c:pt idx="1900">
                  <c:v>33</c:v>
                </c:pt>
                <c:pt idx="1901">
                  <c:v>33</c:v>
                </c:pt>
                <c:pt idx="1902">
                  <c:v>33</c:v>
                </c:pt>
                <c:pt idx="1903">
                  <c:v>33</c:v>
                </c:pt>
                <c:pt idx="1904">
                  <c:v>33</c:v>
                </c:pt>
                <c:pt idx="1905">
                  <c:v>42</c:v>
                </c:pt>
                <c:pt idx="1906">
                  <c:v>42</c:v>
                </c:pt>
                <c:pt idx="1907">
                  <c:v>42</c:v>
                </c:pt>
                <c:pt idx="1908">
                  <c:v>42</c:v>
                </c:pt>
                <c:pt idx="1909">
                  <c:v>42</c:v>
                </c:pt>
                <c:pt idx="1910">
                  <c:v>42</c:v>
                </c:pt>
                <c:pt idx="1911">
                  <c:v>42</c:v>
                </c:pt>
                <c:pt idx="1912">
                  <c:v>42</c:v>
                </c:pt>
                <c:pt idx="1913">
                  <c:v>42</c:v>
                </c:pt>
                <c:pt idx="1914">
                  <c:v>42</c:v>
                </c:pt>
                <c:pt idx="1915">
                  <c:v>56</c:v>
                </c:pt>
                <c:pt idx="1916">
                  <c:v>56</c:v>
                </c:pt>
                <c:pt idx="1917">
                  <c:v>56</c:v>
                </c:pt>
                <c:pt idx="1918">
                  <c:v>56</c:v>
                </c:pt>
                <c:pt idx="1919">
                  <c:v>56</c:v>
                </c:pt>
                <c:pt idx="1920">
                  <c:v>56</c:v>
                </c:pt>
                <c:pt idx="1921">
                  <c:v>56</c:v>
                </c:pt>
                <c:pt idx="1922">
                  <c:v>56</c:v>
                </c:pt>
                <c:pt idx="1923">
                  <c:v>56</c:v>
                </c:pt>
                <c:pt idx="1924">
                  <c:v>59</c:v>
                </c:pt>
                <c:pt idx="1925">
                  <c:v>59</c:v>
                </c:pt>
                <c:pt idx="1926">
                  <c:v>59</c:v>
                </c:pt>
                <c:pt idx="1927">
                  <c:v>59</c:v>
                </c:pt>
                <c:pt idx="1928">
                  <c:v>59</c:v>
                </c:pt>
                <c:pt idx="1929">
                  <c:v>59</c:v>
                </c:pt>
                <c:pt idx="1930">
                  <c:v>59</c:v>
                </c:pt>
                <c:pt idx="1931">
                  <c:v>59</c:v>
                </c:pt>
                <c:pt idx="1932">
                  <c:v>59</c:v>
                </c:pt>
                <c:pt idx="1933">
                  <c:v>59</c:v>
                </c:pt>
                <c:pt idx="1934">
                  <c:v>58</c:v>
                </c:pt>
                <c:pt idx="1935">
                  <c:v>58</c:v>
                </c:pt>
                <c:pt idx="1936">
                  <c:v>58</c:v>
                </c:pt>
                <c:pt idx="1937">
                  <c:v>58</c:v>
                </c:pt>
                <c:pt idx="1938">
                  <c:v>58</c:v>
                </c:pt>
                <c:pt idx="1939">
                  <c:v>58</c:v>
                </c:pt>
                <c:pt idx="1940">
                  <c:v>58</c:v>
                </c:pt>
                <c:pt idx="1941">
                  <c:v>58</c:v>
                </c:pt>
                <c:pt idx="1942">
                  <c:v>58</c:v>
                </c:pt>
                <c:pt idx="1943">
                  <c:v>61</c:v>
                </c:pt>
                <c:pt idx="1944">
                  <c:v>61</c:v>
                </c:pt>
                <c:pt idx="1945">
                  <c:v>61</c:v>
                </c:pt>
                <c:pt idx="1946">
                  <c:v>61</c:v>
                </c:pt>
                <c:pt idx="1947">
                  <c:v>61</c:v>
                </c:pt>
                <c:pt idx="1948">
                  <c:v>61</c:v>
                </c:pt>
                <c:pt idx="1949">
                  <c:v>61</c:v>
                </c:pt>
                <c:pt idx="1950">
                  <c:v>61</c:v>
                </c:pt>
                <c:pt idx="1951">
                  <c:v>61</c:v>
                </c:pt>
                <c:pt idx="1952">
                  <c:v>61</c:v>
                </c:pt>
                <c:pt idx="1953">
                  <c:v>58</c:v>
                </c:pt>
                <c:pt idx="1954">
                  <c:v>58</c:v>
                </c:pt>
                <c:pt idx="1955">
                  <c:v>58</c:v>
                </c:pt>
                <c:pt idx="1956">
                  <c:v>58</c:v>
                </c:pt>
                <c:pt idx="1957">
                  <c:v>58</c:v>
                </c:pt>
                <c:pt idx="1958">
                  <c:v>58</c:v>
                </c:pt>
                <c:pt idx="1959">
                  <c:v>58</c:v>
                </c:pt>
                <c:pt idx="1960">
                  <c:v>58</c:v>
                </c:pt>
                <c:pt idx="1961">
                  <c:v>58</c:v>
                </c:pt>
                <c:pt idx="1962">
                  <c:v>58</c:v>
                </c:pt>
                <c:pt idx="1963">
                  <c:v>59</c:v>
                </c:pt>
                <c:pt idx="1964">
                  <c:v>59</c:v>
                </c:pt>
                <c:pt idx="1965">
                  <c:v>59</c:v>
                </c:pt>
                <c:pt idx="1966">
                  <c:v>59</c:v>
                </c:pt>
                <c:pt idx="1967">
                  <c:v>59</c:v>
                </c:pt>
                <c:pt idx="1968">
                  <c:v>59</c:v>
                </c:pt>
                <c:pt idx="1969">
                  <c:v>59</c:v>
                </c:pt>
                <c:pt idx="1970">
                  <c:v>59</c:v>
                </c:pt>
                <c:pt idx="1971">
                  <c:v>59</c:v>
                </c:pt>
                <c:pt idx="1972">
                  <c:v>57</c:v>
                </c:pt>
                <c:pt idx="1973">
                  <c:v>57</c:v>
                </c:pt>
                <c:pt idx="1974">
                  <c:v>57</c:v>
                </c:pt>
                <c:pt idx="1975">
                  <c:v>57</c:v>
                </c:pt>
                <c:pt idx="1976">
                  <c:v>57</c:v>
                </c:pt>
                <c:pt idx="1977">
                  <c:v>57</c:v>
                </c:pt>
                <c:pt idx="1978">
                  <c:v>57</c:v>
                </c:pt>
                <c:pt idx="1979">
                  <c:v>57</c:v>
                </c:pt>
                <c:pt idx="1980">
                  <c:v>57</c:v>
                </c:pt>
                <c:pt idx="1981">
                  <c:v>57</c:v>
                </c:pt>
                <c:pt idx="1982">
                  <c:v>59</c:v>
                </c:pt>
                <c:pt idx="1983">
                  <c:v>59</c:v>
                </c:pt>
                <c:pt idx="1984">
                  <c:v>59</c:v>
                </c:pt>
                <c:pt idx="1985">
                  <c:v>59</c:v>
                </c:pt>
                <c:pt idx="1986">
                  <c:v>59</c:v>
                </c:pt>
                <c:pt idx="1987">
                  <c:v>59</c:v>
                </c:pt>
                <c:pt idx="1988">
                  <c:v>59</c:v>
                </c:pt>
                <c:pt idx="1989">
                  <c:v>59</c:v>
                </c:pt>
                <c:pt idx="1990">
                  <c:v>59</c:v>
                </c:pt>
                <c:pt idx="1991">
                  <c:v>36</c:v>
                </c:pt>
                <c:pt idx="1992">
                  <c:v>36</c:v>
                </c:pt>
                <c:pt idx="1993">
                  <c:v>36</c:v>
                </c:pt>
                <c:pt idx="1994">
                  <c:v>36</c:v>
                </c:pt>
                <c:pt idx="1995">
                  <c:v>36</c:v>
                </c:pt>
                <c:pt idx="1996">
                  <c:v>36</c:v>
                </c:pt>
                <c:pt idx="1997">
                  <c:v>36</c:v>
                </c:pt>
                <c:pt idx="1998">
                  <c:v>36</c:v>
                </c:pt>
                <c:pt idx="1999">
                  <c:v>36</c:v>
                </c:pt>
                <c:pt idx="2000">
                  <c:v>36</c:v>
                </c:pt>
                <c:pt idx="2001">
                  <c:v>44</c:v>
                </c:pt>
                <c:pt idx="2002">
                  <c:v>44</c:v>
                </c:pt>
                <c:pt idx="2003">
                  <c:v>44</c:v>
                </c:pt>
                <c:pt idx="2004">
                  <c:v>44</c:v>
                </c:pt>
                <c:pt idx="2005">
                  <c:v>44</c:v>
                </c:pt>
                <c:pt idx="2006">
                  <c:v>44</c:v>
                </c:pt>
                <c:pt idx="2007">
                  <c:v>44</c:v>
                </c:pt>
                <c:pt idx="2008">
                  <c:v>44</c:v>
                </c:pt>
                <c:pt idx="2009">
                  <c:v>44</c:v>
                </c:pt>
                <c:pt idx="2010">
                  <c:v>57</c:v>
                </c:pt>
                <c:pt idx="2011">
                  <c:v>57</c:v>
                </c:pt>
                <c:pt idx="2012">
                  <c:v>57</c:v>
                </c:pt>
                <c:pt idx="2013">
                  <c:v>57</c:v>
                </c:pt>
                <c:pt idx="2014">
                  <c:v>57</c:v>
                </c:pt>
                <c:pt idx="2015">
                  <c:v>57</c:v>
                </c:pt>
                <c:pt idx="2016">
                  <c:v>57</c:v>
                </c:pt>
                <c:pt idx="2017">
                  <c:v>57</c:v>
                </c:pt>
                <c:pt idx="2018">
                  <c:v>57</c:v>
                </c:pt>
                <c:pt idx="2019">
                  <c:v>57</c:v>
                </c:pt>
                <c:pt idx="2020">
                  <c:v>39</c:v>
                </c:pt>
                <c:pt idx="2021">
                  <c:v>39</c:v>
                </c:pt>
                <c:pt idx="2022">
                  <c:v>39</c:v>
                </c:pt>
                <c:pt idx="2023">
                  <c:v>39</c:v>
                </c:pt>
                <c:pt idx="2024">
                  <c:v>39</c:v>
                </c:pt>
                <c:pt idx="2025">
                  <c:v>39</c:v>
                </c:pt>
                <c:pt idx="2026">
                  <c:v>39</c:v>
                </c:pt>
                <c:pt idx="2027">
                  <c:v>39</c:v>
                </c:pt>
                <c:pt idx="2028">
                  <c:v>39</c:v>
                </c:pt>
                <c:pt idx="2029">
                  <c:v>61</c:v>
                </c:pt>
                <c:pt idx="2030">
                  <c:v>61</c:v>
                </c:pt>
                <c:pt idx="2031">
                  <c:v>61</c:v>
                </c:pt>
                <c:pt idx="2032">
                  <c:v>61</c:v>
                </c:pt>
                <c:pt idx="2033">
                  <c:v>61</c:v>
                </c:pt>
                <c:pt idx="2034">
                  <c:v>61</c:v>
                </c:pt>
                <c:pt idx="2035">
                  <c:v>61</c:v>
                </c:pt>
                <c:pt idx="2036">
                  <c:v>61</c:v>
                </c:pt>
                <c:pt idx="2037">
                  <c:v>61</c:v>
                </c:pt>
                <c:pt idx="2038">
                  <c:v>61</c:v>
                </c:pt>
                <c:pt idx="2039">
                  <c:v>42</c:v>
                </c:pt>
                <c:pt idx="2040">
                  <c:v>42</c:v>
                </c:pt>
                <c:pt idx="2041">
                  <c:v>42</c:v>
                </c:pt>
                <c:pt idx="2042">
                  <c:v>42</c:v>
                </c:pt>
                <c:pt idx="2043">
                  <c:v>42</c:v>
                </c:pt>
                <c:pt idx="2044">
                  <c:v>42</c:v>
                </c:pt>
                <c:pt idx="2045">
                  <c:v>42</c:v>
                </c:pt>
                <c:pt idx="2046">
                  <c:v>42</c:v>
                </c:pt>
                <c:pt idx="2047">
                  <c:v>42</c:v>
                </c:pt>
                <c:pt idx="2048">
                  <c:v>59</c:v>
                </c:pt>
                <c:pt idx="2049">
                  <c:v>59</c:v>
                </c:pt>
                <c:pt idx="2050">
                  <c:v>59</c:v>
                </c:pt>
                <c:pt idx="2051">
                  <c:v>59</c:v>
                </c:pt>
                <c:pt idx="2052">
                  <c:v>59</c:v>
                </c:pt>
                <c:pt idx="2053">
                  <c:v>59</c:v>
                </c:pt>
                <c:pt idx="2054">
                  <c:v>59</c:v>
                </c:pt>
                <c:pt idx="2055">
                  <c:v>59</c:v>
                </c:pt>
                <c:pt idx="2056">
                  <c:v>59</c:v>
                </c:pt>
                <c:pt idx="2057">
                  <c:v>59</c:v>
                </c:pt>
                <c:pt idx="2058">
                  <c:v>58</c:v>
                </c:pt>
                <c:pt idx="2059">
                  <c:v>58</c:v>
                </c:pt>
                <c:pt idx="2060">
                  <c:v>58</c:v>
                </c:pt>
                <c:pt idx="2061">
                  <c:v>58</c:v>
                </c:pt>
                <c:pt idx="2062">
                  <c:v>58</c:v>
                </c:pt>
                <c:pt idx="2063">
                  <c:v>58</c:v>
                </c:pt>
                <c:pt idx="2064">
                  <c:v>58</c:v>
                </c:pt>
                <c:pt idx="2065">
                  <c:v>58</c:v>
                </c:pt>
                <c:pt idx="2066">
                  <c:v>58</c:v>
                </c:pt>
                <c:pt idx="2067">
                  <c:v>39</c:v>
                </c:pt>
                <c:pt idx="2068">
                  <c:v>39</c:v>
                </c:pt>
                <c:pt idx="2069">
                  <c:v>39</c:v>
                </c:pt>
                <c:pt idx="2070">
                  <c:v>39</c:v>
                </c:pt>
                <c:pt idx="2071">
                  <c:v>39</c:v>
                </c:pt>
                <c:pt idx="2072">
                  <c:v>39</c:v>
                </c:pt>
                <c:pt idx="2073">
                  <c:v>39</c:v>
                </c:pt>
                <c:pt idx="2074">
                  <c:v>39</c:v>
                </c:pt>
                <c:pt idx="2075">
                  <c:v>39</c:v>
                </c:pt>
                <c:pt idx="2076">
                  <c:v>39</c:v>
                </c:pt>
                <c:pt idx="2077">
                  <c:v>60</c:v>
                </c:pt>
                <c:pt idx="2078">
                  <c:v>60</c:v>
                </c:pt>
                <c:pt idx="2079">
                  <c:v>60</c:v>
                </c:pt>
                <c:pt idx="2080">
                  <c:v>60</c:v>
                </c:pt>
                <c:pt idx="2081">
                  <c:v>60</c:v>
                </c:pt>
                <c:pt idx="2082">
                  <c:v>60</c:v>
                </c:pt>
                <c:pt idx="2083">
                  <c:v>60</c:v>
                </c:pt>
                <c:pt idx="2084">
                  <c:v>60</c:v>
                </c:pt>
                <c:pt idx="2085">
                  <c:v>60</c:v>
                </c:pt>
                <c:pt idx="2086">
                  <c:v>39</c:v>
                </c:pt>
                <c:pt idx="2087">
                  <c:v>39</c:v>
                </c:pt>
                <c:pt idx="2088">
                  <c:v>39</c:v>
                </c:pt>
                <c:pt idx="2089">
                  <c:v>39</c:v>
                </c:pt>
                <c:pt idx="2090">
                  <c:v>39</c:v>
                </c:pt>
                <c:pt idx="2091">
                  <c:v>39</c:v>
                </c:pt>
                <c:pt idx="2092">
                  <c:v>39</c:v>
                </c:pt>
                <c:pt idx="2093">
                  <c:v>39</c:v>
                </c:pt>
                <c:pt idx="2094">
                  <c:v>39</c:v>
                </c:pt>
                <c:pt idx="2095">
                  <c:v>39</c:v>
                </c:pt>
                <c:pt idx="2096">
                  <c:v>49</c:v>
                </c:pt>
                <c:pt idx="2097">
                  <c:v>49</c:v>
                </c:pt>
                <c:pt idx="2098">
                  <c:v>49</c:v>
                </c:pt>
                <c:pt idx="2099">
                  <c:v>49</c:v>
                </c:pt>
                <c:pt idx="2100">
                  <c:v>49</c:v>
                </c:pt>
                <c:pt idx="2101">
                  <c:v>49</c:v>
                </c:pt>
                <c:pt idx="2102">
                  <c:v>49</c:v>
                </c:pt>
                <c:pt idx="2103">
                  <c:v>49</c:v>
                </c:pt>
                <c:pt idx="2104">
                  <c:v>49</c:v>
                </c:pt>
                <c:pt idx="2105">
                  <c:v>50</c:v>
                </c:pt>
                <c:pt idx="2106">
                  <c:v>50</c:v>
                </c:pt>
                <c:pt idx="2107">
                  <c:v>50</c:v>
                </c:pt>
                <c:pt idx="2108">
                  <c:v>50</c:v>
                </c:pt>
                <c:pt idx="2109">
                  <c:v>50</c:v>
                </c:pt>
                <c:pt idx="2110">
                  <c:v>50</c:v>
                </c:pt>
                <c:pt idx="2111">
                  <c:v>50</c:v>
                </c:pt>
                <c:pt idx="2112">
                  <c:v>50</c:v>
                </c:pt>
                <c:pt idx="2113">
                  <c:v>50</c:v>
                </c:pt>
                <c:pt idx="2114">
                  <c:v>50</c:v>
                </c:pt>
                <c:pt idx="2115">
                  <c:v>46</c:v>
                </c:pt>
                <c:pt idx="2116">
                  <c:v>46</c:v>
                </c:pt>
                <c:pt idx="2117">
                  <c:v>46</c:v>
                </c:pt>
                <c:pt idx="2118">
                  <c:v>46</c:v>
                </c:pt>
                <c:pt idx="2119">
                  <c:v>46</c:v>
                </c:pt>
                <c:pt idx="2120">
                  <c:v>46</c:v>
                </c:pt>
                <c:pt idx="2121">
                  <c:v>46</c:v>
                </c:pt>
                <c:pt idx="2122">
                  <c:v>46</c:v>
                </c:pt>
                <c:pt idx="2123">
                  <c:v>46</c:v>
                </c:pt>
                <c:pt idx="2124">
                  <c:v>54</c:v>
                </c:pt>
                <c:pt idx="2125">
                  <c:v>54</c:v>
                </c:pt>
                <c:pt idx="2126">
                  <c:v>54</c:v>
                </c:pt>
                <c:pt idx="2127">
                  <c:v>54</c:v>
                </c:pt>
                <c:pt idx="2128">
                  <c:v>54</c:v>
                </c:pt>
                <c:pt idx="2129">
                  <c:v>54</c:v>
                </c:pt>
                <c:pt idx="2130">
                  <c:v>54</c:v>
                </c:pt>
                <c:pt idx="2131">
                  <c:v>54</c:v>
                </c:pt>
                <c:pt idx="2132">
                  <c:v>54</c:v>
                </c:pt>
                <c:pt idx="2133">
                  <c:v>54</c:v>
                </c:pt>
                <c:pt idx="2134">
                  <c:v>58</c:v>
                </c:pt>
                <c:pt idx="2135">
                  <c:v>58</c:v>
                </c:pt>
                <c:pt idx="2136">
                  <c:v>58</c:v>
                </c:pt>
                <c:pt idx="2137">
                  <c:v>58</c:v>
                </c:pt>
                <c:pt idx="2138">
                  <c:v>58</c:v>
                </c:pt>
                <c:pt idx="2139">
                  <c:v>58</c:v>
                </c:pt>
                <c:pt idx="2140">
                  <c:v>58</c:v>
                </c:pt>
                <c:pt idx="2141">
                  <c:v>58</c:v>
                </c:pt>
                <c:pt idx="2142">
                  <c:v>58</c:v>
                </c:pt>
                <c:pt idx="2143">
                  <c:v>59</c:v>
                </c:pt>
                <c:pt idx="2144">
                  <c:v>59</c:v>
                </c:pt>
                <c:pt idx="2145">
                  <c:v>59</c:v>
                </c:pt>
                <c:pt idx="2146">
                  <c:v>59</c:v>
                </c:pt>
                <c:pt idx="2147">
                  <c:v>59</c:v>
                </c:pt>
                <c:pt idx="2148">
                  <c:v>59</c:v>
                </c:pt>
                <c:pt idx="2149">
                  <c:v>59</c:v>
                </c:pt>
                <c:pt idx="2150">
                  <c:v>59</c:v>
                </c:pt>
                <c:pt idx="2151">
                  <c:v>59</c:v>
                </c:pt>
                <c:pt idx="2152">
                  <c:v>59</c:v>
                </c:pt>
                <c:pt idx="2153">
                  <c:v>39</c:v>
                </c:pt>
                <c:pt idx="2154">
                  <c:v>39</c:v>
                </c:pt>
                <c:pt idx="2155">
                  <c:v>39</c:v>
                </c:pt>
                <c:pt idx="2156">
                  <c:v>39</c:v>
                </c:pt>
                <c:pt idx="2157">
                  <c:v>39</c:v>
                </c:pt>
                <c:pt idx="2158">
                  <c:v>39</c:v>
                </c:pt>
                <c:pt idx="2159">
                  <c:v>39</c:v>
                </c:pt>
                <c:pt idx="2160">
                  <c:v>39</c:v>
                </c:pt>
                <c:pt idx="2161">
                  <c:v>39</c:v>
                </c:pt>
                <c:pt idx="2162">
                  <c:v>59</c:v>
                </c:pt>
                <c:pt idx="2163">
                  <c:v>59</c:v>
                </c:pt>
                <c:pt idx="2164">
                  <c:v>59</c:v>
                </c:pt>
                <c:pt idx="2165">
                  <c:v>59</c:v>
                </c:pt>
                <c:pt idx="2166">
                  <c:v>59</c:v>
                </c:pt>
                <c:pt idx="2167">
                  <c:v>59</c:v>
                </c:pt>
                <c:pt idx="2168">
                  <c:v>59</c:v>
                </c:pt>
                <c:pt idx="2169">
                  <c:v>59</c:v>
                </c:pt>
                <c:pt idx="2170">
                  <c:v>59</c:v>
                </c:pt>
                <c:pt idx="2171">
                  <c:v>59</c:v>
                </c:pt>
                <c:pt idx="2172">
                  <c:v>59</c:v>
                </c:pt>
                <c:pt idx="2173">
                  <c:v>59</c:v>
                </c:pt>
                <c:pt idx="2174">
                  <c:v>59</c:v>
                </c:pt>
                <c:pt idx="2175">
                  <c:v>59</c:v>
                </c:pt>
                <c:pt idx="2176">
                  <c:v>59</c:v>
                </c:pt>
                <c:pt idx="2177">
                  <c:v>59</c:v>
                </c:pt>
                <c:pt idx="2178">
                  <c:v>59</c:v>
                </c:pt>
                <c:pt idx="2179">
                  <c:v>59</c:v>
                </c:pt>
                <c:pt idx="2180">
                  <c:v>59</c:v>
                </c:pt>
                <c:pt idx="2181">
                  <c:v>39</c:v>
                </c:pt>
                <c:pt idx="2182">
                  <c:v>39</c:v>
                </c:pt>
                <c:pt idx="2183">
                  <c:v>39</c:v>
                </c:pt>
                <c:pt idx="2184">
                  <c:v>39</c:v>
                </c:pt>
                <c:pt idx="2185">
                  <c:v>39</c:v>
                </c:pt>
                <c:pt idx="2186">
                  <c:v>39</c:v>
                </c:pt>
                <c:pt idx="2187">
                  <c:v>39</c:v>
                </c:pt>
                <c:pt idx="2188">
                  <c:v>39</c:v>
                </c:pt>
                <c:pt idx="2189">
                  <c:v>39</c:v>
                </c:pt>
                <c:pt idx="2190">
                  <c:v>39</c:v>
                </c:pt>
                <c:pt idx="2191">
                  <c:v>44</c:v>
                </c:pt>
                <c:pt idx="2192">
                  <c:v>44</c:v>
                </c:pt>
                <c:pt idx="2193">
                  <c:v>44</c:v>
                </c:pt>
                <c:pt idx="2194">
                  <c:v>44</c:v>
                </c:pt>
                <c:pt idx="2195">
                  <c:v>44</c:v>
                </c:pt>
                <c:pt idx="2196">
                  <c:v>44</c:v>
                </c:pt>
                <c:pt idx="2197">
                  <c:v>44</c:v>
                </c:pt>
                <c:pt idx="2198">
                  <c:v>44</c:v>
                </c:pt>
                <c:pt idx="2199">
                  <c:v>44</c:v>
                </c:pt>
                <c:pt idx="2200">
                  <c:v>60</c:v>
                </c:pt>
                <c:pt idx="2201">
                  <c:v>60</c:v>
                </c:pt>
                <c:pt idx="2202">
                  <c:v>60</c:v>
                </c:pt>
                <c:pt idx="2203">
                  <c:v>60</c:v>
                </c:pt>
                <c:pt idx="2204">
                  <c:v>60</c:v>
                </c:pt>
                <c:pt idx="2205">
                  <c:v>60</c:v>
                </c:pt>
                <c:pt idx="2206">
                  <c:v>60</c:v>
                </c:pt>
                <c:pt idx="2207">
                  <c:v>60</c:v>
                </c:pt>
                <c:pt idx="2208">
                  <c:v>60</c:v>
                </c:pt>
                <c:pt idx="2209">
                  <c:v>60</c:v>
                </c:pt>
                <c:pt idx="2210">
                  <c:v>56</c:v>
                </c:pt>
                <c:pt idx="2211">
                  <c:v>56</c:v>
                </c:pt>
                <c:pt idx="2212">
                  <c:v>56</c:v>
                </c:pt>
                <c:pt idx="2213">
                  <c:v>56</c:v>
                </c:pt>
                <c:pt idx="2214">
                  <c:v>56</c:v>
                </c:pt>
                <c:pt idx="2215">
                  <c:v>56</c:v>
                </c:pt>
                <c:pt idx="2216">
                  <c:v>56</c:v>
                </c:pt>
                <c:pt idx="2217">
                  <c:v>56</c:v>
                </c:pt>
                <c:pt idx="2218">
                  <c:v>56</c:v>
                </c:pt>
                <c:pt idx="2219">
                  <c:v>60</c:v>
                </c:pt>
                <c:pt idx="2220">
                  <c:v>60</c:v>
                </c:pt>
                <c:pt idx="2221">
                  <c:v>60</c:v>
                </c:pt>
                <c:pt idx="2222">
                  <c:v>60</c:v>
                </c:pt>
                <c:pt idx="2223">
                  <c:v>60</c:v>
                </c:pt>
                <c:pt idx="2224">
                  <c:v>60</c:v>
                </c:pt>
                <c:pt idx="2225">
                  <c:v>60</c:v>
                </c:pt>
                <c:pt idx="2226">
                  <c:v>60</c:v>
                </c:pt>
                <c:pt idx="2227">
                  <c:v>60</c:v>
                </c:pt>
                <c:pt idx="2228">
                  <c:v>60</c:v>
                </c:pt>
                <c:pt idx="2229">
                  <c:v>38</c:v>
                </c:pt>
                <c:pt idx="2230">
                  <c:v>38</c:v>
                </c:pt>
                <c:pt idx="2231">
                  <c:v>38</c:v>
                </c:pt>
                <c:pt idx="2232">
                  <c:v>38</c:v>
                </c:pt>
                <c:pt idx="2233">
                  <c:v>38</c:v>
                </c:pt>
                <c:pt idx="2234">
                  <c:v>38</c:v>
                </c:pt>
                <c:pt idx="2235">
                  <c:v>38</c:v>
                </c:pt>
                <c:pt idx="2236">
                  <c:v>38</c:v>
                </c:pt>
                <c:pt idx="2237">
                  <c:v>38</c:v>
                </c:pt>
                <c:pt idx="2238">
                  <c:v>40</c:v>
                </c:pt>
                <c:pt idx="2239">
                  <c:v>40</c:v>
                </c:pt>
                <c:pt idx="2240">
                  <c:v>40</c:v>
                </c:pt>
                <c:pt idx="2241">
                  <c:v>40</c:v>
                </c:pt>
                <c:pt idx="2242">
                  <c:v>40</c:v>
                </c:pt>
                <c:pt idx="2243">
                  <c:v>40</c:v>
                </c:pt>
                <c:pt idx="2244">
                  <c:v>40</c:v>
                </c:pt>
                <c:pt idx="2245">
                  <c:v>40</c:v>
                </c:pt>
                <c:pt idx="2246">
                  <c:v>40</c:v>
                </c:pt>
                <c:pt idx="2247">
                  <c:v>40</c:v>
                </c:pt>
                <c:pt idx="2248">
                  <c:v>52</c:v>
                </c:pt>
                <c:pt idx="2249">
                  <c:v>52</c:v>
                </c:pt>
                <c:pt idx="2250">
                  <c:v>52</c:v>
                </c:pt>
                <c:pt idx="2251">
                  <c:v>52</c:v>
                </c:pt>
                <c:pt idx="2252">
                  <c:v>52</c:v>
                </c:pt>
                <c:pt idx="2253">
                  <c:v>52</c:v>
                </c:pt>
                <c:pt idx="2254">
                  <c:v>52</c:v>
                </c:pt>
                <c:pt idx="2255">
                  <c:v>52</c:v>
                </c:pt>
                <c:pt idx="2256">
                  <c:v>52</c:v>
                </c:pt>
                <c:pt idx="2257">
                  <c:v>46</c:v>
                </c:pt>
                <c:pt idx="2258">
                  <c:v>46</c:v>
                </c:pt>
                <c:pt idx="2259">
                  <c:v>46</c:v>
                </c:pt>
                <c:pt idx="2260">
                  <c:v>46</c:v>
                </c:pt>
                <c:pt idx="2261">
                  <c:v>46</c:v>
                </c:pt>
                <c:pt idx="2262">
                  <c:v>46</c:v>
                </c:pt>
                <c:pt idx="2263">
                  <c:v>46</c:v>
                </c:pt>
                <c:pt idx="2264">
                  <c:v>46</c:v>
                </c:pt>
                <c:pt idx="2265">
                  <c:v>46</c:v>
                </c:pt>
                <c:pt idx="2266">
                  <c:v>46</c:v>
                </c:pt>
                <c:pt idx="2267">
                  <c:v>61</c:v>
                </c:pt>
                <c:pt idx="2268">
                  <c:v>61</c:v>
                </c:pt>
                <c:pt idx="2269">
                  <c:v>61</c:v>
                </c:pt>
                <c:pt idx="2270">
                  <c:v>61</c:v>
                </c:pt>
                <c:pt idx="2271">
                  <c:v>61</c:v>
                </c:pt>
                <c:pt idx="2272">
                  <c:v>61</c:v>
                </c:pt>
                <c:pt idx="2273">
                  <c:v>61</c:v>
                </c:pt>
                <c:pt idx="2274">
                  <c:v>61</c:v>
                </c:pt>
                <c:pt idx="2275">
                  <c:v>61</c:v>
                </c:pt>
                <c:pt idx="2276">
                  <c:v>60</c:v>
                </c:pt>
                <c:pt idx="2277">
                  <c:v>60</c:v>
                </c:pt>
                <c:pt idx="2278">
                  <c:v>60</c:v>
                </c:pt>
                <c:pt idx="2279">
                  <c:v>60</c:v>
                </c:pt>
                <c:pt idx="2280">
                  <c:v>60</c:v>
                </c:pt>
                <c:pt idx="2281">
                  <c:v>60</c:v>
                </c:pt>
                <c:pt idx="2282">
                  <c:v>60</c:v>
                </c:pt>
                <c:pt idx="2283">
                  <c:v>60</c:v>
                </c:pt>
                <c:pt idx="2284">
                  <c:v>60</c:v>
                </c:pt>
                <c:pt idx="2285">
                  <c:v>60</c:v>
                </c:pt>
                <c:pt idx="2286">
                  <c:v>45</c:v>
                </c:pt>
                <c:pt idx="2287">
                  <c:v>45</c:v>
                </c:pt>
                <c:pt idx="2288">
                  <c:v>45</c:v>
                </c:pt>
                <c:pt idx="2289">
                  <c:v>45</c:v>
                </c:pt>
                <c:pt idx="2290">
                  <c:v>45</c:v>
                </c:pt>
                <c:pt idx="2291">
                  <c:v>45</c:v>
                </c:pt>
                <c:pt idx="2292">
                  <c:v>45</c:v>
                </c:pt>
                <c:pt idx="2293">
                  <c:v>45</c:v>
                </c:pt>
                <c:pt idx="2294">
                  <c:v>45</c:v>
                </c:pt>
                <c:pt idx="2295">
                  <c:v>55</c:v>
                </c:pt>
                <c:pt idx="2296">
                  <c:v>55</c:v>
                </c:pt>
                <c:pt idx="2297">
                  <c:v>55</c:v>
                </c:pt>
                <c:pt idx="2298">
                  <c:v>55</c:v>
                </c:pt>
                <c:pt idx="2299">
                  <c:v>55</c:v>
                </c:pt>
                <c:pt idx="2300">
                  <c:v>55</c:v>
                </c:pt>
                <c:pt idx="2301">
                  <c:v>55</c:v>
                </c:pt>
                <c:pt idx="2302">
                  <c:v>55</c:v>
                </c:pt>
                <c:pt idx="2303">
                  <c:v>55</c:v>
                </c:pt>
                <c:pt idx="2304">
                  <c:v>55</c:v>
                </c:pt>
                <c:pt idx="2305">
                  <c:v>58</c:v>
                </c:pt>
                <c:pt idx="2306">
                  <c:v>58</c:v>
                </c:pt>
                <c:pt idx="2307">
                  <c:v>58</c:v>
                </c:pt>
                <c:pt idx="2308">
                  <c:v>58</c:v>
                </c:pt>
                <c:pt idx="2309">
                  <c:v>58</c:v>
                </c:pt>
                <c:pt idx="2310">
                  <c:v>58</c:v>
                </c:pt>
                <c:pt idx="2311">
                  <c:v>58</c:v>
                </c:pt>
                <c:pt idx="2312">
                  <c:v>58</c:v>
                </c:pt>
                <c:pt idx="2313">
                  <c:v>58</c:v>
                </c:pt>
                <c:pt idx="2314">
                  <c:v>60</c:v>
                </c:pt>
                <c:pt idx="2315">
                  <c:v>60</c:v>
                </c:pt>
                <c:pt idx="2316">
                  <c:v>60</c:v>
                </c:pt>
                <c:pt idx="2317">
                  <c:v>60</c:v>
                </c:pt>
                <c:pt idx="2318">
                  <c:v>60</c:v>
                </c:pt>
                <c:pt idx="2319">
                  <c:v>60</c:v>
                </c:pt>
                <c:pt idx="2320">
                  <c:v>60</c:v>
                </c:pt>
                <c:pt idx="2321">
                  <c:v>60</c:v>
                </c:pt>
                <c:pt idx="2322">
                  <c:v>60</c:v>
                </c:pt>
                <c:pt idx="2323">
                  <c:v>60</c:v>
                </c:pt>
                <c:pt idx="2324">
                  <c:v>37</c:v>
                </c:pt>
                <c:pt idx="2325">
                  <c:v>37</c:v>
                </c:pt>
                <c:pt idx="2326">
                  <c:v>37</c:v>
                </c:pt>
                <c:pt idx="2327">
                  <c:v>37</c:v>
                </c:pt>
                <c:pt idx="2328">
                  <c:v>37</c:v>
                </c:pt>
                <c:pt idx="2329">
                  <c:v>37</c:v>
                </c:pt>
                <c:pt idx="2330">
                  <c:v>37</c:v>
                </c:pt>
                <c:pt idx="2331">
                  <c:v>37</c:v>
                </c:pt>
                <c:pt idx="2332">
                  <c:v>37</c:v>
                </c:pt>
                <c:pt idx="2333">
                  <c:v>39</c:v>
                </c:pt>
                <c:pt idx="2334">
                  <c:v>39</c:v>
                </c:pt>
                <c:pt idx="2335">
                  <c:v>39</c:v>
                </c:pt>
                <c:pt idx="2336">
                  <c:v>39</c:v>
                </c:pt>
                <c:pt idx="2337">
                  <c:v>39</c:v>
                </c:pt>
                <c:pt idx="2338">
                  <c:v>39</c:v>
                </c:pt>
                <c:pt idx="2339">
                  <c:v>39</c:v>
                </c:pt>
                <c:pt idx="2340">
                  <c:v>39</c:v>
                </c:pt>
                <c:pt idx="2341">
                  <c:v>39</c:v>
                </c:pt>
                <c:pt idx="2342">
                  <c:v>39</c:v>
                </c:pt>
                <c:pt idx="2343">
                  <c:v>61</c:v>
                </c:pt>
                <c:pt idx="2344">
                  <c:v>61</c:v>
                </c:pt>
                <c:pt idx="2345">
                  <c:v>61</c:v>
                </c:pt>
                <c:pt idx="2346">
                  <c:v>61</c:v>
                </c:pt>
                <c:pt idx="2347">
                  <c:v>61</c:v>
                </c:pt>
                <c:pt idx="2348">
                  <c:v>61</c:v>
                </c:pt>
                <c:pt idx="2349">
                  <c:v>61</c:v>
                </c:pt>
                <c:pt idx="2350">
                  <c:v>61</c:v>
                </c:pt>
                <c:pt idx="2351">
                  <c:v>61</c:v>
                </c:pt>
                <c:pt idx="2352">
                  <c:v>61</c:v>
                </c:pt>
                <c:pt idx="2353">
                  <c:v>51</c:v>
                </c:pt>
                <c:pt idx="2354">
                  <c:v>51</c:v>
                </c:pt>
                <c:pt idx="2355">
                  <c:v>51</c:v>
                </c:pt>
                <c:pt idx="2356">
                  <c:v>51</c:v>
                </c:pt>
                <c:pt idx="2357">
                  <c:v>51</c:v>
                </c:pt>
                <c:pt idx="2358">
                  <c:v>51</c:v>
                </c:pt>
                <c:pt idx="2359">
                  <c:v>51</c:v>
                </c:pt>
                <c:pt idx="2360">
                  <c:v>51</c:v>
                </c:pt>
                <c:pt idx="2361">
                  <c:v>51</c:v>
                </c:pt>
                <c:pt idx="2362">
                  <c:v>59</c:v>
                </c:pt>
                <c:pt idx="2363">
                  <c:v>59</c:v>
                </c:pt>
                <c:pt idx="2364">
                  <c:v>59</c:v>
                </c:pt>
                <c:pt idx="2365">
                  <c:v>59</c:v>
                </c:pt>
                <c:pt idx="2366">
                  <c:v>59</c:v>
                </c:pt>
                <c:pt idx="2367">
                  <c:v>59</c:v>
                </c:pt>
                <c:pt idx="2368">
                  <c:v>59</c:v>
                </c:pt>
                <c:pt idx="2369">
                  <c:v>59</c:v>
                </c:pt>
                <c:pt idx="2370">
                  <c:v>59</c:v>
                </c:pt>
                <c:pt idx="2371">
                  <c:v>59</c:v>
                </c:pt>
                <c:pt idx="2372">
                  <c:v>43</c:v>
                </c:pt>
                <c:pt idx="2373">
                  <c:v>43</c:v>
                </c:pt>
                <c:pt idx="2374">
                  <c:v>43</c:v>
                </c:pt>
                <c:pt idx="2375">
                  <c:v>43</c:v>
                </c:pt>
                <c:pt idx="2376">
                  <c:v>43</c:v>
                </c:pt>
                <c:pt idx="2377">
                  <c:v>43</c:v>
                </c:pt>
                <c:pt idx="2378">
                  <c:v>43</c:v>
                </c:pt>
                <c:pt idx="2379">
                  <c:v>43</c:v>
                </c:pt>
                <c:pt idx="2380">
                  <c:v>43</c:v>
                </c:pt>
                <c:pt idx="2381">
                  <c:v>45</c:v>
                </c:pt>
                <c:pt idx="2382">
                  <c:v>45</c:v>
                </c:pt>
                <c:pt idx="2383">
                  <c:v>45</c:v>
                </c:pt>
                <c:pt idx="2384">
                  <c:v>45</c:v>
                </c:pt>
                <c:pt idx="2385">
                  <c:v>45</c:v>
                </c:pt>
                <c:pt idx="2386">
                  <c:v>45</c:v>
                </c:pt>
                <c:pt idx="2387">
                  <c:v>45</c:v>
                </c:pt>
                <c:pt idx="2388">
                  <c:v>45</c:v>
                </c:pt>
                <c:pt idx="2389">
                  <c:v>45</c:v>
                </c:pt>
                <c:pt idx="2390">
                  <c:v>45</c:v>
                </c:pt>
                <c:pt idx="2391">
                  <c:v>55</c:v>
                </c:pt>
                <c:pt idx="2392">
                  <c:v>55</c:v>
                </c:pt>
                <c:pt idx="2393">
                  <c:v>55</c:v>
                </c:pt>
                <c:pt idx="2394">
                  <c:v>55</c:v>
                </c:pt>
                <c:pt idx="2395">
                  <c:v>55</c:v>
                </c:pt>
                <c:pt idx="2396">
                  <c:v>55</c:v>
                </c:pt>
                <c:pt idx="2397">
                  <c:v>55</c:v>
                </c:pt>
                <c:pt idx="2398">
                  <c:v>55</c:v>
                </c:pt>
                <c:pt idx="2399">
                  <c:v>55</c:v>
                </c:pt>
                <c:pt idx="2400">
                  <c:v>55</c:v>
                </c:pt>
                <c:pt idx="2401">
                  <c:v>55</c:v>
                </c:pt>
                <c:pt idx="2402">
                  <c:v>55</c:v>
                </c:pt>
                <c:pt idx="2403">
                  <c:v>55</c:v>
                </c:pt>
                <c:pt idx="2404">
                  <c:v>55</c:v>
                </c:pt>
                <c:pt idx="2405">
                  <c:v>55</c:v>
                </c:pt>
                <c:pt idx="2406">
                  <c:v>55</c:v>
                </c:pt>
                <c:pt idx="2407">
                  <c:v>55</c:v>
                </c:pt>
                <c:pt idx="2408">
                  <c:v>55</c:v>
                </c:pt>
                <c:pt idx="2409">
                  <c:v>55</c:v>
                </c:pt>
                <c:pt idx="2410">
                  <c:v>58</c:v>
                </c:pt>
                <c:pt idx="2411">
                  <c:v>58</c:v>
                </c:pt>
                <c:pt idx="2412">
                  <c:v>58</c:v>
                </c:pt>
                <c:pt idx="2413">
                  <c:v>58</c:v>
                </c:pt>
                <c:pt idx="2414">
                  <c:v>58</c:v>
                </c:pt>
                <c:pt idx="2415">
                  <c:v>58</c:v>
                </c:pt>
                <c:pt idx="2416">
                  <c:v>58</c:v>
                </c:pt>
                <c:pt idx="2417">
                  <c:v>58</c:v>
                </c:pt>
                <c:pt idx="2418">
                  <c:v>58</c:v>
                </c:pt>
                <c:pt idx="2419">
                  <c:v>60</c:v>
                </c:pt>
                <c:pt idx="2420">
                  <c:v>60</c:v>
                </c:pt>
                <c:pt idx="2421">
                  <c:v>60</c:v>
                </c:pt>
                <c:pt idx="2422">
                  <c:v>60</c:v>
                </c:pt>
                <c:pt idx="2423">
                  <c:v>60</c:v>
                </c:pt>
                <c:pt idx="2424">
                  <c:v>60</c:v>
                </c:pt>
                <c:pt idx="2425">
                  <c:v>60</c:v>
                </c:pt>
                <c:pt idx="2426">
                  <c:v>60</c:v>
                </c:pt>
                <c:pt idx="2427">
                  <c:v>60</c:v>
                </c:pt>
                <c:pt idx="2428">
                  <c:v>60</c:v>
                </c:pt>
                <c:pt idx="2429">
                  <c:v>59</c:v>
                </c:pt>
                <c:pt idx="2430">
                  <c:v>59</c:v>
                </c:pt>
                <c:pt idx="2431">
                  <c:v>59</c:v>
                </c:pt>
                <c:pt idx="2432">
                  <c:v>59</c:v>
                </c:pt>
                <c:pt idx="2433">
                  <c:v>59</c:v>
                </c:pt>
                <c:pt idx="2434">
                  <c:v>59</c:v>
                </c:pt>
                <c:pt idx="2435">
                  <c:v>59</c:v>
                </c:pt>
                <c:pt idx="2436">
                  <c:v>59</c:v>
                </c:pt>
                <c:pt idx="2437">
                  <c:v>59</c:v>
                </c:pt>
                <c:pt idx="2438">
                  <c:v>59</c:v>
                </c:pt>
                <c:pt idx="2439">
                  <c:v>61</c:v>
                </c:pt>
                <c:pt idx="2440">
                  <c:v>61</c:v>
                </c:pt>
                <c:pt idx="2441">
                  <c:v>61</c:v>
                </c:pt>
                <c:pt idx="2442">
                  <c:v>61</c:v>
                </c:pt>
                <c:pt idx="2443">
                  <c:v>61</c:v>
                </c:pt>
                <c:pt idx="2444">
                  <c:v>61</c:v>
                </c:pt>
                <c:pt idx="2445">
                  <c:v>61</c:v>
                </c:pt>
                <c:pt idx="2446">
                  <c:v>61</c:v>
                </c:pt>
                <c:pt idx="2447">
                  <c:v>61</c:v>
                </c:pt>
                <c:pt idx="2448">
                  <c:v>58</c:v>
                </c:pt>
                <c:pt idx="2449">
                  <c:v>58</c:v>
                </c:pt>
                <c:pt idx="2450">
                  <c:v>58</c:v>
                </c:pt>
                <c:pt idx="2451">
                  <c:v>58</c:v>
                </c:pt>
                <c:pt idx="2452">
                  <c:v>58</c:v>
                </c:pt>
                <c:pt idx="2453">
                  <c:v>58</c:v>
                </c:pt>
                <c:pt idx="2454">
                  <c:v>58</c:v>
                </c:pt>
                <c:pt idx="2455">
                  <c:v>58</c:v>
                </c:pt>
                <c:pt idx="2456">
                  <c:v>58</c:v>
                </c:pt>
                <c:pt idx="2457">
                  <c:v>58</c:v>
                </c:pt>
                <c:pt idx="2458">
                  <c:v>61</c:v>
                </c:pt>
                <c:pt idx="2459">
                  <c:v>61</c:v>
                </c:pt>
                <c:pt idx="2460">
                  <c:v>61</c:v>
                </c:pt>
                <c:pt idx="2461">
                  <c:v>61</c:v>
                </c:pt>
                <c:pt idx="2462">
                  <c:v>61</c:v>
                </c:pt>
                <c:pt idx="2463">
                  <c:v>61</c:v>
                </c:pt>
                <c:pt idx="2464">
                  <c:v>61</c:v>
                </c:pt>
                <c:pt idx="2465">
                  <c:v>61</c:v>
                </c:pt>
                <c:pt idx="2466">
                  <c:v>61</c:v>
                </c:pt>
                <c:pt idx="2467">
                  <c:v>59</c:v>
                </c:pt>
                <c:pt idx="2468">
                  <c:v>59</c:v>
                </c:pt>
                <c:pt idx="2469">
                  <c:v>59</c:v>
                </c:pt>
                <c:pt idx="2470">
                  <c:v>59</c:v>
                </c:pt>
                <c:pt idx="2471">
                  <c:v>59</c:v>
                </c:pt>
                <c:pt idx="2472">
                  <c:v>59</c:v>
                </c:pt>
                <c:pt idx="2473">
                  <c:v>59</c:v>
                </c:pt>
                <c:pt idx="2474">
                  <c:v>59</c:v>
                </c:pt>
                <c:pt idx="2475">
                  <c:v>59</c:v>
                </c:pt>
                <c:pt idx="2476">
                  <c:v>59</c:v>
                </c:pt>
                <c:pt idx="2477">
                  <c:v>50</c:v>
                </c:pt>
                <c:pt idx="2478">
                  <c:v>50</c:v>
                </c:pt>
                <c:pt idx="2479">
                  <c:v>50</c:v>
                </c:pt>
                <c:pt idx="2480">
                  <c:v>50</c:v>
                </c:pt>
                <c:pt idx="2481">
                  <c:v>50</c:v>
                </c:pt>
                <c:pt idx="2482">
                  <c:v>50</c:v>
                </c:pt>
                <c:pt idx="2483">
                  <c:v>50</c:v>
                </c:pt>
                <c:pt idx="2484">
                  <c:v>50</c:v>
                </c:pt>
                <c:pt idx="2485">
                  <c:v>50</c:v>
                </c:pt>
                <c:pt idx="2486">
                  <c:v>47</c:v>
                </c:pt>
                <c:pt idx="2487">
                  <c:v>47</c:v>
                </c:pt>
                <c:pt idx="2488">
                  <c:v>47</c:v>
                </c:pt>
                <c:pt idx="2489">
                  <c:v>47</c:v>
                </c:pt>
                <c:pt idx="2490">
                  <c:v>47</c:v>
                </c:pt>
                <c:pt idx="2491">
                  <c:v>47</c:v>
                </c:pt>
                <c:pt idx="2492">
                  <c:v>47</c:v>
                </c:pt>
                <c:pt idx="2493">
                  <c:v>47</c:v>
                </c:pt>
                <c:pt idx="2494">
                  <c:v>47</c:v>
                </c:pt>
                <c:pt idx="2495">
                  <c:v>47</c:v>
                </c:pt>
                <c:pt idx="2496">
                  <c:v>60</c:v>
                </c:pt>
                <c:pt idx="2497">
                  <c:v>60</c:v>
                </c:pt>
                <c:pt idx="2498">
                  <c:v>60</c:v>
                </c:pt>
                <c:pt idx="2499">
                  <c:v>60</c:v>
                </c:pt>
                <c:pt idx="2500">
                  <c:v>60</c:v>
                </c:pt>
                <c:pt idx="2501">
                  <c:v>60</c:v>
                </c:pt>
                <c:pt idx="2502">
                  <c:v>60</c:v>
                </c:pt>
                <c:pt idx="2503">
                  <c:v>60</c:v>
                </c:pt>
                <c:pt idx="2504">
                  <c:v>60</c:v>
                </c:pt>
                <c:pt idx="2505">
                  <c:v>41</c:v>
                </c:pt>
                <c:pt idx="2506">
                  <c:v>41</c:v>
                </c:pt>
                <c:pt idx="2507">
                  <c:v>41</c:v>
                </c:pt>
                <c:pt idx="2508">
                  <c:v>41</c:v>
                </c:pt>
                <c:pt idx="2509">
                  <c:v>41</c:v>
                </c:pt>
                <c:pt idx="2510">
                  <c:v>41</c:v>
                </c:pt>
                <c:pt idx="2511">
                  <c:v>41</c:v>
                </c:pt>
                <c:pt idx="2512">
                  <c:v>41</c:v>
                </c:pt>
                <c:pt idx="2513">
                  <c:v>41</c:v>
                </c:pt>
                <c:pt idx="2514">
                  <c:v>41</c:v>
                </c:pt>
                <c:pt idx="2515">
                  <c:v>59</c:v>
                </c:pt>
                <c:pt idx="2516">
                  <c:v>59</c:v>
                </c:pt>
                <c:pt idx="2517">
                  <c:v>59</c:v>
                </c:pt>
                <c:pt idx="2518">
                  <c:v>59</c:v>
                </c:pt>
                <c:pt idx="2519">
                  <c:v>59</c:v>
                </c:pt>
                <c:pt idx="2520">
                  <c:v>59</c:v>
                </c:pt>
                <c:pt idx="2521">
                  <c:v>59</c:v>
                </c:pt>
                <c:pt idx="2522">
                  <c:v>59</c:v>
                </c:pt>
                <c:pt idx="2523">
                  <c:v>59</c:v>
                </c:pt>
                <c:pt idx="2524">
                  <c:v>59</c:v>
                </c:pt>
                <c:pt idx="2525">
                  <c:v>54</c:v>
                </c:pt>
                <c:pt idx="2526">
                  <c:v>54</c:v>
                </c:pt>
                <c:pt idx="2527">
                  <c:v>54</c:v>
                </c:pt>
                <c:pt idx="2528">
                  <c:v>54</c:v>
                </c:pt>
                <c:pt idx="2529">
                  <c:v>54</c:v>
                </c:pt>
                <c:pt idx="2530">
                  <c:v>54</c:v>
                </c:pt>
                <c:pt idx="2531">
                  <c:v>54</c:v>
                </c:pt>
                <c:pt idx="2532">
                  <c:v>54</c:v>
                </c:pt>
                <c:pt idx="2533">
                  <c:v>54</c:v>
                </c:pt>
                <c:pt idx="2534">
                  <c:v>40</c:v>
                </c:pt>
                <c:pt idx="2535">
                  <c:v>40</c:v>
                </c:pt>
                <c:pt idx="2536">
                  <c:v>40</c:v>
                </c:pt>
                <c:pt idx="2537">
                  <c:v>40</c:v>
                </c:pt>
                <c:pt idx="2538">
                  <c:v>40</c:v>
                </c:pt>
                <c:pt idx="2539">
                  <c:v>40</c:v>
                </c:pt>
                <c:pt idx="2540">
                  <c:v>40</c:v>
                </c:pt>
                <c:pt idx="2541">
                  <c:v>40</c:v>
                </c:pt>
                <c:pt idx="2542">
                  <c:v>40</c:v>
                </c:pt>
                <c:pt idx="2543">
                  <c:v>40</c:v>
                </c:pt>
                <c:pt idx="2544">
                  <c:v>39</c:v>
                </c:pt>
                <c:pt idx="2545">
                  <c:v>39</c:v>
                </c:pt>
                <c:pt idx="2546">
                  <c:v>39</c:v>
                </c:pt>
                <c:pt idx="2547">
                  <c:v>39</c:v>
                </c:pt>
                <c:pt idx="2548">
                  <c:v>39</c:v>
                </c:pt>
                <c:pt idx="2549">
                  <c:v>39</c:v>
                </c:pt>
                <c:pt idx="2550">
                  <c:v>39</c:v>
                </c:pt>
                <c:pt idx="2551">
                  <c:v>39</c:v>
                </c:pt>
                <c:pt idx="2552">
                  <c:v>39</c:v>
                </c:pt>
                <c:pt idx="2553">
                  <c:v>59</c:v>
                </c:pt>
                <c:pt idx="2554">
                  <c:v>59</c:v>
                </c:pt>
                <c:pt idx="2555">
                  <c:v>59</c:v>
                </c:pt>
                <c:pt idx="2556">
                  <c:v>59</c:v>
                </c:pt>
                <c:pt idx="2557">
                  <c:v>59</c:v>
                </c:pt>
                <c:pt idx="2558">
                  <c:v>59</c:v>
                </c:pt>
                <c:pt idx="2559">
                  <c:v>59</c:v>
                </c:pt>
                <c:pt idx="2560">
                  <c:v>59</c:v>
                </c:pt>
                <c:pt idx="2561">
                  <c:v>59</c:v>
                </c:pt>
                <c:pt idx="2562">
                  <c:v>59</c:v>
                </c:pt>
                <c:pt idx="2563">
                  <c:v>42</c:v>
                </c:pt>
                <c:pt idx="2564">
                  <c:v>42</c:v>
                </c:pt>
                <c:pt idx="2565">
                  <c:v>42</c:v>
                </c:pt>
                <c:pt idx="2566">
                  <c:v>42</c:v>
                </c:pt>
                <c:pt idx="2567">
                  <c:v>42</c:v>
                </c:pt>
                <c:pt idx="2568">
                  <c:v>42</c:v>
                </c:pt>
                <c:pt idx="2569">
                  <c:v>42</c:v>
                </c:pt>
                <c:pt idx="2570">
                  <c:v>42</c:v>
                </c:pt>
                <c:pt idx="2571">
                  <c:v>42</c:v>
                </c:pt>
                <c:pt idx="2572">
                  <c:v>39</c:v>
                </c:pt>
                <c:pt idx="2573">
                  <c:v>39</c:v>
                </c:pt>
                <c:pt idx="2574">
                  <c:v>39</c:v>
                </c:pt>
                <c:pt idx="2575">
                  <c:v>39</c:v>
                </c:pt>
                <c:pt idx="2576">
                  <c:v>39</c:v>
                </c:pt>
                <c:pt idx="2577">
                  <c:v>39</c:v>
                </c:pt>
                <c:pt idx="2578">
                  <c:v>39</c:v>
                </c:pt>
                <c:pt idx="2579">
                  <c:v>39</c:v>
                </c:pt>
                <c:pt idx="2580">
                  <c:v>39</c:v>
                </c:pt>
                <c:pt idx="2581">
                  <c:v>39</c:v>
                </c:pt>
                <c:pt idx="2582">
                  <c:v>60</c:v>
                </c:pt>
                <c:pt idx="2583">
                  <c:v>60</c:v>
                </c:pt>
                <c:pt idx="2584">
                  <c:v>60</c:v>
                </c:pt>
                <c:pt idx="2585">
                  <c:v>60</c:v>
                </c:pt>
                <c:pt idx="2586">
                  <c:v>60</c:v>
                </c:pt>
                <c:pt idx="2587">
                  <c:v>60</c:v>
                </c:pt>
                <c:pt idx="2588">
                  <c:v>60</c:v>
                </c:pt>
                <c:pt idx="2589">
                  <c:v>60</c:v>
                </c:pt>
                <c:pt idx="2590">
                  <c:v>60</c:v>
                </c:pt>
                <c:pt idx="2591">
                  <c:v>61</c:v>
                </c:pt>
                <c:pt idx="2592">
                  <c:v>61</c:v>
                </c:pt>
                <c:pt idx="2593">
                  <c:v>61</c:v>
                </c:pt>
                <c:pt idx="2594">
                  <c:v>61</c:v>
                </c:pt>
                <c:pt idx="2595">
                  <c:v>61</c:v>
                </c:pt>
                <c:pt idx="2596">
                  <c:v>61</c:v>
                </c:pt>
                <c:pt idx="2597">
                  <c:v>61</c:v>
                </c:pt>
                <c:pt idx="2598">
                  <c:v>61</c:v>
                </c:pt>
                <c:pt idx="2599">
                  <c:v>61</c:v>
                </c:pt>
                <c:pt idx="2600">
                  <c:v>61</c:v>
                </c:pt>
                <c:pt idx="2601">
                  <c:v>60</c:v>
                </c:pt>
                <c:pt idx="2602">
                  <c:v>60</c:v>
                </c:pt>
                <c:pt idx="2603">
                  <c:v>60</c:v>
                </c:pt>
                <c:pt idx="2604">
                  <c:v>60</c:v>
                </c:pt>
                <c:pt idx="2605">
                  <c:v>60</c:v>
                </c:pt>
                <c:pt idx="2606">
                  <c:v>60</c:v>
                </c:pt>
                <c:pt idx="2607">
                  <c:v>60</c:v>
                </c:pt>
                <c:pt idx="2608">
                  <c:v>60</c:v>
                </c:pt>
                <c:pt idx="2609">
                  <c:v>60</c:v>
                </c:pt>
                <c:pt idx="2610">
                  <c:v>60</c:v>
                </c:pt>
                <c:pt idx="2611">
                  <c:v>59</c:v>
                </c:pt>
                <c:pt idx="2612">
                  <c:v>59</c:v>
                </c:pt>
                <c:pt idx="2613">
                  <c:v>59</c:v>
                </c:pt>
                <c:pt idx="2614">
                  <c:v>59</c:v>
                </c:pt>
                <c:pt idx="2615">
                  <c:v>59</c:v>
                </c:pt>
                <c:pt idx="2616">
                  <c:v>59</c:v>
                </c:pt>
                <c:pt idx="2617">
                  <c:v>59</c:v>
                </c:pt>
                <c:pt idx="2618">
                  <c:v>59</c:v>
                </c:pt>
                <c:pt idx="2619">
                  <c:v>59</c:v>
                </c:pt>
                <c:pt idx="2620">
                  <c:v>61</c:v>
                </c:pt>
                <c:pt idx="2621">
                  <c:v>61</c:v>
                </c:pt>
                <c:pt idx="2622">
                  <c:v>61</c:v>
                </c:pt>
                <c:pt idx="2623">
                  <c:v>61</c:v>
                </c:pt>
                <c:pt idx="2624">
                  <c:v>61</c:v>
                </c:pt>
                <c:pt idx="2625">
                  <c:v>61</c:v>
                </c:pt>
                <c:pt idx="2626">
                  <c:v>61</c:v>
                </c:pt>
                <c:pt idx="2627">
                  <c:v>61</c:v>
                </c:pt>
                <c:pt idx="2628">
                  <c:v>61</c:v>
                </c:pt>
                <c:pt idx="2629">
                  <c:v>61</c:v>
                </c:pt>
                <c:pt idx="2630">
                  <c:v>60</c:v>
                </c:pt>
                <c:pt idx="2631">
                  <c:v>60</c:v>
                </c:pt>
                <c:pt idx="2632">
                  <c:v>60</c:v>
                </c:pt>
                <c:pt idx="2633">
                  <c:v>60</c:v>
                </c:pt>
                <c:pt idx="2634">
                  <c:v>60</c:v>
                </c:pt>
                <c:pt idx="2635">
                  <c:v>60</c:v>
                </c:pt>
                <c:pt idx="2636">
                  <c:v>60</c:v>
                </c:pt>
                <c:pt idx="2637">
                  <c:v>60</c:v>
                </c:pt>
                <c:pt idx="2638">
                  <c:v>60</c:v>
                </c:pt>
                <c:pt idx="2639">
                  <c:v>57</c:v>
                </c:pt>
                <c:pt idx="2640">
                  <c:v>57</c:v>
                </c:pt>
                <c:pt idx="2641">
                  <c:v>57</c:v>
                </c:pt>
                <c:pt idx="2642">
                  <c:v>57</c:v>
                </c:pt>
                <c:pt idx="2643">
                  <c:v>57</c:v>
                </c:pt>
                <c:pt idx="2644">
                  <c:v>57</c:v>
                </c:pt>
                <c:pt idx="2645">
                  <c:v>57</c:v>
                </c:pt>
                <c:pt idx="2646">
                  <c:v>57</c:v>
                </c:pt>
                <c:pt idx="2647">
                  <c:v>57</c:v>
                </c:pt>
                <c:pt idx="2648">
                  <c:v>57</c:v>
                </c:pt>
                <c:pt idx="2649">
                  <c:v>61</c:v>
                </c:pt>
                <c:pt idx="2650">
                  <c:v>61</c:v>
                </c:pt>
                <c:pt idx="2651">
                  <c:v>61</c:v>
                </c:pt>
                <c:pt idx="2652">
                  <c:v>61</c:v>
                </c:pt>
                <c:pt idx="2653">
                  <c:v>61</c:v>
                </c:pt>
                <c:pt idx="2654">
                  <c:v>61</c:v>
                </c:pt>
                <c:pt idx="2655">
                  <c:v>61</c:v>
                </c:pt>
                <c:pt idx="2656">
                  <c:v>61</c:v>
                </c:pt>
                <c:pt idx="2657">
                  <c:v>61</c:v>
                </c:pt>
                <c:pt idx="2658">
                  <c:v>61</c:v>
                </c:pt>
                <c:pt idx="2659">
                  <c:v>46</c:v>
                </c:pt>
                <c:pt idx="2660">
                  <c:v>46</c:v>
                </c:pt>
                <c:pt idx="2661">
                  <c:v>46</c:v>
                </c:pt>
                <c:pt idx="2662">
                  <c:v>46</c:v>
                </c:pt>
                <c:pt idx="2663">
                  <c:v>46</c:v>
                </c:pt>
                <c:pt idx="2664">
                  <c:v>46</c:v>
                </c:pt>
                <c:pt idx="2665">
                  <c:v>46</c:v>
                </c:pt>
                <c:pt idx="2666">
                  <c:v>46</c:v>
                </c:pt>
                <c:pt idx="2667">
                  <c:v>46</c:v>
                </c:pt>
                <c:pt idx="2668">
                  <c:v>54</c:v>
                </c:pt>
                <c:pt idx="2669">
                  <c:v>54</c:v>
                </c:pt>
                <c:pt idx="2670">
                  <c:v>54</c:v>
                </c:pt>
                <c:pt idx="2671">
                  <c:v>54</c:v>
                </c:pt>
                <c:pt idx="2672">
                  <c:v>54</c:v>
                </c:pt>
                <c:pt idx="2673">
                  <c:v>54</c:v>
                </c:pt>
                <c:pt idx="2674">
                  <c:v>54</c:v>
                </c:pt>
                <c:pt idx="2675">
                  <c:v>54</c:v>
                </c:pt>
                <c:pt idx="2676">
                  <c:v>54</c:v>
                </c:pt>
                <c:pt idx="2677">
                  <c:v>54</c:v>
                </c:pt>
                <c:pt idx="2678">
                  <c:v>55</c:v>
                </c:pt>
                <c:pt idx="2679">
                  <c:v>55</c:v>
                </c:pt>
                <c:pt idx="2680">
                  <c:v>55</c:v>
                </c:pt>
                <c:pt idx="2681">
                  <c:v>55</c:v>
                </c:pt>
                <c:pt idx="2682">
                  <c:v>55</c:v>
                </c:pt>
                <c:pt idx="2683">
                  <c:v>55</c:v>
                </c:pt>
                <c:pt idx="2684">
                  <c:v>55</c:v>
                </c:pt>
                <c:pt idx="2685">
                  <c:v>55</c:v>
                </c:pt>
                <c:pt idx="2686">
                  <c:v>55</c:v>
                </c:pt>
                <c:pt idx="2687">
                  <c:v>61</c:v>
                </c:pt>
                <c:pt idx="2688">
                  <c:v>61</c:v>
                </c:pt>
                <c:pt idx="2689">
                  <c:v>61</c:v>
                </c:pt>
                <c:pt idx="2690">
                  <c:v>61</c:v>
                </c:pt>
                <c:pt idx="2691">
                  <c:v>61</c:v>
                </c:pt>
                <c:pt idx="2692">
                  <c:v>61</c:v>
                </c:pt>
                <c:pt idx="2693">
                  <c:v>61</c:v>
                </c:pt>
                <c:pt idx="2694">
                  <c:v>61</c:v>
                </c:pt>
                <c:pt idx="2695">
                  <c:v>61</c:v>
                </c:pt>
                <c:pt idx="2696">
                  <c:v>61</c:v>
                </c:pt>
                <c:pt idx="2697">
                  <c:v>59</c:v>
                </c:pt>
                <c:pt idx="2698">
                  <c:v>59</c:v>
                </c:pt>
                <c:pt idx="2699">
                  <c:v>59</c:v>
                </c:pt>
                <c:pt idx="2700">
                  <c:v>59</c:v>
                </c:pt>
                <c:pt idx="2701">
                  <c:v>59</c:v>
                </c:pt>
                <c:pt idx="2702">
                  <c:v>59</c:v>
                </c:pt>
                <c:pt idx="2703">
                  <c:v>59</c:v>
                </c:pt>
                <c:pt idx="2704">
                  <c:v>59</c:v>
                </c:pt>
                <c:pt idx="2705">
                  <c:v>59</c:v>
                </c:pt>
                <c:pt idx="2706">
                  <c:v>78</c:v>
                </c:pt>
                <c:pt idx="2707">
                  <c:v>78</c:v>
                </c:pt>
                <c:pt idx="2708">
                  <c:v>78</c:v>
                </c:pt>
                <c:pt idx="2709">
                  <c:v>78</c:v>
                </c:pt>
                <c:pt idx="2710">
                  <c:v>78</c:v>
                </c:pt>
                <c:pt idx="2711">
                  <c:v>78</c:v>
                </c:pt>
                <c:pt idx="2712">
                  <c:v>78</c:v>
                </c:pt>
                <c:pt idx="2713">
                  <c:v>78</c:v>
                </c:pt>
                <c:pt idx="2714">
                  <c:v>78</c:v>
                </c:pt>
                <c:pt idx="2715">
                  <c:v>78</c:v>
                </c:pt>
                <c:pt idx="2716">
                  <c:v>58</c:v>
                </c:pt>
                <c:pt idx="2717">
                  <c:v>58</c:v>
                </c:pt>
                <c:pt idx="2718">
                  <c:v>58</c:v>
                </c:pt>
                <c:pt idx="2719">
                  <c:v>58</c:v>
                </c:pt>
                <c:pt idx="2720">
                  <c:v>58</c:v>
                </c:pt>
                <c:pt idx="2721">
                  <c:v>58</c:v>
                </c:pt>
                <c:pt idx="2722">
                  <c:v>58</c:v>
                </c:pt>
                <c:pt idx="2723">
                  <c:v>58</c:v>
                </c:pt>
                <c:pt idx="2724">
                  <c:v>58</c:v>
                </c:pt>
                <c:pt idx="2725">
                  <c:v>58</c:v>
                </c:pt>
                <c:pt idx="2726">
                  <c:v>57</c:v>
                </c:pt>
                <c:pt idx="2727">
                  <c:v>57</c:v>
                </c:pt>
                <c:pt idx="2728">
                  <c:v>57</c:v>
                </c:pt>
                <c:pt idx="2729">
                  <c:v>57</c:v>
                </c:pt>
                <c:pt idx="2730">
                  <c:v>57</c:v>
                </c:pt>
                <c:pt idx="2731">
                  <c:v>57</c:v>
                </c:pt>
                <c:pt idx="2732">
                  <c:v>57</c:v>
                </c:pt>
                <c:pt idx="2733">
                  <c:v>57</c:v>
                </c:pt>
                <c:pt idx="2734">
                  <c:v>57</c:v>
                </c:pt>
                <c:pt idx="2735">
                  <c:v>59</c:v>
                </c:pt>
                <c:pt idx="2736">
                  <c:v>59</c:v>
                </c:pt>
                <c:pt idx="2737">
                  <c:v>59</c:v>
                </c:pt>
                <c:pt idx="2738">
                  <c:v>59</c:v>
                </c:pt>
                <c:pt idx="2739">
                  <c:v>59</c:v>
                </c:pt>
                <c:pt idx="2740">
                  <c:v>59</c:v>
                </c:pt>
                <c:pt idx="2741">
                  <c:v>59</c:v>
                </c:pt>
                <c:pt idx="2742">
                  <c:v>59</c:v>
                </c:pt>
                <c:pt idx="2743">
                  <c:v>59</c:v>
                </c:pt>
                <c:pt idx="2744">
                  <c:v>59</c:v>
                </c:pt>
                <c:pt idx="2745">
                  <c:v>40</c:v>
                </c:pt>
                <c:pt idx="2746">
                  <c:v>40</c:v>
                </c:pt>
                <c:pt idx="2747">
                  <c:v>40</c:v>
                </c:pt>
                <c:pt idx="2748">
                  <c:v>40</c:v>
                </c:pt>
                <c:pt idx="2749">
                  <c:v>40</c:v>
                </c:pt>
                <c:pt idx="2750">
                  <c:v>40</c:v>
                </c:pt>
                <c:pt idx="2751">
                  <c:v>40</c:v>
                </c:pt>
                <c:pt idx="2752">
                  <c:v>40</c:v>
                </c:pt>
                <c:pt idx="2753">
                  <c:v>40</c:v>
                </c:pt>
                <c:pt idx="2754">
                  <c:v>38</c:v>
                </c:pt>
                <c:pt idx="2755">
                  <c:v>38</c:v>
                </c:pt>
                <c:pt idx="2756">
                  <c:v>38</c:v>
                </c:pt>
                <c:pt idx="2757">
                  <c:v>38</c:v>
                </c:pt>
                <c:pt idx="2758">
                  <c:v>38</c:v>
                </c:pt>
                <c:pt idx="2759">
                  <c:v>38</c:v>
                </c:pt>
                <c:pt idx="2760">
                  <c:v>38</c:v>
                </c:pt>
                <c:pt idx="2761">
                  <c:v>38</c:v>
                </c:pt>
                <c:pt idx="2762">
                  <c:v>38</c:v>
                </c:pt>
                <c:pt idx="2763">
                  <c:v>38</c:v>
                </c:pt>
                <c:pt idx="2764">
                  <c:v>41</c:v>
                </c:pt>
                <c:pt idx="2765">
                  <c:v>41</c:v>
                </c:pt>
                <c:pt idx="2766">
                  <c:v>41</c:v>
                </c:pt>
                <c:pt idx="2767">
                  <c:v>41</c:v>
                </c:pt>
                <c:pt idx="2768">
                  <c:v>41</c:v>
                </c:pt>
                <c:pt idx="2769">
                  <c:v>41</c:v>
                </c:pt>
                <c:pt idx="2770">
                  <c:v>41</c:v>
                </c:pt>
                <c:pt idx="2771">
                  <c:v>41</c:v>
                </c:pt>
                <c:pt idx="2772">
                  <c:v>41</c:v>
                </c:pt>
                <c:pt idx="2773">
                  <c:v>39</c:v>
                </c:pt>
                <c:pt idx="2774">
                  <c:v>39</c:v>
                </c:pt>
                <c:pt idx="2775">
                  <c:v>39</c:v>
                </c:pt>
                <c:pt idx="2776">
                  <c:v>39</c:v>
                </c:pt>
                <c:pt idx="2777">
                  <c:v>39</c:v>
                </c:pt>
                <c:pt idx="2778">
                  <c:v>39</c:v>
                </c:pt>
                <c:pt idx="2779">
                  <c:v>39</c:v>
                </c:pt>
                <c:pt idx="2780">
                  <c:v>39</c:v>
                </c:pt>
                <c:pt idx="2781">
                  <c:v>39</c:v>
                </c:pt>
                <c:pt idx="2782">
                  <c:v>39</c:v>
                </c:pt>
                <c:pt idx="2783">
                  <c:v>44</c:v>
                </c:pt>
                <c:pt idx="2784">
                  <c:v>44</c:v>
                </c:pt>
                <c:pt idx="2785">
                  <c:v>44</c:v>
                </c:pt>
                <c:pt idx="2786">
                  <c:v>44</c:v>
                </c:pt>
                <c:pt idx="2787">
                  <c:v>44</c:v>
                </c:pt>
                <c:pt idx="2788">
                  <c:v>44</c:v>
                </c:pt>
                <c:pt idx="2789">
                  <c:v>44</c:v>
                </c:pt>
                <c:pt idx="2790">
                  <c:v>44</c:v>
                </c:pt>
                <c:pt idx="2791">
                  <c:v>44</c:v>
                </c:pt>
                <c:pt idx="2792">
                  <c:v>57</c:v>
                </c:pt>
                <c:pt idx="2793">
                  <c:v>57</c:v>
                </c:pt>
                <c:pt idx="2794">
                  <c:v>57</c:v>
                </c:pt>
                <c:pt idx="2795">
                  <c:v>57</c:v>
                </c:pt>
                <c:pt idx="2796">
                  <c:v>57</c:v>
                </c:pt>
                <c:pt idx="2797">
                  <c:v>57</c:v>
                </c:pt>
                <c:pt idx="2798">
                  <c:v>57</c:v>
                </c:pt>
                <c:pt idx="2799">
                  <c:v>57</c:v>
                </c:pt>
                <c:pt idx="2800">
                  <c:v>57</c:v>
                </c:pt>
                <c:pt idx="2801">
                  <c:v>57</c:v>
                </c:pt>
                <c:pt idx="2802">
                  <c:v>62</c:v>
                </c:pt>
                <c:pt idx="2803">
                  <c:v>62</c:v>
                </c:pt>
                <c:pt idx="2804">
                  <c:v>62</c:v>
                </c:pt>
                <c:pt idx="2805">
                  <c:v>62</c:v>
                </c:pt>
                <c:pt idx="2806">
                  <c:v>62</c:v>
                </c:pt>
                <c:pt idx="2807">
                  <c:v>62</c:v>
                </c:pt>
                <c:pt idx="2808">
                  <c:v>62</c:v>
                </c:pt>
                <c:pt idx="2809">
                  <c:v>62</c:v>
                </c:pt>
                <c:pt idx="2810">
                  <c:v>62</c:v>
                </c:pt>
                <c:pt idx="2811">
                  <c:v>58</c:v>
                </c:pt>
                <c:pt idx="2812">
                  <c:v>58</c:v>
                </c:pt>
                <c:pt idx="2813">
                  <c:v>58</c:v>
                </c:pt>
                <c:pt idx="2814">
                  <c:v>58</c:v>
                </c:pt>
                <c:pt idx="2815">
                  <c:v>58</c:v>
                </c:pt>
                <c:pt idx="2816">
                  <c:v>58</c:v>
                </c:pt>
                <c:pt idx="2817">
                  <c:v>58</c:v>
                </c:pt>
                <c:pt idx="2818">
                  <c:v>58</c:v>
                </c:pt>
                <c:pt idx="2819">
                  <c:v>58</c:v>
                </c:pt>
                <c:pt idx="2820">
                  <c:v>58</c:v>
                </c:pt>
                <c:pt idx="2821">
                  <c:v>43</c:v>
                </c:pt>
                <c:pt idx="2822">
                  <c:v>43</c:v>
                </c:pt>
                <c:pt idx="2823">
                  <c:v>43</c:v>
                </c:pt>
                <c:pt idx="2824">
                  <c:v>43</c:v>
                </c:pt>
                <c:pt idx="2825">
                  <c:v>43</c:v>
                </c:pt>
                <c:pt idx="2826">
                  <c:v>43</c:v>
                </c:pt>
                <c:pt idx="2827">
                  <c:v>43</c:v>
                </c:pt>
                <c:pt idx="2828">
                  <c:v>43</c:v>
                </c:pt>
                <c:pt idx="2829">
                  <c:v>43</c:v>
                </c:pt>
                <c:pt idx="2830">
                  <c:v>54</c:v>
                </c:pt>
                <c:pt idx="2831">
                  <c:v>54</c:v>
                </c:pt>
                <c:pt idx="2832">
                  <c:v>54</c:v>
                </c:pt>
                <c:pt idx="2833">
                  <c:v>54</c:v>
                </c:pt>
                <c:pt idx="2834">
                  <c:v>54</c:v>
                </c:pt>
                <c:pt idx="2835">
                  <c:v>54</c:v>
                </c:pt>
                <c:pt idx="2836">
                  <c:v>54</c:v>
                </c:pt>
                <c:pt idx="2837">
                  <c:v>54</c:v>
                </c:pt>
                <c:pt idx="2838">
                  <c:v>54</c:v>
                </c:pt>
                <c:pt idx="2839">
                  <c:v>54</c:v>
                </c:pt>
                <c:pt idx="2840">
                  <c:v>60</c:v>
                </c:pt>
                <c:pt idx="2841">
                  <c:v>60</c:v>
                </c:pt>
                <c:pt idx="2842">
                  <c:v>60</c:v>
                </c:pt>
                <c:pt idx="2843">
                  <c:v>60</c:v>
                </c:pt>
                <c:pt idx="2844">
                  <c:v>60</c:v>
                </c:pt>
                <c:pt idx="2845">
                  <c:v>60</c:v>
                </c:pt>
                <c:pt idx="2846">
                  <c:v>60</c:v>
                </c:pt>
                <c:pt idx="2847">
                  <c:v>60</c:v>
                </c:pt>
                <c:pt idx="2848">
                  <c:v>60</c:v>
                </c:pt>
                <c:pt idx="2849">
                  <c:v>45</c:v>
                </c:pt>
                <c:pt idx="2850">
                  <c:v>45</c:v>
                </c:pt>
                <c:pt idx="2851">
                  <c:v>45</c:v>
                </c:pt>
                <c:pt idx="2852">
                  <c:v>45</c:v>
                </c:pt>
                <c:pt idx="2853">
                  <c:v>45</c:v>
                </c:pt>
                <c:pt idx="2854">
                  <c:v>45</c:v>
                </c:pt>
                <c:pt idx="2855">
                  <c:v>45</c:v>
                </c:pt>
                <c:pt idx="2856">
                  <c:v>45</c:v>
                </c:pt>
                <c:pt idx="2857">
                  <c:v>45</c:v>
                </c:pt>
                <c:pt idx="2858">
                  <c:v>45</c:v>
                </c:pt>
                <c:pt idx="2859">
                  <c:v>35</c:v>
                </c:pt>
                <c:pt idx="2860">
                  <c:v>35</c:v>
                </c:pt>
                <c:pt idx="2861">
                  <c:v>35</c:v>
                </c:pt>
                <c:pt idx="2862">
                  <c:v>35</c:v>
                </c:pt>
                <c:pt idx="2863">
                  <c:v>35</c:v>
                </c:pt>
                <c:pt idx="2864">
                  <c:v>35</c:v>
                </c:pt>
                <c:pt idx="2865">
                  <c:v>35</c:v>
                </c:pt>
                <c:pt idx="2866">
                  <c:v>35</c:v>
                </c:pt>
                <c:pt idx="2867">
                  <c:v>35</c:v>
                </c:pt>
                <c:pt idx="2868">
                  <c:v>61</c:v>
                </c:pt>
                <c:pt idx="2869">
                  <c:v>61</c:v>
                </c:pt>
                <c:pt idx="2870">
                  <c:v>61</c:v>
                </c:pt>
                <c:pt idx="2871">
                  <c:v>61</c:v>
                </c:pt>
                <c:pt idx="2872">
                  <c:v>61</c:v>
                </c:pt>
                <c:pt idx="2873">
                  <c:v>61</c:v>
                </c:pt>
                <c:pt idx="2874">
                  <c:v>61</c:v>
                </c:pt>
                <c:pt idx="2875">
                  <c:v>61</c:v>
                </c:pt>
                <c:pt idx="2876">
                  <c:v>61</c:v>
                </c:pt>
                <c:pt idx="2877">
                  <c:v>61</c:v>
                </c:pt>
                <c:pt idx="2878">
                  <c:v>58</c:v>
                </c:pt>
                <c:pt idx="2879">
                  <c:v>58</c:v>
                </c:pt>
                <c:pt idx="2880">
                  <c:v>58</c:v>
                </c:pt>
                <c:pt idx="2881">
                  <c:v>58</c:v>
                </c:pt>
                <c:pt idx="2882">
                  <c:v>58</c:v>
                </c:pt>
                <c:pt idx="2883">
                  <c:v>58</c:v>
                </c:pt>
                <c:pt idx="2884">
                  <c:v>58</c:v>
                </c:pt>
                <c:pt idx="2885">
                  <c:v>58</c:v>
                </c:pt>
                <c:pt idx="2886">
                  <c:v>58</c:v>
                </c:pt>
                <c:pt idx="2887">
                  <c:v>63</c:v>
                </c:pt>
                <c:pt idx="2888">
                  <c:v>63</c:v>
                </c:pt>
                <c:pt idx="2889">
                  <c:v>63</c:v>
                </c:pt>
                <c:pt idx="2890">
                  <c:v>63</c:v>
                </c:pt>
                <c:pt idx="2891">
                  <c:v>63</c:v>
                </c:pt>
                <c:pt idx="2892">
                  <c:v>63</c:v>
                </c:pt>
                <c:pt idx="2893">
                  <c:v>63</c:v>
                </c:pt>
                <c:pt idx="2894">
                  <c:v>63</c:v>
                </c:pt>
                <c:pt idx="2895">
                  <c:v>63</c:v>
                </c:pt>
                <c:pt idx="2896">
                  <c:v>63</c:v>
                </c:pt>
                <c:pt idx="2897">
                  <c:v>51</c:v>
                </c:pt>
                <c:pt idx="2898">
                  <c:v>51</c:v>
                </c:pt>
                <c:pt idx="2899">
                  <c:v>51</c:v>
                </c:pt>
                <c:pt idx="2900">
                  <c:v>51</c:v>
                </c:pt>
                <c:pt idx="2901">
                  <c:v>51</c:v>
                </c:pt>
                <c:pt idx="2902">
                  <c:v>51</c:v>
                </c:pt>
                <c:pt idx="2903">
                  <c:v>51</c:v>
                </c:pt>
                <c:pt idx="2904">
                  <c:v>51</c:v>
                </c:pt>
                <c:pt idx="2905">
                  <c:v>51</c:v>
                </c:pt>
                <c:pt idx="2906">
                  <c:v>51</c:v>
                </c:pt>
                <c:pt idx="2907">
                  <c:v>33</c:v>
                </c:pt>
                <c:pt idx="2908">
                  <c:v>33</c:v>
                </c:pt>
                <c:pt idx="2909">
                  <c:v>33</c:v>
                </c:pt>
                <c:pt idx="2910">
                  <c:v>33</c:v>
                </c:pt>
                <c:pt idx="2911">
                  <c:v>33</c:v>
                </c:pt>
                <c:pt idx="2912">
                  <c:v>33</c:v>
                </c:pt>
                <c:pt idx="2913">
                  <c:v>33</c:v>
                </c:pt>
                <c:pt idx="2914">
                  <c:v>33</c:v>
                </c:pt>
                <c:pt idx="2915">
                  <c:v>33</c:v>
                </c:pt>
                <c:pt idx="2916">
                  <c:v>48</c:v>
                </c:pt>
                <c:pt idx="2917">
                  <c:v>48</c:v>
                </c:pt>
                <c:pt idx="2918">
                  <c:v>48</c:v>
                </c:pt>
                <c:pt idx="2919">
                  <c:v>48</c:v>
                </c:pt>
                <c:pt idx="2920">
                  <c:v>48</c:v>
                </c:pt>
                <c:pt idx="2921">
                  <c:v>48</c:v>
                </c:pt>
                <c:pt idx="2922">
                  <c:v>48</c:v>
                </c:pt>
                <c:pt idx="2923">
                  <c:v>48</c:v>
                </c:pt>
                <c:pt idx="2924">
                  <c:v>48</c:v>
                </c:pt>
                <c:pt idx="2925">
                  <c:v>48</c:v>
                </c:pt>
                <c:pt idx="2926">
                  <c:v>53</c:v>
                </c:pt>
                <c:pt idx="2927">
                  <c:v>53</c:v>
                </c:pt>
                <c:pt idx="2928">
                  <c:v>53</c:v>
                </c:pt>
                <c:pt idx="2929">
                  <c:v>53</c:v>
                </c:pt>
                <c:pt idx="2930">
                  <c:v>53</c:v>
                </c:pt>
                <c:pt idx="2931">
                  <c:v>53</c:v>
                </c:pt>
                <c:pt idx="2932">
                  <c:v>53</c:v>
                </c:pt>
                <c:pt idx="2933">
                  <c:v>53</c:v>
                </c:pt>
                <c:pt idx="2934">
                  <c:v>53</c:v>
                </c:pt>
                <c:pt idx="2935">
                  <c:v>50</c:v>
                </c:pt>
                <c:pt idx="2936">
                  <c:v>50</c:v>
                </c:pt>
                <c:pt idx="2937">
                  <c:v>50</c:v>
                </c:pt>
                <c:pt idx="2938">
                  <c:v>50</c:v>
                </c:pt>
                <c:pt idx="2939">
                  <c:v>50</c:v>
                </c:pt>
                <c:pt idx="2940">
                  <c:v>50</c:v>
                </c:pt>
                <c:pt idx="2941">
                  <c:v>50</c:v>
                </c:pt>
                <c:pt idx="2942">
                  <c:v>50</c:v>
                </c:pt>
                <c:pt idx="2943">
                  <c:v>50</c:v>
                </c:pt>
                <c:pt idx="2944">
                  <c:v>50</c:v>
                </c:pt>
                <c:pt idx="2945">
                  <c:v>42</c:v>
                </c:pt>
                <c:pt idx="2946">
                  <c:v>42</c:v>
                </c:pt>
                <c:pt idx="2947">
                  <c:v>42</c:v>
                </c:pt>
                <c:pt idx="2948">
                  <c:v>42</c:v>
                </c:pt>
                <c:pt idx="2949">
                  <c:v>42</c:v>
                </c:pt>
                <c:pt idx="2950">
                  <c:v>42</c:v>
                </c:pt>
                <c:pt idx="2951">
                  <c:v>42</c:v>
                </c:pt>
                <c:pt idx="2952">
                  <c:v>42</c:v>
                </c:pt>
                <c:pt idx="2953">
                  <c:v>42</c:v>
                </c:pt>
                <c:pt idx="2954">
                  <c:v>51</c:v>
                </c:pt>
                <c:pt idx="2955">
                  <c:v>51</c:v>
                </c:pt>
                <c:pt idx="2956">
                  <c:v>51</c:v>
                </c:pt>
                <c:pt idx="2957">
                  <c:v>51</c:v>
                </c:pt>
                <c:pt idx="2958">
                  <c:v>51</c:v>
                </c:pt>
                <c:pt idx="2959">
                  <c:v>51</c:v>
                </c:pt>
                <c:pt idx="2960">
                  <c:v>51</c:v>
                </c:pt>
                <c:pt idx="2961">
                  <c:v>51</c:v>
                </c:pt>
                <c:pt idx="2962">
                  <c:v>51</c:v>
                </c:pt>
                <c:pt idx="2963">
                  <c:v>51</c:v>
                </c:pt>
                <c:pt idx="2964">
                  <c:v>55</c:v>
                </c:pt>
                <c:pt idx="2965">
                  <c:v>55</c:v>
                </c:pt>
                <c:pt idx="2966">
                  <c:v>55</c:v>
                </c:pt>
                <c:pt idx="2967">
                  <c:v>55</c:v>
                </c:pt>
                <c:pt idx="2968">
                  <c:v>55</c:v>
                </c:pt>
                <c:pt idx="2969">
                  <c:v>55</c:v>
                </c:pt>
                <c:pt idx="2970">
                  <c:v>55</c:v>
                </c:pt>
                <c:pt idx="2971">
                  <c:v>55</c:v>
                </c:pt>
                <c:pt idx="2972">
                  <c:v>55</c:v>
                </c:pt>
                <c:pt idx="2973">
                  <c:v>53</c:v>
                </c:pt>
                <c:pt idx="2974">
                  <c:v>53</c:v>
                </c:pt>
                <c:pt idx="2975">
                  <c:v>53</c:v>
                </c:pt>
                <c:pt idx="2976">
                  <c:v>53</c:v>
                </c:pt>
                <c:pt idx="2977">
                  <c:v>53</c:v>
                </c:pt>
                <c:pt idx="2978">
                  <c:v>53</c:v>
                </c:pt>
                <c:pt idx="2979">
                  <c:v>53</c:v>
                </c:pt>
                <c:pt idx="2980">
                  <c:v>53</c:v>
                </c:pt>
                <c:pt idx="2981">
                  <c:v>53</c:v>
                </c:pt>
                <c:pt idx="2982">
                  <c:v>53</c:v>
                </c:pt>
                <c:pt idx="2983">
                  <c:v>39</c:v>
                </c:pt>
                <c:pt idx="2984">
                  <c:v>39</c:v>
                </c:pt>
                <c:pt idx="2985">
                  <c:v>39</c:v>
                </c:pt>
                <c:pt idx="2986">
                  <c:v>39</c:v>
                </c:pt>
                <c:pt idx="2987">
                  <c:v>39</c:v>
                </c:pt>
                <c:pt idx="2988">
                  <c:v>39</c:v>
                </c:pt>
                <c:pt idx="2989">
                  <c:v>39</c:v>
                </c:pt>
                <c:pt idx="2990">
                  <c:v>39</c:v>
                </c:pt>
                <c:pt idx="2991">
                  <c:v>39</c:v>
                </c:pt>
                <c:pt idx="2992">
                  <c:v>50</c:v>
                </c:pt>
                <c:pt idx="2993">
                  <c:v>50</c:v>
                </c:pt>
                <c:pt idx="2994">
                  <c:v>50</c:v>
                </c:pt>
                <c:pt idx="2995">
                  <c:v>50</c:v>
                </c:pt>
                <c:pt idx="2996">
                  <c:v>50</c:v>
                </c:pt>
                <c:pt idx="2997">
                  <c:v>50</c:v>
                </c:pt>
                <c:pt idx="2998">
                  <c:v>50</c:v>
                </c:pt>
                <c:pt idx="2999">
                  <c:v>50</c:v>
                </c:pt>
                <c:pt idx="3000">
                  <c:v>50</c:v>
                </c:pt>
                <c:pt idx="3001">
                  <c:v>50</c:v>
                </c:pt>
                <c:pt idx="3002">
                  <c:v>44</c:v>
                </c:pt>
                <c:pt idx="3003">
                  <c:v>44</c:v>
                </c:pt>
                <c:pt idx="3004">
                  <c:v>44</c:v>
                </c:pt>
                <c:pt idx="3005">
                  <c:v>44</c:v>
                </c:pt>
                <c:pt idx="3006">
                  <c:v>44</c:v>
                </c:pt>
                <c:pt idx="3007">
                  <c:v>44</c:v>
                </c:pt>
                <c:pt idx="3008">
                  <c:v>44</c:v>
                </c:pt>
                <c:pt idx="3009">
                  <c:v>44</c:v>
                </c:pt>
                <c:pt idx="3010">
                  <c:v>44</c:v>
                </c:pt>
                <c:pt idx="3011">
                  <c:v>48</c:v>
                </c:pt>
                <c:pt idx="3012">
                  <c:v>48</c:v>
                </c:pt>
                <c:pt idx="3013">
                  <c:v>48</c:v>
                </c:pt>
                <c:pt idx="3014">
                  <c:v>48</c:v>
                </c:pt>
                <c:pt idx="3015">
                  <c:v>48</c:v>
                </c:pt>
                <c:pt idx="3016">
                  <c:v>48</c:v>
                </c:pt>
                <c:pt idx="3017">
                  <c:v>48</c:v>
                </c:pt>
                <c:pt idx="3018">
                  <c:v>48</c:v>
                </c:pt>
                <c:pt idx="3019">
                  <c:v>48</c:v>
                </c:pt>
                <c:pt idx="3020">
                  <c:v>48</c:v>
                </c:pt>
                <c:pt idx="3021">
                  <c:v>45</c:v>
                </c:pt>
                <c:pt idx="3022">
                  <c:v>45</c:v>
                </c:pt>
                <c:pt idx="3023">
                  <c:v>45</c:v>
                </c:pt>
                <c:pt idx="3024">
                  <c:v>45</c:v>
                </c:pt>
                <c:pt idx="3025">
                  <c:v>45</c:v>
                </c:pt>
                <c:pt idx="3026">
                  <c:v>45</c:v>
                </c:pt>
                <c:pt idx="3027">
                  <c:v>45</c:v>
                </c:pt>
                <c:pt idx="3028">
                  <c:v>45</c:v>
                </c:pt>
                <c:pt idx="3029">
                  <c:v>45</c:v>
                </c:pt>
                <c:pt idx="3030">
                  <c:v>50</c:v>
                </c:pt>
                <c:pt idx="3031">
                  <c:v>50</c:v>
                </c:pt>
                <c:pt idx="3032">
                  <c:v>50</c:v>
                </c:pt>
                <c:pt idx="3033">
                  <c:v>50</c:v>
                </c:pt>
                <c:pt idx="3034">
                  <c:v>50</c:v>
                </c:pt>
                <c:pt idx="3035">
                  <c:v>50</c:v>
                </c:pt>
                <c:pt idx="3036">
                  <c:v>50</c:v>
                </c:pt>
                <c:pt idx="3037">
                  <c:v>50</c:v>
                </c:pt>
                <c:pt idx="3038">
                  <c:v>50</c:v>
                </c:pt>
                <c:pt idx="3039">
                  <c:v>50</c:v>
                </c:pt>
                <c:pt idx="3040">
                  <c:v>40</c:v>
                </c:pt>
                <c:pt idx="3041">
                  <c:v>40</c:v>
                </c:pt>
                <c:pt idx="3042">
                  <c:v>40</c:v>
                </c:pt>
                <c:pt idx="3043">
                  <c:v>40</c:v>
                </c:pt>
                <c:pt idx="3044">
                  <c:v>40</c:v>
                </c:pt>
                <c:pt idx="3045">
                  <c:v>40</c:v>
                </c:pt>
                <c:pt idx="3046">
                  <c:v>40</c:v>
                </c:pt>
                <c:pt idx="3047">
                  <c:v>40</c:v>
                </c:pt>
                <c:pt idx="3048">
                  <c:v>40</c:v>
                </c:pt>
                <c:pt idx="3049">
                  <c:v>40</c:v>
                </c:pt>
                <c:pt idx="3050">
                  <c:v>54</c:v>
                </c:pt>
                <c:pt idx="3051">
                  <c:v>54</c:v>
                </c:pt>
                <c:pt idx="3052">
                  <c:v>54</c:v>
                </c:pt>
                <c:pt idx="3053">
                  <c:v>54</c:v>
                </c:pt>
                <c:pt idx="3054">
                  <c:v>54</c:v>
                </c:pt>
                <c:pt idx="3055">
                  <c:v>54</c:v>
                </c:pt>
                <c:pt idx="3056">
                  <c:v>54</c:v>
                </c:pt>
                <c:pt idx="3057">
                  <c:v>54</c:v>
                </c:pt>
                <c:pt idx="3058">
                  <c:v>54</c:v>
                </c:pt>
                <c:pt idx="3059">
                  <c:v>46</c:v>
                </c:pt>
                <c:pt idx="3060">
                  <c:v>46</c:v>
                </c:pt>
                <c:pt idx="3061">
                  <c:v>46</c:v>
                </c:pt>
                <c:pt idx="3062">
                  <c:v>46</c:v>
                </c:pt>
                <c:pt idx="3063">
                  <c:v>46</c:v>
                </c:pt>
                <c:pt idx="3064">
                  <c:v>46</c:v>
                </c:pt>
                <c:pt idx="3065">
                  <c:v>46</c:v>
                </c:pt>
                <c:pt idx="3066">
                  <c:v>46</c:v>
                </c:pt>
                <c:pt idx="3067">
                  <c:v>46</c:v>
                </c:pt>
                <c:pt idx="3068">
                  <c:v>46</c:v>
                </c:pt>
                <c:pt idx="3069">
                  <c:v>44</c:v>
                </c:pt>
                <c:pt idx="3070">
                  <c:v>44</c:v>
                </c:pt>
                <c:pt idx="3071">
                  <c:v>44</c:v>
                </c:pt>
                <c:pt idx="3072">
                  <c:v>44</c:v>
                </c:pt>
                <c:pt idx="3073">
                  <c:v>44</c:v>
                </c:pt>
                <c:pt idx="3074">
                  <c:v>44</c:v>
                </c:pt>
                <c:pt idx="3075">
                  <c:v>44</c:v>
                </c:pt>
                <c:pt idx="3076">
                  <c:v>44</c:v>
                </c:pt>
                <c:pt idx="3077">
                  <c:v>44</c:v>
                </c:pt>
                <c:pt idx="3078">
                  <c:v>49</c:v>
                </c:pt>
                <c:pt idx="3079">
                  <c:v>49</c:v>
                </c:pt>
                <c:pt idx="3080">
                  <c:v>49</c:v>
                </c:pt>
                <c:pt idx="3081">
                  <c:v>49</c:v>
                </c:pt>
                <c:pt idx="3082">
                  <c:v>49</c:v>
                </c:pt>
                <c:pt idx="3083">
                  <c:v>49</c:v>
                </c:pt>
                <c:pt idx="3084">
                  <c:v>49</c:v>
                </c:pt>
                <c:pt idx="3085">
                  <c:v>49</c:v>
                </c:pt>
                <c:pt idx="3086">
                  <c:v>49</c:v>
                </c:pt>
                <c:pt idx="3087">
                  <c:v>49</c:v>
                </c:pt>
                <c:pt idx="3088">
                  <c:v>48</c:v>
                </c:pt>
                <c:pt idx="3089">
                  <c:v>48</c:v>
                </c:pt>
                <c:pt idx="3090">
                  <c:v>48</c:v>
                </c:pt>
                <c:pt idx="3091">
                  <c:v>48</c:v>
                </c:pt>
                <c:pt idx="3092">
                  <c:v>48</c:v>
                </c:pt>
                <c:pt idx="3093">
                  <c:v>48</c:v>
                </c:pt>
                <c:pt idx="3094">
                  <c:v>48</c:v>
                </c:pt>
                <c:pt idx="3095">
                  <c:v>48</c:v>
                </c:pt>
                <c:pt idx="3096">
                  <c:v>48</c:v>
                </c:pt>
                <c:pt idx="3097">
                  <c:v>49</c:v>
                </c:pt>
                <c:pt idx="3098">
                  <c:v>49</c:v>
                </c:pt>
                <c:pt idx="3099">
                  <c:v>49</c:v>
                </c:pt>
                <c:pt idx="3100">
                  <c:v>49</c:v>
                </c:pt>
                <c:pt idx="3101">
                  <c:v>49</c:v>
                </c:pt>
                <c:pt idx="3102">
                  <c:v>49</c:v>
                </c:pt>
                <c:pt idx="3103">
                  <c:v>49</c:v>
                </c:pt>
                <c:pt idx="3104">
                  <c:v>49</c:v>
                </c:pt>
                <c:pt idx="3105">
                  <c:v>49</c:v>
                </c:pt>
                <c:pt idx="3106">
                  <c:v>49</c:v>
                </c:pt>
                <c:pt idx="3107">
                  <c:v>39</c:v>
                </c:pt>
                <c:pt idx="3108">
                  <c:v>39</c:v>
                </c:pt>
                <c:pt idx="3109">
                  <c:v>39</c:v>
                </c:pt>
                <c:pt idx="3110">
                  <c:v>39</c:v>
                </c:pt>
                <c:pt idx="3111">
                  <c:v>39</c:v>
                </c:pt>
                <c:pt idx="3112">
                  <c:v>39</c:v>
                </c:pt>
                <c:pt idx="3113">
                  <c:v>39</c:v>
                </c:pt>
                <c:pt idx="3114">
                  <c:v>39</c:v>
                </c:pt>
                <c:pt idx="3115">
                  <c:v>39</c:v>
                </c:pt>
                <c:pt idx="3116">
                  <c:v>41</c:v>
                </c:pt>
                <c:pt idx="3117">
                  <c:v>41</c:v>
                </c:pt>
                <c:pt idx="3118">
                  <c:v>41</c:v>
                </c:pt>
                <c:pt idx="3119">
                  <c:v>41</c:v>
                </c:pt>
                <c:pt idx="3120">
                  <c:v>41</c:v>
                </c:pt>
                <c:pt idx="3121">
                  <c:v>41</c:v>
                </c:pt>
                <c:pt idx="3122">
                  <c:v>41</c:v>
                </c:pt>
                <c:pt idx="3123">
                  <c:v>41</c:v>
                </c:pt>
                <c:pt idx="3124">
                  <c:v>41</c:v>
                </c:pt>
                <c:pt idx="3125">
                  <c:v>41</c:v>
                </c:pt>
                <c:pt idx="3126">
                  <c:v>39</c:v>
                </c:pt>
                <c:pt idx="3127">
                  <c:v>39</c:v>
                </c:pt>
                <c:pt idx="3128">
                  <c:v>39</c:v>
                </c:pt>
                <c:pt idx="3129">
                  <c:v>39</c:v>
                </c:pt>
                <c:pt idx="3130">
                  <c:v>39</c:v>
                </c:pt>
                <c:pt idx="3131">
                  <c:v>39</c:v>
                </c:pt>
                <c:pt idx="3132">
                  <c:v>39</c:v>
                </c:pt>
                <c:pt idx="3133">
                  <c:v>39</c:v>
                </c:pt>
                <c:pt idx="3134">
                  <c:v>39</c:v>
                </c:pt>
                <c:pt idx="3135">
                  <c:v>34</c:v>
                </c:pt>
                <c:pt idx="3136">
                  <c:v>34</c:v>
                </c:pt>
                <c:pt idx="3137">
                  <c:v>34</c:v>
                </c:pt>
                <c:pt idx="3138">
                  <c:v>34</c:v>
                </c:pt>
                <c:pt idx="3139">
                  <c:v>34</c:v>
                </c:pt>
                <c:pt idx="3140">
                  <c:v>34</c:v>
                </c:pt>
                <c:pt idx="3141">
                  <c:v>34</c:v>
                </c:pt>
                <c:pt idx="3142">
                  <c:v>34</c:v>
                </c:pt>
                <c:pt idx="3143">
                  <c:v>34</c:v>
                </c:pt>
                <c:pt idx="3144">
                  <c:v>34</c:v>
                </c:pt>
                <c:pt idx="3145">
                  <c:v>40</c:v>
                </c:pt>
                <c:pt idx="3146">
                  <c:v>40</c:v>
                </c:pt>
                <c:pt idx="3147">
                  <c:v>40</c:v>
                </c:pt>
                <c:pt idx="3148">
                  <c:v>40</c:v>
                </c:pt>
                <c:pt idx="3149">
                  <c:v>40</c:v>
                </c:pt>
                <c:pt idx="3150">
                  <c:v>40</c:v>
                </c:pt>
                <c:pt idx="3151">
                  <c:v>40</c:v>
                </c:pt>
                <c:pt idx="3152">
                  <c:v>40</c:v>
                </c:pt>
                <c:pt idx="3153">
                  <c:v>40</c:v>
                </c:pt>
                <c:pt idx="3154">
                  <c:v>40</c:v>
                </c:pt>
                <c:pt idx="3155">
                  <c:v>42</c:v>
                </c:pt>
                <c:pt idx="3156">
                  <c:v>42</c:v>
                </c:pt>
                <c:pt idx="3157">
                  <c:v>42</c:v>
                </c:pt>
                <c:pt idx="3158">
                  <c:v>42</c:v>
                </c:pt>
                <c:pt idx="3159">
                  <c:v>42</c:v>
                </c:pt>
                <c:pt idx="3160">
                  <c:v>42</c:v>
                </c:pt>
                <c:pt idx="3161">
                  <c:v>42</c:v>
                </c:pt>
                <c:pt idx="3162">
                  <c:v>42</c:v>
                </c:pt>
                <c:pt idx="3163">
                  <c:v>42</c:v>
                </c:pt>
                <c:pt idx="3164">
                  <c:v>39</c:v>
                </c:pt>
                <c:pt idx="3165">
                  <c:v>39</c:v>
                </c:pt>
                <c:pt idx="3166">
                  <c:v>39</c:v>
                </c:pt>
                <c:pt idx="3167">
                  <c:v>39</c:v>
                </c:pt>
                <c:pt idx="3168">
                  <c:v>39</c:v>
                </c:pt>
                <c:pt idx="3169">
                  <c:v>39</c:v>
                </c:pt>
                <c:pt idx="3170">
                  <c:v>39</c:v>
                </c:pt>
                <c:pt idx="3171">
                  <c:v>39</c:v>
                </c:pt>
                <c:pt idx="3172">
                  <c:v>39</c:v>
                </c:pt>
                <c:pt idx="3173">
                  <c:v>39</c:v>
                </c:pt>
                <c:pt idx="3174">
                  <c:v>50</c:v>
                </c:pt>
                <c:pt idx="3175">
                  <c:v>50</c:v>
                </c:pt>
                <c:pt idx="3176">
                  <c:v>50</c:v>
                </c:pt>
                <c:pt idx="3177">
                  <c:v>50</c:v>
                </c:pt>
                <c:pt idx="3178">
                  <c:v>50</c:v>
                </c:pt>
                <c:pt idx="3179">
                  <c:v>50</c:v>
                </c:pt>
                <c:pt idx="3180">
                  <c:v>50</c:v>
                </c:pt>
                <c:pt idx="3181">
                  <c:v>50</c:v>
                </c:pt>
                <c:pt idx="3182">
                  <c:v>50</c:v>
                </c:pt>
                <c:pt idx="3183">
                  <c:v>48</c:v>
                </c:pt>
                <c:pt idx="3184">
                  <c:v>48</c:v>
                </c:pt>
                <c:pt idx="3185">
                  <c:v>48</c:v>
                </c:pt>
                <c:pt idx="3186">
                  <c:v>48</c:v>
                </c:pt>
                <c:pt idx="3187">
                  <c:v>48</c:v>
                </c:pt>
                <c:pt idx="3188">
                  <c:v>48</c:v>
                </c:pt>
                <c:pt idx="3189">
                  <c:v>48</c:v>
                </c:pt>
                <c:pt idx="3190">
                  <c:v>48</c:v>
                </c:pt>
                <c:pt idx="3191">
                  <c:v>48</c:v>
                </c:pt>
                <c:pt idx="3192">
                  <c:v>48</c:v>
                </c:pt>
                <c:pt idx="3193">
                  <c:v>46</c:v>
                </c:pt>
                <c:pt idx="3194">
                  <c:v>46</c:v>
                </c:pt>
                <c:pt idx="3195">
                  <c:v>46</c:v>
                </c:pt>
                <c:pt idx="3196">
                  <c:v>46</c:v>
                </c:pt>
                <c:pt idx="3197">
                  <c:v>46</c:v>
                </c:pt>
                <c:pt idx="3198">
                  <c:v>46</c:v>
                </c:pt>
                <c:pt idx="3199">
                  <c:v>46</c:v>
                </c:pt>
                <c:pt idx="3200">
                  <c:v>46</c:v>
                </c:pt>
                <c:pt idx="3201">
                  <c:v>46</c:v>
                </c:pt>
                <c:pt idx="3202">
                  <c:v>49</c:v>
                </c:pt>
                <c:pt idx="3203">
                  <c:v>49</c:v>
                </c:pt>
                <c:pt idx="3204">
                  <c:v>49</c:v>
                </c:pt>
                <c:pt idx="3205">
                  <c:v>49</c:v>
                </c:pt>
                <c:pt idx="3206">
                  <c:v>49</c:v>
                </c:pt>
                <c:pt idx="3207">
                  <c:v>49</c:v>
                </c:pt>
                <c:pt idx="3208">
                  <c:v>49</c:v>
                </c:pt>
                <c:pt idx="3209">
                  <c:v>49</c:v>
                </c:pt>
                <c:pt idx="3210">
                  <c:v>49</c:v>
                </c:pt>
                <c:pt idx="3211">
                  <c:v>49</c:v>
                </c:pt>
                <c:pt idx="3212">
                  <c:v>44</c:v>
                </c:pt>
                <c:pt idx="3213">
                  <c:v>44</c:v>
                </c:pt>
                <c:pt idx="3214">
                  <c:v>44</c:v>
                </c:pt>
                <c:pt idx="3215">
                  <c:v>44</c:v>
                </c:pt>
                <c:pt idx="3216">
                  <c:v>44</c:v>
                </c:pt>
                <c:pt idx="3217">
                  <c:v>44</c:v>
                </c:pt>
                <c:pt idx="3218">
                  <c:v>44</c:v>
                </c:pt>
                <c:pt idx="3219">
                  <c:v>44</c:v>
                </c:pt>
                <c:pt idx="3220">
                  <c:v>44</c:v>
                </c:pt>
                <c:pt idx="3221">
                  <c:v>45</c:v>
                </c:pt>
                <c:pt idx="3222">
                  <c:v>45</c:v>
                </c:pt>
                <c:pt idx="3223">
                  <c:v>45</c:v>
                </c:pt>
                <c:pt idx="3224">
                  <c:v>45</c:v>
                </c:pt>
                <c:pt idx="3225">
                  <c:v>45</c:v>
                </c:pt>
                <c:pt idx="3226">
                  <c:v>45</c:v>
                </c:pt>
                <c:pt idx="3227">
                  <c:v>45</c:v>
                </c:pt>
                <c:pt idx="3228">
                  <c:v>45</c:v>
                </c:pt>
                <c:pt idx="3229">
                  <c:v>45</c:v>
                </c:pt>
                <c:pt idx="3230">
                  <c:v>45</c:v>
                </c:pt>
                <c:pt idx="3231">
                  <c:v>43</c:v>
                </c:pt>
                <c:pt idx="3232">
                  <c:v>43</c:v>
                </c:pt>
                <c:pt idx="3233">
                  <c:v>43</c:v>
                </c:pt>
                <c:pt idx="3234">
                  <c:v>43</c:v>
                </c:pt>
                <c:pt idx="3235">
                  <c:v>43</c:v>
                </c:pt>
                <c:pt idx="3236">
                  <c:v>43</c:v>
                </c:pt>
                <c:pt idx="3237">
                  <c:v>43</c:v>
                </c:pt>
                <c:pt idx="3238">
                  <c:v>43</c:v>
                </c:pt>
                <c:pt idx="3239">
                  <c:v>43</c:v>
                </c:pt>
                <c:pt idx="3240">
                  <c:v>41</c:v>
                </c:pt>
                <c:pt idx="3241">
                  <c:v>41</c:v>
                </c:pt>
                <c:pt idx="3242">
                  <c:v>41</c:v>
                </c:pt>
                <c:pt idx="3243">
                  <c:v>41</c:v>
                </c:pt>
                <c:pt idx="3244">
                  <c:v>41</c:v>
                </c:pt>
                <c:pt idx="3245">
                  <c:v>41</c:v>
                </c:pt>
                <c:pt idx="3246">
                  <c:v>41</c:v>
                </c:pt>
                <c:pt idx="3247">
                  <c:v>41</c:v>
                </c:pt>
                <c:pt idx="3248">
                  <c:v>41</c:v>
                </c:pt>
                <c:pt idx="3249">
                  <c:v>41</c:v>
                </c:pt>
                <c:pt idx="3250">
                  <c:v>41</c:v>
                </c:pt>
                <c:pt idx="3251">
                  <c:v>41</c:v>
                </c:pt>
                <c:pt idx="3252">
                  <c:v>41</c:v>
                </c:pt>
                <c:pt idx="3253">
                  <c:v>41</c:v>
                </c:pt>
                <c:pt idx="3254">
                  <c:v>41</c:v>
                </c:pt>
                <c:pt idx="3255">
                  <c:v>41</c:v>
                </c:pt>
                <c:pt idx="3256">
                  <c:v>41</c:v>
                </c:pt>
                <c:pt idx="3257">
                  <c:v>41</c:v>
                </c:pt>
                <c:pt idx="3258">
                  <c:v>41</c:v>
                </c:pt>
                <c:pt idx="3259">
                  <c:v>46</c:v>
                </c:pt>
                <c:pt idx="3260">
                  <c:v>46</c:v>
                </c:pt>
                <c:pt idx="3261">
                  <c:v>46</c:v>
                </c:pt>
                <c:pt idx="3262">
                  <c:v>46</c:v>
                </c:pt>
                <c:pt idx="3263">
                  <c:v>46</c:v>
                </c:pt>
                <c:pt idx="3264">
                  <c:v>46</c:v>
                </c:pt>
                <c:pt idx="3265">
                  <c:v>46</c:v>
                </c:pt>
                <c:pt idx="3266">
                  <c:v>46</c:v>
                </c:pt>
                <c:pt idx="3267">
                  <c:v>46</c:v>
                </c:pt>
                <c:pt idx="3268">
                  <c:v>46</c:v>
                </c:pt>
                <c:pt idx="3269">
                  <c:v>42</c:v>
                </c:pt>
                <c:pt idx="3270">
                  <c:v>42</c:v>
                </c:pt>
                <c:pt idx="3271">
                  <c:v>42</c:v>
                </c:pt>
                <c:pt idx="3272">
                  <c:v>42</c:v>
                </c:pt>
                <c:pt idx="3273">
                  <c:v>42</c:v>
                </c:pt>
                <c:pt idx="3274">
                  <c:v>42</c:v>
                </c:pt>
                <c:pt idx="3275">
                  <c:v>42</c:v>
                </c:pt>
                <c:pt idx="3276">
                  <c:v>42</c:v>
                </c:pt>
                <c:pt idx="3277">
                  <c:v>42</c:v>
                </c:pt>
                <c:pt idx="3278">
                  <c:v>43</c:v>
                </c:pt>
                <c:pt idx="3279">
                  <c:v>43</c:v>
                </c:pt>
                <c:pt idx="3280">
                  <c:v>43</c:v>
                </c:pt>
                <c:pt idx="3281">
                  <c:v>43</c:v>
                </c:pt>
                <c:pt idx="3282">
                  <c:v>43</c:v>
                </c:pt>
                <c:pt idx="3283">
                  <c:v>43</c:v>
                </c:pt>
                <c:pt idx="3284">
                  <c:v>43</c:v>
                </c:pt>
                <c:pt idx="3285">
                  <c:v>43</c:v>
                </c:pt>
                <c:pt idx="3286">
                  <c:v>43</c:v>
                </c:pt>
                <c:pt idx="3287">
                  <c:v>43</c:v>
                </c:pt>
                <c:pt idx="3288">
                  <c:v>28</c:v>
                </c:pt>
                <c:pt idx="3289">
                  <c:v>28</c:v>
                </c:pt>
                <c:pt idx="3290">
                  <c:v>28</c:v>
                </c:pt>
                <c:pt idx="3291">
                  <c:v>28</c:v>
                </c:pt>
                <c:pt idx="3292">
                  <c:v>28</c:v>
                </c:pt>
                <c:pt idx="329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41-49AE-A04F-F9746E0AF4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4829311"/>
        <c:axId val="2024840543"/>
      </c:barChart>
      <c:catAx>
        <c:axId val="2024829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840543"/>
        <c:crosses val="autoZero"/>
        <c:auto val="1"/>
        <c:lblAlgn val="ctr"/>
        <c:lblOffset val="100"/>
        <c:noMultiLvlLbl val="0"/>
      </c:catAx>
      <c:valAx>
        <c:axId val="2024840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829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9138528"/>
        <c:axId val="1609130848"/>
      </c:barChart>
      <c:catAx>
        <c:axId val="1609138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130848"/>
        <c:crosses val="autoZero"/>
        <c:auto val="1"/>
        <c:lblAlgn val="ctr"/>
        <c:lblOffset val="100"/>
        <c:noMultiLvlLbl val="0"/>
      </c:catAx>
      <c:valAx>
        <c:axId val="1609130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dBm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138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'Measurement5G - 22 May 2023 183'!$H$1</c:f>
              <c:strCache>
                <c:ptCount val="1"/>
                <c:pt idx="0">
                  <c:v> RSRP [dBm]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'Measurement5G - 22 May 2023 183'!$A$2:$A$3296</c:f>
              <c:numCache>
                <c:formatCode>[$-F400]h:mm:ss\ AM/PM</c:formatCode>
                <c:ptCount val="3295"/>
                <c:pt idx="0">
                  <c:v>0.75553240740740746</c:v>
                </c:pt>
                <c:pt idx="1">
                  <c:v>0.7555439814814815</c:v>
                </c:pt>
                <c:pt idx="2">
                  <c:v>0.7555439814814815</c:v>
                </c:pt>
                <c:pt idx="3">
                  <c:v>0.75555555555555554</c:v>
                </c:pt>
                <c:pt idx="4">
                  <c:v>0.75556712962962957</c:v>
                </c:pt>
                <c:pt idx="5">
                  <c:v>0.75556712962962957</c:v>
                </c:pt>
                <c:pt idx="6">
                  <c:v>0.75557870370370372</c:v>
                </c:pt>
                <c:pt idx="7">
                  <c:v>0.75557870370370372</c:v>
                </c:pt>
                <c:pt idx="8">
                  <c:v>0.75559027777777776</c:v>
                </c:pt>
                <c:pt idx="9">
                  <c:v>0.75559027777777776</c:v>
                </c:pt>
                <c:pt idx="10">
                  <c:v>0.7556018518518518</c:v>
                </c:pt>
                <c:pt idx="11">
                  <c:v>0.7556018518518518</c:v>
                </c:pt>
                <c:pt idx="12">
                  <c:v>0.75561342592592595</c:v>
                </c:pt>
                <c:pt idx="13">
                  <c:v>0.75561342592592595</c:v>
                </c:pt>
                <c:pt idx="14">
                  <c:v>0.75562499999999999</c:v>
                </c:pt>
                <c:pt idx="15">
                  <c:v>0.75562499999999999</c:v>
                </c:pt>
                <c:pt idx="16">
                  <c:v>0.75563657407407403</c:v>
                </c:pt>
                <c:pt idx="17">
                  <c:v>0.75563657407407403</c:v>
                </c:pt>
                <c:pt idx="18">
                  <c:v>0.75564814814814818</c:v>
                </c:pt>
                <c:pt idx="19">
                  <c:v>0.75565972222222222</c:v>
                </c:pt>
                <c:pt idx="20">
                  <c:v>0.75565972222222222</c:v>
                </c:pt>
                <c:pt idx="21">
                  <c:v>0.75567129629629626</c:v>
                </c:pt>
                <c:pt idx="22">
                  <c:v>0.75567129629629626</c:v>
                </c:pt>
                <c:pt idx="23">
                  <c:v>0.75568287037037041</c:v>
                </c:pt>
                <c:pt idx="24">
                  <c:v>0.75568287037037041</c:v>
                </c:pt>
                <c:pt idx="25">
                  <c:v>0.75569444444444445</c:v>
                </c:pt>
                <c:pt idx="26">
                  <c:v>0.75569444444444445</c:v>
                </c:pt>
                <c:pt idx="27">
                  <c:v>0.75570601851851849</c:v>
                </c:pt>
                <c:pt idx="28">
                  <c:v>0.75570601851851849</c:v>
                </c:pt>
                <c:pt idx="29">
                  <c:v>0.75571759259259264</c:v>
                </c:pt>
                <c:pt idx="30">
                  <c:v>0.75571759259259264</c:v>
                </c:pt>
                <c:pt idx="31">
                  <c:v>0.75572916666666667</c:v>
                </c:pt>
                <c:pt idx="32">
                  <c:v>0.75572916666666667</c:v>
                </c:pt>
                <c:pt idx="33">
                  <c:v>0.75574074074074071</c:v>
                </c:pt>
                <c:pt idx="34">
                  <c:v>0.75574074074074071</c:v>
                </c:pt>
                <c:pt idx="35">
                  <c:v>0.75575231481481486</c:v>
                </c:pt>
                <c:pt idx="36">
                  <c:v>0.75575231481481486</c:v>
                </c:pt>
                <c:pt idx="37">
                  <c:v>0.7557638888888889</c:v>
                </c:pt>
                <c:pt idx="38">
                  <c:v>0.75577546296296294</c:v>
                </c:pt>
                <c:pt idx="39">
                  <c:v>0.75577546296296294</c:v>
                </c:pt>
                <c:pt idx="40">
                  <c:v>0.75578703703703709</c:v>
                </c:pt>
                <c:pt idx="41">
                  <c:v>0.75578703703703709</c:v>
                </c:pt>
                <c:pt idx="42">
                  <c:v>0.75579861111111113</c:v>
                </c:pt>
                <c:pt idx="43">
                  <c:v>0.75579861111111113</c:v>
                </c:pt>
                <c:pt idx="44">
                  <c:v>0.75581018518518517</c:v>
                </c:pt>
                <c:pt idx="45">
                  <c:v>0.75581018518518517</c:v>
                </c:pt>
                <c:pt idx="46">
                  <c:v>0.75582175925925921</c:v>
                </c:pt>
                <c:pt idx="47">
                  <c:v>0.75582175925925921</c:v>
                </c:pt>
                <c:pt idx="48">
                  <c:v>0.75583333333333336</c:v>
                </c:pt>
                <c:pt idx="49">
                  <c:v>0.75583333333333336</c:v>
                </c:pt>
                <c:pt idx="50">
                  <c:v>0.7558449074074074</c:v>
                </c:pt>
                <c:pt idx="51">
                  <c:v>0.7558449074074074</c:v>
                </c:pt>
                <c:pt idx="52">
                  <c:v>0.75585648148148143</c:v>
                </c:pt>
                <c:pt idx="53">
                  <c:v>0.75585648148148143</c:v>
                </c:pt>
                <c:pt idx="54">
                  <c:v>0.75586805555555558</c:v>
                </c:pt>
                <c:pt idx="55">
                  <c:v>0.75587962962962962</c:v>
                </c:pt>
                <c:pt idx="56">
                  <c:v>0.75587962962962962</c:v>
                </c:pt>
                <c:pt idx="57">
                  <c:v>0.75589120370370366</c:v>
                </c:pt>
                <c:pt idx="58">
                  <c:v>0.75589120370370366</c:v>
                </c:pt>
                <c:pt idx="59">
                  <c:v>0.75590277777777781</c:v>
                </c:pt>
                <c:pt idx="60">
                  <c:v>0.75590277777777781</c:v>
                </c:pt>
                <c:pt idx="61">
                  <c:v>0.75591435185185185</c:v>
                </c:pt>
                <c:pt idx="62">
                  <c:v>0.75591435185185185</c:v>
                </c:pt>
                <c:pt idx="63">
                  <c:v>0.75592592592592589</c:v>
                </c:pt>
                <c:pt idx="64">
                  <c:v>0.75592592592592589</c:v>
                </c:pt>
                <c:pt idx="65">
                  <c:v>0.75593750000000004</c:v>
                </c:pt>
                <c:pt idx="66">
                  <c:v>0.75593750000000004</c:v>
                </c:pt>
                <c:pt idx="67">
                  <c:v>0.75594907407407408</c:v>
                </c:pt>
                <c:pt idx="68">
                  <c:v>0.75594907407407408</c:v>
                </c:pt>
                <c:pt idx="69">
                  <c:v>0.75596064814814812</c:v>
                </c:pt>
                <c:pt idx="70">
                  <c:v>0.75596064814814812</c:v>
                </c:pt>
                <c:pt idx="71">
                  <c:v>0.75597222222222227</c:v>
                </c:pt>
                <c:pt idx="72">
                  <c:v>0.75597222222222227</c:v>
                </c:pt>
                <c:pt idx="73">
                  <c:v>0.75598379629629631</c:v>
                </c:pt>
                <c:pt idx="74">
                  <c:v>0.75598379629629631</c:v>
                </c:pt>
                <c:pt idx="75">
                  <c:v>0.75599537037037035</c:v>
                </c:pt>
                <c:pt idx="76">
                  <c:v>0.7560069444444445</c:v>
                </c:pt>
                <c:pt idx="77">
                  <c:v>0.7560069444444445</c:v>
                </c:pt>
                <c:pt idx="78">
                  <c:v>0.75601851851851853</c:v>
                </c:pt>
                <c:pt idx="79">
                  <c:v>0.75601851851851853</c:v>
                </c:pt>
                <c:pt idx="80">
                  <c:v>0.75603009259259257</c:v>
                </c:pt>
                <c:pt idx="81">
                  <c:v>0.75603009259259257</c:v>
                </c:pt>
                <c:pt idx="82">
                  <c:v>0.75604166666666661</c:v>
                </c:pt>
                <c:pt idx="83">
                  <c:v>0.75604166666666661</c:v>
                </c:pt>
                <c:pt idx="84">
                  <c:v>0.75605324074074076</c:v>
                </c:pt>
                <c:pt idx="85">
                  <c:v>0.75605324074074076</c:v>
                </c:pt>
                <c:pt idx="86">
                  <c:v>0.7560648148148148</c:v>
                </c:pt>
                <c:pt idx="87">
                  <c:v>0.7560648148148148</c:v>
                </c:pt>
                <c:pt idx="88">
                  <c:v>0.75607638888888884</c:v>
                </c:pt>
                <c:pt idx="89">
                  <c:v>0.75608796296296299</c:v>
                </c:pt>
                <c:pt idx="90">
                  <c:v>0.75608796296296299</c:v>
                </c:pt>
                <c:pt idx="91">
                  <c:v>0.75609953703703703</c:v>
                </c:pt>
                <c:pt idx="92">
                  <c:v>0.75609953703703703</c:v>
                </c:pt>
                <c:pt idx="93">
                  <c:v>0.75611111111111107</c:v>
                </c:pt>
                <c:pt idx="94">
                  <c:v>0.75611111111111107</c:v>
                </c:pt>
                <c:pt idx="95">
                  <c:v>0.75612268518518522</c:v>
                </c:pt>
                <c:pt idx="96">
                  <c:v>0.75612268518518522</c:v>
                </c:pt>
                <c:pt idx="97">
                  <c:v>0.75613425925925926</c:v>
                </c:pt>
                <c:pt idx="98">
                  <c:v>0.75613425925925926</c:v>
                </c:pt>
                <c:pt idx="99">
                  <c:v>0.75614583333333329</c:v>
                </c:pt>
                <c:pt idx="100">
                  <c:v>0.75614583333333329</c:v>
                </c:pt>
                <c:pt idx="101">
                  <c:v>0.75615740740740744</c:v>
                </c:pt>
                <c:pt idx="102">
                  <c:v>0.75615740740740744</c:v>
                </c:pt>
                <c:pt idx="103">
                  <c:v>0.75616898148148148</c:v>
                </c:pt>
                <c:pt idx="104">
                  <c:v>0.75616898148148148</c:v>
                </c:pt>
                <c:pt idx="105">
                  <c:v>0.75618055555555552</c:v>
                </c:pt>
                <c:pt idx="106">
                  <c:v>0.75618055555555552</c:v>
                </c:pt>
                <c:pt idx="107">
                  <c:v>0.75619212962962967</c:v>
                </c:pt>
                <c:pt idx="108">
                  <c:v>0.75619212962962967</c:v>
                </c:pt>
                <c:pt idx="109">
                  <c:v>0.75620370370370371</c:v>
                </c:pt>
                <c:pt idx="110">
                  <c:v>0.75620370370370371</c:v>
                </c:pt>
                <c:pt idx="111">
                  <c:v>0.75621527777777775</c:v>
                </c:pt>
                <c:pt idx="112">
                  <c:v>0.7562268518518519</c:v>
                </c:pt>
                <c:pt idx="113">
                  <c:v>0.7562268518518519</c:v>
                </c:pt>
                <c:pt idx="114">
                  <c:v>0.75623842592592594</c:v>
                </c:pt>
                <c:pt idx="115">
                  <c:v>0.75623842592592594</c:v>
                </c:pt>
                <c:pt idx="116">
                  <c:v>0.75624999999999998</c:v>
                </c:pt>
                <c:pt idx="117">
                  <c:v>0.75624999999999998</c:v>
                </c:pt>
                <c:pt idx="118">
                  <c:v>0.75626157407407413</c:v>
                </c:pt>
                <c:pt idx="119">
                  <c:v>0.75626157407407413</c:v>
                </c:pt>
                <c:pt idx="120">
                  <c:v>0.75627314814814817</c:v>
                </c:pt>
                <c:pt idx="121">
                  <c:v>0.75627314814814817</c:v>
                </c:pt>
                <c:pt idx="122">
                  <c:v>0.75628472222222221</c:v>
                </c:pt>
                <c:pt idx="123">
                  <c:v>0.75628472222222221</c:v>
                </c:pt>
                <c:pt idx="124">
                  <c:v>0.75629629629629624</c:v>
                </c:pt>
                <c:pt idx="125">
                  <c:v>0.75629629629629624</c:v>
                </c:pt>
                <c:pt idx="126">
                  <c:v>0.75630787037037039</c:v>
                </c:pt>
                <c:pt idx="127">
                  <c:v>0.75630787037037039</c:v>
                </c:pt>
                <c:pt idx="128">
                  <c:v>0.75631944444444443</c:v>
                </c:pt>
                <c:pt idx="129">
                  <c:v>0.75631944444444443</c:v>
                </c:pt>
                <c:pt idx="130">
                  <c:v>0.75633101851851847</c:v>
                </c:pt>
                <c:pt idx="131">
                  <c:v>0.75633101851851847</c:v>
                </c:pt>
                <c:pt idx="132">
                  <c:v>0.75634259259259262</c:v>
                </c:pt>
                <c:pt idx="133">
                  <c:v>0.75635416666666666</c:v>
                </c:pt>
                <c:pt idx="134">
                  <c:v>0.75635416666666666</c:v>
                </c:pt>
                <c:pt idx="135">
                  <c:v>0.7563657407407407</c:v>
                </c:pt>
                <c:pt idx="136">
                  <c:v>0.7563657407407407</c:v>
                </c:pt>
                <c:pt idx="137">
                  <c:v>0.75637731481481485</c:v>
                </c:pt>
                <c:pt idx="138">
                  <c:v>0.75637731481481485</c:v>
                </c:pt>
                <c:pt idx="139">
                  <c:v>0.75638888888888889</c:v>
                </c:pt>
                <c:pt idx="140">
                  <c:v>0.75638888888888889</c:v>
                </c:pt>
                <c:pt idx="141">
                  <c:v>0.75640046296296293</c:v>
                </c:pt>
                <c:pt idx="142">
                  <c:v>0.75640046296296293</c:v>
                </c:pt>
                <c:pt idx="143">
                  <c:v>0.75641203703703708</c:v>
                </c:pt>
                <c:pt idx="144">
                  <c:v>0.75641203703703708</c:v>
                </c:pt>
                <c:pt idx="145">
                  <c:v>0.75642361111111112</c:v>
                </c:pt>
                <c:pt idx="146">
                  <c:v>0.75642361111111112</c:v>
                </c:pt>
                <c:pt idx="147">
                  <c:v>0.75643518518518515</c:v>
                </c:pt>
                <c:pt idx="148">
                  <c:v>0.75643518518518515</c:v>
                </c:pt>
                <c:pt idx="149">
                  <c:v>0.7564467592592593</c:v>
                </c:pt>
                <c:pt idx="150">
                  <c:v>0.7564467592592593</c:v>
                </c:pt>
                <c:pt idx="151">
                  <c:v>0.75645833333333334</c:v>
                </c:pt>
                <c:pt idx="152">
                  <c:v>0.75646990740740738</c:v>
                </c:pt>
                <c:pt idx="153">
                  <c:v>0.75646990740740738</c:v>
                </c:pt>
                <c:pt idx="154">
                  <c:v>0.75648148148148153</c:v>
                </c:pt>
                <c:pt idx="155">
                  <c:v>0.75648148148148153</c:v>
                </c:pt>
                <c:pt idx="156">
                  <c:v>0.75649305555555557</c:v>
                </c:pt>
                <c:pt idx="157">
                  <c:v>0.75649305555555557</c:v>
                </c:pt>
                <c:pt idx="158">
                  <c:v>0.75650462962962961</c:v>
                </c:pt>
                <c:pt idx="159">
                  <c:v>0.75650462962962961</c:v>
                </c:pt>
                <c:pt idx="160">
                  <c:v>0.75651620370370365</c:v>
                </c:pt>
                <c:pt idx="161">
                  <c:v>0.75651620370370365</c:v>
                </c:pt>
                <c:pt idx="162">
                  <c:v>0.7565277777777778</c:v>
                </c:pt>
                <c:pt idx="163">
                  <c:v>0.7565277777777778</c:v>
                </c:pt>
                <c:pt idx="164">
                  <c:v>0.75653935185185184</c:v>
                </c:pt>
                <c:pt idx="165">
                  <c:v>0.75653935185185184</c:v>
                </c:pt>
                <c:pt idx="166">
                  <c:v>0.75655092592592588</c:v>
                </c:pt>
                <c:pt idx="167">
                  <c:v>0.75655092592592588</c:v>
                </c:pt>
                <c:pt idx="168">
                  <c:v>0.75656250000000003</c:v>
                </c:pt>
                <c:pt idx="169">
                  <c:v>0.75657407407407407</c:v>
                </c:pt>
                <c:pt idx="170">
                  <c:v>0.75657407407407407</c:v>
                </c:pt>
                <c:pt idx="171">
                  <c:v>0.7565856481481481</c:v>
                </c:pt>
                <c:pt idx="172">
                  <c:v>0.7565856481481481</c:v>
                </c:pt>
                <c:pt idx="173">
                  <c:v>0.75659722222222225</c:v>
                </c:pt>
                <c:pt idx="174">
                  <c:v>0.75659722222222225</c:v>
                </c:pt>
                <c:pt idx="175">
                  <c:v>0.75660879629629629</c:v>
                </c:pt>
                <c:pt idx="176">
                  <c:v>0.75660879629629629</c:v>
                </c:pt>
                <c:pt idx="177">
                  <c:v>0.75662037037037033</c:v>
                </c:pt>
                <c:pt idx="178">
                  <c:v>0.75662037037037033</c:v>
                </c:pt>
                <c:pt idx="179">
                  <c:v>0.75663194444444448</c:v>
                </c:pt>
                <c:pt idx="180">
                  <c:v>0.75663194444444448</c:v>
                </c:pt>
                <c:pt idx="181">
                  <c:v>0.75664351851851852</c:v>
                </c:pt>
                <c:pt idx="182">
                  <c:v>0.75664351851851852</c:v>
                </c:pt>
                <c:pt idx="183">
                  <c:v>0.75665509259259256</c:v>
                </c:pt>
                <c:pt idx="184">
                  <c:v>0.75666666666666671</c:v>
                </c:pt>
                <c:pt idx="185">
                  <c:v>0.75666666666666671</c:v>
                </c:pt>
                <c:pt idx="186">
                  <c:v>0.75667824074074075</c:v>
                </c:pt>
                <c:pt idx="187">
                  <c:v>0.75667824074074075</c:v>
                </c:pt>
                <c:pt idx="188">
                  <c:v>0.75668981481481479</c:v>
                </c:pt>
                <c:pt idx="189">
                  <c:v>0.75668981481481479</c:v>
                </c:pt>
                <c:pt idx="190">
                  <c:v>0.75670138888888894</c:v>
                </c:pt>
                <c:pt idx="191">
                  <c:v>0.75670138888888894</c:v>
                </c:pt>
                <c:pt idx="192">
                  <c:v>0.75671296296296298</c:v>
                </c:pt>
                <c:pt idx="193">
                  <c:v>0.75671296296296298</c:v>
                </c:pt>
                <c:pt idx="194">
                  <c:v>0.75672453703703701</c:v>
                </c:pt>
                <c:pt idx="195">
                  <c:v>0.75672453703703701</c:v>
                </c:pt>
                <c:pt idx="196">
                  <c:v>0.75673611111111116</c:v>
                </c:pt>
                <c:pt idx="197">
                  <c:v>0.75673611111111116</c:v>
                </c:pt>
                <c:pt idx="198">
                  <c:v>0.7567476851851852</c:v>
                </c:pt>
                <c:pt idx="199">
                  <c:v>0.7567476851851852</c:v>
                </c:pt>
                <c:pt idx="200">
                  <c:v>0.75675925925925924</c:v>
                </c:pt>
                <c:pt idx="201">
                  <c:v>0.75675925925925924</c:v>
                </c:pt>
                <c:pt idx="202">
                  <c:v>0.75677083333333328</c:v>
                </c:pt>
                <c:pt idx="203">
                  <c:v>0.75678240740740743</c:v>
                </c:pt>
                <c:pt idx="204">
                  <c:v>0.75678240740740743</c:v>
                </c:pt>
                <c:pt idx="205">
                  <c:v>0.75679398148148147</c:v>
                </c:pt>
                <c:pt idx="206">
                  <c:v>0.75679398148148147</c:v>
                </c:pt>
                <c:pt idx="207">
                  <c:v>0.75680555555555551</c:v>
                </c:pt>
                <c:pt idx="208">
                  <c:v>0.75680555555555551</c:v>
                </c:pt>
                <c:pt idx="209">
                  <c:v>0.75681712962962966</c:v>
                </c:pt>
                <c:pt idx="210">
                  <c:v>0.75681712962962966</c:v>
                </c:pt>
                <c:pt idx="211">
                  <c:v>0.7568287037037037</c:v>
                </c:pt>
                <c:pt idx="212">
                  <c:v>0.7568287037037037</c:v>
                </c:pt>
                <c:pt idx="213">
                  <c:v>0.75684027777777774</c:v>
                </c:pt>
                <c:pt idx="214">
                  <c:v>0.75684027777777774</c:v>
                </c:pt>
                <c:pt idx="215">
                  <c:v>0.75685185185185189</c:v>
                </c:pt>
                <c:pt idx="216">
                  <c:v>0.75685185185185189</c:v>
                </c:pt>
                <c:pt idx="217">
                  <c:v>0.75686342592592593</c:v>
                </c:pt>
                <c:pt idx="218">
                  <c:v>0.75687499999999996</c:v>
                </c:pt>
                <c:pt idx="219">
                  <c:v>0.75687499999999996</c:v>
                </c:pt>
                <c:pt idx="220">
                  <c:v>0.75688657407407411</c:v>
                </c:pt>
                <c:pt idx="221">
                  <c:v>0.75688657407407411</c:v>
                </c:pt>
                <c:pt idx="222">
                  <c:v>0.75689814814814815</c:v>
                </c:pt>
                <c:pt idx="223">
                  <c:v>0.75689814814814815</c:v>
                </c:pt>
                <c:pt idx="224">
                  <c:v>0.75690972222222219</c:v>
                </c:pt>
                <c:pt idx="225">
                  <c:v>0.75690972222222219</c:v>
                </c:pt>
                <c:pt idx="226">
                  <c:v>0.75692129629629634</c:v>
                </c:pt>
                <c:pt idx="227">
                  <c:v>0.75692129629629634</c:v>
                </c:pt>
                <c:pt idx="228">
                  <c:v>0.75693287037037038</c:v>
                </c:pt>
                <c:pt idx="229">
                  <c:v>0.75693287037037038</c:v>
                </c:pt>
                <c:pt idx="230">
                  <c:v>0.75694444444444442</c:v>
                </c:pt>
                <c:pt idx="231">
                  <c:v>0.75694444444444442</c:v>
                </c:pt>
                <c:pt idx="232">
                  <c:v>0.75695601851851857</c:v>
                </c:pt>
                <c:pt idx="233">
                  <c:v>0.75696759259259261</c:v>
                </c:pt>
                <c:pt idx="234">
                  <c:v>0.75696759259259261</c:v>
                </c:pt>
                <c:pt idx="235">
                  <c:v>0.75697916666666665</c:v>
                </c:pt>
                <c:pt idx="236">
                  <c:v>0.75697916666666665</c:v>
                </c:pt>
                <c:pt idx="237">
                  <c:v>0.75699074074074069</c:v>
                </c:pt>
                <c:pt idx="238">
                  <c:v>0.75699074074074069</c:v>
                </c:pt>
                <c:pt idx="239">
                  <c:v>0.75700231481481484</c:v>
                </c:pt>
                <c:pt idx="240">
                  <c:v>0.75700231481481484</c:v>
                </c:pt>
                <c:pt idx="241">
                  <c:v>0.75701388888888888</c:v>
                </c:pt>
                <c:pt idx="242">
                  <c:v>0.75701388888888888</c:v>
                </c:pt>
                <c:pt idx="243">
                  <c:v>0.75702546296296291</c:v>
                </c:pt>
                <c:pt idx="244">
                  <c:v>0.75702546296296291</c:v>
                </c:pt>
                <c:pt idx="245">
                  <c:v>0.75703703703703706</c:v>
                </c:pt>
                <c:pt idx="246">
                  <c:v>0.75703703703703706</c:v>
                </c:pt>
                <c:pt idx="247">
                  <c:v>0.7570486111111111</c:v>
                </c:pt>
                <c:pt idx="248">
                  <c:v>0.7570486111111111</c:v>
                </c:pt>
                <c:pt idx="249">
                  <c:v>0.75706018518518514</c:v>
                </c:pt>
                <c:pt idx="250">
                  <c:v>0.75707175925925929</c:v>
                </c:pt>
                <c:pt idx="251">
                  <c:v>0.75707175925925929</c:v>
                </c:pt>
                <c:pt idx="252">
                  <c:v>0.75708333333333333</c:v>
                </c:pt>
                <c:pt idx="253">
                  <c:v>0.75708333333333333</c:v>
                </c:pt>
                <c:pt idx="254">
                  <c:v>0.75709490740740737</c:v>
                </c:pt>
                <c:pt idx="255">
                  <c:v>0.75709490740740737</c:v>
                </c:pt>
                <c:pt idx="256">
                  <c:v>0.75710648148148152</c:v>
                </c:pt>
                <c:pt idx="257">
                  <c:v>0.75710648148148152</c:v>
                </c:pt>
                <c:pt idx="258">
                  <c:v>0.75711805555555556</c:v>
                </c:pt>
                <c:pt idx="259">
                  <c:v>0.75711805555555556</c:v>
                </c:pt>
                <c:pt idx="260">
                  <c:v>0.7571296296296296</c:v>
                </c:pt>
                <c:pt idx="261">
                  <c:v>0.7571296296296296</c:v>
                </c:pt>
                <c:pt idx="262">
                  <c:v>0.75714120370370375</c:v>
                </c:pt>
                <c:pt idx="263">
                  <c:v>0.75714120370370375</c:v>
                </c:pt>
                <c:pt idx="264">
                  <c:v>0.75715277777777779</c:v>
                </c:pt>
                <c:pt idx="265">
                  <c:v>0.75715277777777779</c:v>
                </c:pt>
                <c:pt idx="266">
                  <c:v>0.75716435185185182</c:v>
                </c:pt>
                <c:pt idx="267">
                  <c:v>0.75717592592592597</c:v>
                </c:pt>
                <c:pt idx="268">
                  <c:v>0.75717592592592597</c:v>
                </c:pt>
                <c:pt idx="269">
                  <c:v>0.75718750000000001</c:v>
                </c:pt>
                <c:pt idx="270">
                  <c:v>0.75718750000000001</c:v>
                </c:pt>
                <c:pt idx="271">
                  <c:v>0.75719907407407405</c:v>
                </c:pt>
                <c:pt idx="272">
                  <c:v>0.75719907407407405</c:v>
                </c:pt>
                <c:pt idx="273">
                  <c:v>0.7572106481481482</c:v>
                </c:pt>
                <c:pt idx="274">
                  <c:v>0.7572106481481482</c:v>
                </c:pt>
                <c:pt idx="275">
                  <c:v>0.75722222222222224</c:v>
                </c:pt>
                <c:pt idx="276">
                  <c:v>0.75722222222222224</c:v>
                </c:pt>
                <c:pt idx="277">
                  <c:v>0.75723379629629628</c:v>
                </c:pt>
                <c:pt idx="278">
                  <c:v>0.75723379629629628</c:v>
                </c:pt>
                <c:pt idx="279">
                  <c:v>0.75724537037037032</c:v>
                </c:pt>
                <c:pt idx="280">
                  <c:v>0.75724537037037032</c:v>
                </c:pt>
                <c:pt idx="281">
                  <c:v>0.75725694444444447</c:v>
                </c:pt>
                <c:pt idx="282">
                  <c:v>0.75725694444444447</c:v>
                </c:pt>
                <c:pt idx="283">
                  <c:v>0.75726851851851851</c:v>
                </c:pt>
                <c:pt idx="284">
                  <c:v>0.75728009259259255</c:v>
                </c:pt>
                <c:pt idx="285">
                  <c:v>0.75728009259259255</c:v>
                </c:pt>
                <c:pt idx="286">
                  <c:v>0.7572916666666667</c:v>
                </c:pt>
                <c:pt idx="287">
                  <c:v>0.7572916666666667</c:v>
                </c:pt>
                <c:pt idx="288">
                  <c:v>0.75730324074074074</c:v>
                </c:pt>
                <c:pt idx="289">
                  <c:v>0.75730324074074074</c:v>
                </c:pt>
                <c:pt idx="290">
                  <c:v>0.75731481481481477</c:v>
                </c:pt>
                <c:pt idx="291">
                  <c:v>0.75731481481481477</c:v>
                </c:pt>
                <c:pt idx="292">
                  <c:v>0.75732638888888892</c:v>
                </c:pt>
                <c:pt idx="293">
                  <c:v>0.75732638888888892</c:v>
                </c:pt>
                <c:pt idx="294">
                  <c:v>0.75733796296296296</c:v>
                </c:pt>
                <c:pt idx="295">
                  <c:v>0.75733796296296296</c:v>
                </c:pt>
                <c:pt idx="296">
                  <c:v>0.757349537037037</c:v>
                </c:pt>
                <c:pt idx="297">
                  <c:v>0.757349537037037</c:v>
                </c:pt>
                <c:pt idx="298">
                  <c:v>0.75736111111111115</c:v>
                </c:pt>
                <c:pt idx="299">
                  <c:v>0.75736111111111115</c:v>
                </c:pt>
                <c:pt idx="300">
                  <c:v>0.75737268518518519</c:v>
                </c:pt>
                <c:pt idx="301">
                  <c:v>0.75738425925925923</c:v>
                </c:pt>
                <c:pt idx="302">
                  <c:v>0.75738425925925923</c:v>
                </c:pt>
                <c:pt idx="303">
                  <c:v>0.75739583333333338</c:v>
                </c:pt>
                <c:pt idx="304">
                  <c:v>0.75739583333333338</c:v>
                </c:pt>
                <c:pt idx="305">
                  <c:v>0.75740740740740742</c:v>
                </c:pt>
                <c:pt idx="306">
                  <c:v>0.75740740740740742</c:v>
                </c:pt>
                <c:pt idx="307">
                  <c:v>0.75741898148148146</c:v>
                </c:pt>
                <c:pt idx="308">
                  <c:v>0.75741898148148146</c:v>
                </c:pt>
                <c:pt idx="309">
                  <c:v>0.75743055555555561</c:v>
                </c:pt>
                <c:pt idx="310">
                  <c:v>0.75743055555555561</c:v>
                </c:pt>
                <c:pt idx="311">
                  <c:v>0.75744212962962965</c:v>
                </c:pt>
                <c:pt idx="312">
                  <c:v>0.75744212962962965</c:v>
                </c:pt>
                <c:pt idx="313">
                  <c:v>0.75745370370370368</c:v>
                </c:pt>
                <c:pt idx="314">
                  <c:v>0.75745370370370368</c:v>
                </c:pt>
                <c:pt idx="315">
                  <c:v>0.75746527777777772</c:v>
                </c:pt>
                <c:pt idx="316">
                  <c:v>0.75747685185185187</c:v>
                </c:pt>
                <c:pt idx="317">
                  <c:v>0.75747685185185187</c:v>
                </c:pt>
                <c:pt idx="318">
                  <c:v>0.75748842592592591</c:v>
                </c:pt>
                <c:pt idx="319">
                  <c:v>0.75748842592592591</c:v>
                </c:pt>
                <c:pt idx="320">
                  <c:v>0.75749999999999995</c:v>
                </c:pt>
                <c:pt idx="321">
                  <c:v>0.75749999999999995</c:v>
                </c:pt>
                <c:pt idx="322">
                  <c:v>0.7575115740740741</c:v>
                </c:pt>
                <c:pt idx="323">
                  <c:v>0.7575115740740741</c:v>
                </c:pt>
                <c:pt idx="324">
                  <c:v>0.75752314814814814</c:v>
                </c:pt>
                <c:pt idx="325">
                  <c:v>0.75752314814814814</c:v>
                </c:pt>
                <c:pt idx="326">
                  <c:v>0.75753472222222218</c:v>
                </c:pt>
                <c:pt idx="327">
                  <c:v>0.75753472222222218</c:v>
                </c:pt>
                <c:pt idx="328">
                  <c:v>0.75754629629629633</c:v>
                </c:pt>
                <c:pt idx="329">
                  <c:v>0.75754629629629633</c:v>
                </c:pt>
                <c:pt idx="330">
                  <c:v>0.75755787037037037</c:v>
                </c:pt>
                <c:pt idx="331">
                  <c:v>0.75755787037037037</c:v>
                </c:pt>
                <c:pt idx="332">
                  <c:v>0.75756944444444441</c:v>
                </c:pt>
                <c:pt idx="333">
                  <c:v>0.75758101851851856</c:v>
                </c:pt>
                <c:pt idx="334">
                  <c:v>0.75758101851851856</c:v>
                </c:pt>
                <c:pt idx="335">
                  <c:v>0.7575925925925926</c:v>
                </c:pt>
                <c:pt idx="336">
                  <c:v>0.7575925925925926</c:v>
                </c:pt>
                <c:pt idx="337">
                  <c:v>0.75760416666666663</c:v>
                </c:pt>
                <c:pt idx="338">
                  <c:v>0.75760416666666663</c:v>
                </c:pt>
                <c:pt idx="339">
                  <c:v>0.75761574074074078</c:v>
                </c:pt>
                <c:pt idx="340">
                  <c:v>0.75761574074074078</c:v>
                </c:pt>
                <c:pt idx="341">
                  <c:v>0.75762731481481482</c:v>
                </c:pt>
                <c:pt idx="342">
                  <c:v>0.75762731481481482</c:v>
                </c:pt>
                <c:pt idx="343">
                  <c:v>0.75763888888888886</c:v>
                </c:pt>
                <c:pt idx="344">
                  <c:v>0.75763888888888886</c:v>
                </c:pt>
                <c:pt idx="345">
                  <c:v>0.75765046296296301</c:v>
                </c:pt>
                <c:pt idx="346">
                  <c:v>0.75765046296296301</c:v>
                </c:pt>
                <c:pt idx="347">
                  <c:v>0.75766203703703705</c:v>
                </c:pt>
                <c:pt idx="348">
                  <c:v>0.75767361111111109</c:v>
                </c:pt>
                <c:pt idx="349">
                  <c:v>0.75767361111111109</c:v>
                </c:pt>
                <c:pt idx="350">
                  <c:v>0.75768518518518524</c:v>
                </c:pt>
                <c:pt idx="351">
                  <c:v>0.75768518518518524</c:v>
                </c:pt>
                <c:pt idx="352">
                  <c:v>0.75769675925925928</c:v>
                </c:pt>
                <c:pt idx="353">
                  <c:v>0.75769675925925928</c:v>
                </c:pt>
                <c:pt idx="354">
                  <c:v>0.75770833333333332</c:v>
                </c:pt>
                <c:pt idx="355">
                  <c:v>0.75770833333333332</c:v>
                </c:pt>
                <c:pt idx="356">
                  <c:v>0.75771990740740736</c:v>
                </c:pt>
                <c:pt idx="357">
                  <c:v>0.75771990740740736</c:v>
                </c:pt>
                <c:pt idx="358">
                  <c:v>0.75773148148148151</c:v>
                </c:pt>
                <c:pt idx="359">
                  <c:v>0.75773148148148151</c:v>
                </c:pt>
                <c:pt idx="360">
                  <c:v>0.75774305555555554</c:v>
                </c:pt>
                <c:pt idx="361">
                  <c:v>0.75774305555555554</c:v>
                </c:pt>
                <c:pt idx="362">
                  <c:v>0.75775462962962958</c:v>
                </c:pt>
                <c:pt idx="363">
                  <c:v>0.75775462962962958</c:v>
                </c:pt>
                <c:pt idx="364">
                  <c:v>0.75776620370370373</c:v>
                </c:pt>
                <c:pt idx="365">
                  <c:v>0.75777777777777777</c:v>
                </c:pt>
                <c:pt idx="366">
                  <c:v>0.75777777777777777</c:v>
                </c:pt>
                <c:pt idx="367">
                  <c:v>0.75778935185185181</c:v>
                </c:pt>
                <c:pt idx="368">
                  <c:v>0.75778935185185181</c:v>
                </c:pt>
                <c:pt idx="369">
                  <c:v>0.75780092592592596</c:v>
                </c:pt>
                <c:pt idx="370">
                  <c:v>0.75780092592592596</c:v>
                </c:pt>
                <c:pt idx="371">
                  <c:v>0.7578125</c:v>
                </c:pt>
                <c:pt idx="372">
                  <c:v>0.7578125</c:v>
                </c:pt>
                <c:pt idx="373">
                  <c:v>0.75782407407407404</c:v>
                </c:pt>
                <c:pt idx="374">
                  <c:v>0.75782407407407404</c:v>
                </c:pt>
                <c:pt idx="375">
                  <c:v>0.75783564814814819</c:v>
                </c:pt>
                <c:pt idx="376">
                  <c:v>0.75783564814814819</c:v>
                </c:pt>
                <c:pt idx="377">
                  <c:v>0.75784722222222223</c:v>
                </c:pt>
                <c:pt idx="378">
                  <c:v>0.75784722222222223</c:v>
                </c:pt>
                <c:pt idx="379">
                  <c:v>0.75785879629629627</c:v>
                </c:pt>
                <c:pt idx="380">
                  <c:v>0.75787037037037042</c:v>
                </c:pt>
                <c:pt idx="381">
                  <c:v>0.75787037037037042</c:v>
                </c:pt>
                <c:pt idx="382">
                  <c:v>0.75788194444444446</c:v>
                </c:pt>
                <c:pt idx="383">
                  <c:v>0.75788194444444446</c:v>
                </c:pt>
                <c:pt idx="384">
                  <c:v>0.75789351851851849</c:v>
                </c:pt>
                <c:pt idx="385">
                  <c:v>0.75789351851851849</c:v>
                </c:pt>
                <c:pt idx="386">
                  <c:v>0.75790509259259264</c:v>
                </c:pt>
                <c:pt idx="387">
                  <c:v>0.75790509259259264</c:v>
                </c:pt>
                <c:pt idx="388">
                  <c:v>0.75791666666666668</c:v>
                </c:pt>
                <c:pt idx="389">
                  <c:v>0.75791666666666668</c:v>
                </c:pt>
                <c:pt idx="390">
                  <c:v>0.75792824074074072</c:v>
                </c:pt>
                <c:pt idx="391">
                  <c:v>0.75792824074074072</c:v>
                </c:pt>
                <c:pt idx="392">
                  <c:v>0.75793981481481476</c:v>
                </c:pt>
                <c:pt idx="393">
                  <c:v>0.75793981481481476</c:v>
                </c:pt>
                <c:pt idx="394">
                  <c:v>0.75795138888888891</c:v>
                </c:pt>
                <c:pt idx="395">
                  <c:v>0.75795138888888891</c:v>
                </c:pt>
                <c:pt idx="396">
                  <c:v>0.75796296296296295</c:v>
                </c:pt>
                <c:pt idx="397">
                  <c:v>0.75797453703703699</c:v>
                </c:pt>
                <c:pt idx="398">
                  <c:v>0.75797453703703699</c:v>
                </c:pt>
                <c:pt idx="399">
                  <c:v>0.75798611111111114</c:v>
                </c:pt>
                <c:pt idx="400">
                  <c:v>0.75798611111111114</c:v>
                </c:pt>
                <c:pt idx="401">
                  <c:v>0.75799768518518518</c:v>
                </c:pt>
                <c:pt idx="402">
                  <c:v>0.75799768518518518</c:v>
                </c:pt>
                <c:pt idx="403">
                  <c:v>0.75800925925925922</c:v>
                </c:pt>
                <c:pt idx="404">
                  <c:v>0.75800925925925922</c:v>
                </c:pt>
                <c:pt idx="405">
                  <c:v>0.75802083333333337</c:v>
                </c:pt>
                <c:pt idx="406">
                  <c:v>0.75802083333333337</c:v>
                </c:pt>
                <c:pt idx="407">
                  <c:v>0.7580324074074074</c:v>
                </c:pt>
                <c:pt idx="408">
                  <c:v>0.7580324074074074</c:v>
                </c:pt>
                <c:pt idx="409">
                  <c:v>0.75804398148148144</c:v>
                </c:pt>
                <c:pt idx="410">
                  <c:v>0.75805555555555559</c:v>
                </c:pt>
                <c:pt idx="411">
                  <c:v>0.75805555555555559</c:v>
                </c:pt>
                <c:pt idx="412">
                  <c:v>0.75806712962962963</c:v>
                </c:pt>
                <c:pt idx="413">
                  <c:v>0.75806712962962963</c:v>
                </c:pt>
                <c:pt idx="414">
                  <c:v>0.75807870370370367</c:v>
                </c:pt>
                <c:pt idx="415">
                  <c:v>0.75807870370370367</c:v>
                </c:pt>
                <c:pt idx="416">
                  <c:v>0.75809027777777782</c:v>
                </c:pt>
                <c:pt idx="417">
                  <c:v>0.75809027777777782</c:v>
                </c:pt>
                <c:pt idx="418">
                  <c:v>0.75810185185185186</c:v>
                </c:pt>
                <c:pt idx="419">
                  <c:v>0.75810185185185186</c:v>
                </c:pt>
                <c:pt idx="420">
                  <c:v>0.7581134259259259</c:v>
                </c:pt>
                <c:pt idx="421">
                  <c:v>0.7581134259259259</c:v>
                </c:pt>
                <c:pt idx="422">
                  <c:v>0.75812500000000005</c:v>
                </c:pt>
                <c:pt idx="423">
                  <c:v>0.75812500000000005</c:v>
                </c:pt>
                <c:pt idx="424">
                  <c:v>0.75813657407407409</c:v>
                </c:pt>
                <c:pt idx="425">
                  <c:v>0.75813657407407409</c:v>
                </c:pt>
                <c:pt idx="426">
                  <c:v>0.75814814814814813</c:v>
                </c:pt>
                <c:pt idx="427">
                  <c:v>0.75815972222222228</c:v>
                </c:pt>
                <c:pt idx="428">
                  <c:v>0.75815972222222228</c:v>
                </c:pt>
                <c:pt idx="429">
                  <c:v>0.75817129629629632</c:v>
                </c:pt>
                <c:pt idx="430">
                  <c:v>0.75817129629629632</c:v>
                </c:pt>
                <c:pt idx="431">
                  <c:v>0.75818287037037035</c:v>
                </c:pt>
                <c:pt idx="432">
                  <c:v>0.75818287037037035</c:v>
                </c:pt>
                <c:pt idx="433">
                  <c:v>0.75819444444444439</c:v>
                </c:pt>
                <c:pt idx="434">
                  <c:v>0.75819444444444439</c:v>
                </c:pt>
                <c:pt idx="435">
                  <c:v>0.75820601851851854</c:v>
                </c:pt>
                <c:pt idx="436">
                  <c:v>0.75820601851851854</c:v>
                </c:pt>
                <c:pt idx="437">
                  <c:v>0.75821759259259258</c:v>
                </c:pt>
                <c:pt idx="438">
                  <c:v>0.75821759259259258</c:v>
                </c:pt>
                <c:pt idx="439">
                  <c:v>0.75822916666666662</c:v>
                </c:pt>
                <c:pt idx="440">
                  <c:v>0.75822916666666662</c:v>
                </c:pt>
                <c:pt idx="441">
                  <c:v>0.75824074074074077</c:v>
                </c:pt>
                <c:pt idx="442">
                  <c:v>0.75825231481481481</c:v>
                </c:pt>
                <c:pt idx="443">
                  <c:v>0.75825231481481481</c:v>
                </c:pt>
                <c:pt idx="444">
                  <c:v>0.75826388888888885</c:v>
                </c:pt>
                <c:pt idx="445">
                  <c:v>0.75826388888888885</c:v>
                </c:pt>
                <c:pt idx="446">
                  <c:v>0.758275462962963</c:v>
                </c:pt>
                <c:pt idx="447">
                  <c:v>0.758275462962963</c:v>
                </c:pt>
                <c:pt idx="448">
                  <c:v>0.75828703703703704</c:v>
                </c:pt>
                <c:pt idx="449">
                  <c:v>0.75828703703703704</c:v>
                </c:pt>
                <c:pt idx="450">
                  <c:v>0.75829861111111108</c:v>
                </c:pt>
                <c:pt idx="451">
                  <c:v>0.75829861111111108</c:v>
                </c:pt>
                <c:pt idx="452">
                  <c:v>0.75831018518518523</c:v>
                </c:pt>
                <c:pt idx="453">
                  <c:v>0.75831018518518523</c:v>
                </c:pt>
                <c:pt idx="454">
                  <c:v>0.75832175925925926</c:v>
                </c:pt>
                <c:pt idx="455">
                  <c:v>0.75832175925925926</c:v>
                </c:pt>
                <c:pt idx="456">
                  <c:v>0.7583333333333333</c:v>
                </c:pt>
                <c:pt idx="457">
                  <c:v>0.7583333333333333</c:v>
                </c:pt>
                <c:pt idx="458">
                  <c:v>0.75834490740740745</c:v>
                </c:pt>
                <c:pt idx="459">
                  <c:v>0.75835648148148149</c:v>
                </c:pt>
                <c:pt idx="460">
                  <c:v>0.75835648148148149</c:v>
                </c:pt>
                <c:pt idx="461">
                  <c:v>0.75836805555555553</c:v>
                </c:pt>
                <c:pt idx="462">
                  <c:v>0.75836805555555553</c:v>
                </c:pt>
                <c:pt idx="463">
                  <c:v>0.75837962962962968</c:v>
                </c:pt>
                <c:pt idx="464">
                  <c:v>0.75837962962962968</c:v>
                </c:pt>
                <c:pt idx="465">
                  <c:v>0.75839120370370372</c:v>
                </c:pt>
                <c:pt idx="466">
                  <c:v>0.75839120370370372</c:v>
                </c:pt>
                <c:pt idx="467">
                  <c:v>0.75840277777777776</c:v>
                </c:pt>
                <c:pt idx="468">
                  <c:v>0.75840277777777776</c:v>
                </c:pt>
                <c:pt idx="469">
                  <c:v>0.7584143518518518</c:v>
                </c:pt>
                <c:pt idx="470">
                  <c:v>0.7584143518518518</c:v>
                </c:pt>
                <c:pt idx="471">
                  <c:v>0.75842592592592595</c:v>
                </c:pt>
                <c:pt idx="472">
                  <c:v>0.75842592592592595</c:v>
                </c:pt>
                <c:pt idx="473">
                  <c:v>0.75843749999999999</c:v>
                </c:pt>
                <c:pt idx="474">
                  <c:v>0.75843749999999999</c:v>
                </c:pt>
                <c:pt idx="475">
                  <c:v>0.75844907407407403</c:v>
                </c:pt>
                <c:pt idx="476">
                  <c:v>0.75846064814814818</c:v>
                </c:pt>
                <c:pt idx="477">
                  <c:v>0.75846064814814818</c:v>
                </c:pt>
                <c:pt idx="478">
                  <c:v>0.75847222222222221</c:v>
                </c:pt>
                <c:pt idx="479">
                  <c:v>0.75847222222222221</c:v>
                </c:pt>
                <c:pt idx="480">
                  <c:v>0.75848379629629625</c:v>
                </c:pt>
                <c:pt idx="481">
                  <c:v>0.75848379629629625</c:v>
                </c:pt>
                <c:pt idx="482">
                  <c:v>0.7584953703703704</c:v>
                </c:pt>
                <c:pt idx="483">
                  <c:v>0.7584953703703704</c:v>
                </c:pt>
                <c:pt idx="484">
                  <c:v>0.75850694444444444</c:v>
                </c:pt>
                <c:pt idx="485">
                  <c:v>0.75850694444444444</c:v>
                </c:pt>
                <c:pt idx="486">
                  <c:v>0.75851851851851848</c:v>
                </c:pt>
                <c:pt idx="487">
                  <c:v>0.75851851851851848</c:v>
                </c:pt>
                <c:pt idx="488">
                  <c:v>0.75853009259259263</c:v>
                </c:pt>
                <c:pt idx="489">
                  <c:v>0.75853009259259263</c:v>
                </c:pt>
                <c:pt idx="490">
                  <c:v>0.75854166666666667</c:v>
                </c:pt>
                <c:pt idx="491">
                  <c:v>0.75855324074074071</c:v>
                </c:pt>
                <c:pt idx="492">
                  <c:v>0.75855324074074071</c:v>
                </c:pt>
                <c:pt idx="493">
                  <c:v>0.75856481481481486</c:v>
                </c:pt>
                <c:pt idx="494">
                  <c:v>0.75856481481481486</c:v>
                </c:pt>
                <c:pt idx="495">
                  <c:v>0.7585763888888889</c:v>
                </c:pt>
                <c:pt idx="496">
                  <c:v>0.7585763888888889</c:v>
                </c:pt>
                <c:pt idx="497">
                  <c:v>0.75858796296296294</c:v>
                </c:pt>
                <c:pt idx="498">
                  <c:v>0.75858796296296294</c:v>
                </c:pt>
                <c:pt idx="499">
                  <c:v>0.75859953703703709</c:v>
                </c:pt>
                <c:pt idx="500">
                  <c:v>0.75859953703703709</c:v>
                </c:pt>
                <c:pt idx="501">
                  <c:v>0.75861111111111112</c:v>
                </c:pt>
                <c:pt idx="502">
                  <c:v>0.75861111111111112</c:v>
                </c:pt>
                <c:pt idx="503">
                  <c:v>0.75862268518518516</c:v>
                </c:pt>
                <c:pt idx="504">
                  <c:v>0.75862268518518516</c:v>
                </c:pt>
                <c:pt idx="505">
                  <c:v>0.75863425925925931</c:v>
                </c:pt>
                <c:pt idx="506">
                  <c:v>0.75863425925925931</c:v>
                </c:pt>
                <c:pt idx="507">
                  <c:v>0.75864583333333335</c:v>
                </c:pt>
                <c:pt idx="508">
                  <c:v>0.75865740740740739</c:v>
                </c:pt>
                <c:pt idx="509">
                  <c:v>0.75865740740740739</c:v>
                </c:pt>
                <c:pt idx="510">
                  <c:v>0.75866898148148143</c:v>
                </c:pt>
                <c:pt idx="511">
                  <c:v>0.75866898148148143</c:v>
                </c:pt>
                <c:pt idx="512">
                  <c:v>0.75868055555555558</c:v>
                </c:pt>
                <c:pt idx="513">
                  <c:v>0.75868055555555558</c:v>
                </c:pt>
                <c:pt idx="514">
                  <c:v>0.75869212962962962</c:v>
                </c:pt>
                <c:pt idx="515">
                  <c:v>0.75869212962962962</c:v>
                </c:pt>
                <c:pt idx="516">
                  <c:v>0.75870370370370366</c:v>
                </c:pt>
                <c:pt idx="517">
                  <c:v>0.75870370370370366</c:v>
                </c:pt>
                <c:pt idx="518">
                  <c:v>0.75871527777777781</c:v>
                </c:pt>
                <c:pt idx="519">
                  <c:v>0.75871527777777781</c:v>
                </c:pt>
                <c:pt idx="520">
                  <c:v>0.75872685185185185</c:v>
                </c:pt>
                <c:pt idx="521">
                  <c:v>0.75872685185185185</c:v>
                </c:pt>
                <c:pt idx="522">
                  <c:v>0.75873842592592589</c:v>
                </c:pt>
                <c:pt idx="523">
                  <c:v>0.75875000000000004</c:v>
                </c:pt>
                <c:pt idx="524">
                  <c:v>0.75875000000000004</c:v>
                </c:pt>
                <c:pt idx="525">
                  <c:v>0.75876157407407407</c:v>
                </c:pt>
                <c:pt idx="526">
                  <c:v>0.75876157407407407</c:v>
                </c:pt>
                <c:pt idx="527">
                  <c:v>0.75877314814814811</c:v>
                </c:pt>
                <c:pt idx="528">
                  <c:v>0.75877314814814811</c:v>
                </c:pt>
                <c:pt idx="529">
                  <c:v>0.75878472222222226</c:v>
                </c:pt>
                <c:pt idx="530">
                  <c:v>0.75878472222222226</c:v>
                </c:pt>
                <c:pt idx="531">
                  <c:v>0.7587962962962963</c:v>
                </c:pt>
                <c:pt idx="532">
                  <c:v>0.7587962962962963</c:v>
                </c:pt>
                <c:pt idx="533">
                  <c:v>0.75880787037037034</c:v>
                </c:pt>
                <c:pt idx="534">
                  <c:v>0.75880787037037034</c:v>
                </c:pt>
                <c:pt idx="535">
                  <c:v>0.75881944444444449</c:v>
                </c:pt>
                <c:pt idx="536">
                  <c:v>0.75883101851851853</c:v>
                </c:pt>
                <c:pt idx="537">
                  <c:v>0.75883101851851853</c:v>
                </c:pt>
                <c:pt idx="538">
                  <c:v>0.75884259259259257</c:v>
                </c:pt>
                <c:pt idx="539">
                  <c:v>0.75884259259259257</c:v>
                </c:pt>
                <c:pt idx="540">
                  <c:v>0.75885416666666672</c:v>
                </c:pt>
                <c:pt idx="541">
                  <c:v>0.75885416666666672</c:v>
                </c:pt>
                <c:pt idx="542">
                  <c:v>0.75886574074074076</c:v>
                </c:pt>
                <c:pt idx="543">
                  <c:v>0.75886574074074076</c:v>
                </c:pt>
                <c:pt idx="544">
                  <c:v>0.7588773148148148</c:v>
                </c:pt>
                <c:pt idx="545">
                  <c:v>0.7588773148148148</c:v>
                </c:pt>
                <c:pt idx="546">
                  <c:v>0.75888888888888884</c:v>
                </c:pt>
                <c:pt idx="547">
                  <c:v>0.75888888888888884</c:v>
                </c:pt>
                <c:pt idx="548">
                  <c:v>0.75890046296296299</c:v>
                </c:pt>
                <c:pt idx="549">
                  <c:v>0.75890046296296299</c:v>
                </c:pt>
                <c:pt idx="550">
                  <c:v>0.75891203703703702</c:v>
                </c:pt>
                <c:pt idx="551">
                  <c:v>0.75891203703703702</c:v>
                </c:pt>
                <c:pt idx="552">
                  <c:v>0.75892361111111106</c:v>
                </c:pt>
                <c:pt idx="553">
                  <c:v>0.75892361111111106</c:v>
                </c:pt>
                <c:pt idx="554">
                  <c:v>0.75893518518518521</c:v>
                </c:pt>
                <c:pt idx="555">
                  <c:v>0.75893518518518521</c:v>
                </c:pt>
                <c:pt idx="556">
                  <c:v>0.75894675925925925</c:v>
                </c:pt>
                <c:pt idx="557">
                  <c:v>0.75894675925925925</c:v>
                </c:pt>
                <c:pt idx="558">
                  <c:v>0.75895833333333329</c:v>
                </c:pt>
                <c:pt idx="559">
                  <c:v>0.75896990740740744</c:v>
                </c:pt>
                <c:pt idx="560">
                  <c:v>0.75896990740740744</c:v>
                </c:pt>
                <c:pt idx="561">
                  <c:v>0.75898148148148148</c:v>
                </c:pt>
                <c:pt idx="562">
                  <c:v>0.75898148148148148</c:v>
                </c:pt>
                <c:pt idx="563">
                  <c:v>0.75899305555555552</c:v>
                </c:pt>
                <c:pt idx="564">
                  <c:v>0.75899305555555552</c:v>
                </c:pt>
                <c:pt idx="565">
                  <c:v>0.75900462962962967</c:v>
                </c:pt>
                <c:pt idx="566">
                  <c:v>0.75900462962962967</c:v>
                </c:pt>
                <c:pt idx="567">
                  <c:v>0.75901620370370371</c:v>
                </c:pt>
                <c:pt idx="568">
                  <c:v>0.75901620370370371</c:v>
                </c:pt>
                <c:pt idx="569">
                  <c:v>0.75902777777777775</c:v>
                </c:pt>
                <c:pt idx="570">
                  <c:v>0.75902777777777775</c:v>
                </c:pt>
                <c:pt idx="571">
                  <c:v>0.7590393518518519</c:v>
                </c:pt>
                <c:pt idx="572">
                  <c:v>0.7590393518518519</c:v>
                </c:pt>
                <c:pt idx="573">
                  <c:v>0.75905092592592593</c:v>
                </c:pt>
                <c:pt idx="574">
                  <c:v>0.75905092592592593</c:v>
                </c:pt>
                <c:pt idx="575">
                  <c:v>0.75906249999999997</c:v>
                </c:pt>
                <c:pt idx="576">
                  <c:v>0.75907407407407412</c:v>
                </c:pt>
                <c:pt idx="577">
                  <c:v>0.75907407407407412</c:v>
                </c:pt>
                <c:pt idx="578">
                  <c:v>0.75908564814814816</c:v>
                </c:pt>
                <c:pt idx="579">
                  <c:v>0.75908564814814816</c:v>
                </c:pt>
                <c:pt idx="580">
                  <c:v>0.7590972222222222</c:v>
                </c:pt>
                <c:pt idx="581">
                  <c:v>0.7590972222222222</c:v>
                </c:pt>
                <c:pt idx="582">
                  <c:v>0.75910879629629635</c:v>
                </c:pt>
                <c:pt idx="583">
                  <c:v>0.75910879629629635</c:v>
                </c:pt>
                <c:pt idx="584">
                  <c:v>0.75912037037037039</c:v>
                </c:pt>
                <c:pt idx="585">
                  <c:v>0.75912037037037039</c:v>
                </c:pt>
                <c:pt idx="586">
                  <c:v>0.75913194444444443</c:v>
                </c:pt>
                <c:pt idx="587">
                  <c:v>0.75913194444444443</c:v>
                </c:pt>
                <c:pt idx="588">
                  <c:v>0.75914351851851847</c:v>
                </c:pt>
                <c:pt idx="589">
                  <c:v>0.75914351851851847</c:v>
                </c:pt>
                <c:pt idx="590">
                  <c:v>0.75915509259259262</c:v>
                </c:pt>
                <c:pt idx="591">
                  <c:v>0.75915509259259262</c:v>
                </c:pt>
                <c:pt idx="592">
                  <c:v>0.75916666666666666</c:v>
                </c:pt>
                <c:pt idx="593">
                  <c:v>0.75916666666666666</c:v>
                </c:pt>
                <c:pt idx="594">
                  <c:v>0.7591782407407407</c:v>
                </c:pt>
                <c:pt idx="595">
                  <c:v>0.7591782407407407</c:v>
                </c:pt>
                <c:pt idx="596">
                  <c:v>0.75918981481481485</c:v>
                </c:pt>
                <c:pt idx="597">
                  <c:v>0.75920138888888888</c:v>
                </c:pt>
                <c:pt idx="598">
                  <c:v>0.75920138888888888</c:v>
                </c:pt>
                <c:pt idx="599">
                  <c:v>0.75921296296296292</c:v>
                </c:pt>
                <c:pt idx="600">
                  <c:v>0.75921296296296292</c:v>
                </c:pt>
                <c:pt idx="601">
                  <c:v>0.75922453703703707</c:v>
                </c:pt>
                <c:pt idx="602">
                  <c:v>0.75922453703703707</c:v>
                </c:pt>
                <c:pt idx="603">
                  <c:v>0.75923611111111111</c:v>
                </c:pt>
                <c:pt idx="604">
                  <c:v>0.75923611111111111</c:v>
                </c:pt>
                <c:pt idx="605">
                  <c:v>0.75924768518518515</c:v>
                </c:pt>
                <c:pt idx="606">
                  <c:v>0.75924768518518515</c:v>
                </c:pt>
                <c:pt idx="607">
                  <c:v>0.7592592592592593</c:v>
                </c:pt>
                <c:pt idx="608">
                  <c:v>0.7592592592592593</c:v>
                </c:pt>
                <c:pt idx="609">
                  <c:v>0.75927083333333334</c:v>
                </c:pt>
                <c:pt idx="610">
                  <c:v>0.75927083333333334</c:v>
                </c:pt>
                <c:pt idx="611">
                  <c:v>0.75928240740740738</c:v>
                </c:pt>
                <c:pt idx="612">
                  <c:v>0.75929398148148153</c:v>
                </c:pt>
                <c:pt idx="613">
                  <c:v>0.75929398148148153</c:v>
                </c:pt>
                <c:pt idx="614">
                  <c:v>0.75930555555555557</c:v>
                </c:pt>
                <c:pt idx="615">
                  <c:v>0.75930555555555557</c:v>
                </c:pt>
                <c:pt idx="616">
                  <c:v>0.75931712962962961</c:v>
                </c:pt>
                <c:pt idx="617">
                  <c:v>0.75931712962962961</c:v>
                </c:pt>
                <c:pt idx="618">
                  <c:v>0.75932870370370376</c:v>
                </c:pt>
                <c:pt idx="619">
                  <c:v>0.75932870370370376</c:v>
                </c:pt>
                <c:pt idx="620">
                  <c:v>0.75934027777777779</c:v>
                </c:pt>
                <c:pt idx="621">
                  <c:v>0.75934027777777779</c:v>
                </c:pt>
                <c:pt idx="622">
                  <c:v>0.75935185185185183</c:v>
                </c:pt>
                <c:pt idx="623">
                  <c:v>0.75935185185185183</c:v>
                </c:pt>
                <c:pt idx="624">
                  <c:v>0.75936342592592587</c:v>
                </c:pt>
                <c:pt idx="625">
                  <c:v>0.75936342592592587</c:v>
                </c:pt>
                <c:pt idx="626">
                  <c:v>0.75937500000000002</c:v>
                </c:pt>
                <c:pt idx="627">
                  <c:v>0.75937500000000002</c:v>
                </c:pt>
                <c:pt idx="628">
                  <c:v>0.75938657407407406</c:v>
                </c:pt>
                <c:pt idx="629">
                  <c:v>0.75938657407407406</c:v>
                </c:pt>
                <c:pt idx="630">
                  <c:v>0.7593981481481481</c:v>
                </c:pt>
                <c:pt idx="631">
                  <c:v>0.75940972222222225</c:v>
                </c:pt>
                <c:pt idx="632">
                  <c:v>0.75940972222222225</c:v>
                </c:pt>
                <c:pt idx="633">
                  <c:v>0.75942129629629629</c:v>
                </c:pt>
                <c:pt idx="634">
                  <c:v>0.75942129629629629</c:v>
                </c:pt>
                <c:pt idx="635">
                  <c:v>0.75943287037037033</c:v>
                </c:pt>
                <c:pt idx="636">
                  <c:v>0.75943287037037033</c:v>
                </c:pt>
                <c:pt idx="637">
                  <c:v>0.75944444444444448</c:v>
                </c:pt>
                <c:pt idx="638">
                  <c:v>0.75944444444444448</c:v>
                </c:pt>
                <c:pt idx="639">
                  <c:v>0.75945601851851852</c:v>
                </c:pt>
                <c:pt idx="640">
                  <c:v>0.75945601851851852</c:v>
                </c:pt>
                <c:pt idx="641">
                  <c:v>0.75946759259259256</c:v>
                </c:pt>
                <c:pt idx="642">
                  <c:v>0.75946759259259256</c:v>
                </c:pt>
                <c:pt idx="643">
                  <c:v>0.75947916666666671</c:v>
                </c:pt>
                <c:pt idx="644">
                  <c:v>0.75947916666666671</c:v>
                </c:pt>
                <c:pt idx="645">
                  <c:v>0.75949074074074074</c:v>
                </c:pt>
                <c:pt idx="646">
                  <c:v>0.75949074074074074</c:v>
                </c:pt>
                <c:pt idx="647">
                  <c:v>0.75950231481481478</c:v>
                </c:pt>
                <c:pt idx="648">
                  <c:v>0.75951388888888893</c:v>
                </c:pt>
                <c:pt idx="649">
                  <c:v>0.75951388888888893</c:v>
                </c:pt>
                <c:pt idx="650">
                  <c:v>0.75952546296296297</c:v>
                </c:pt>
                <c:pt idx="651">
                  <c:v>0.75952546296296297</c:v>
                </c:pt>
                <c:pt idx="652">
                  <c:v>0.75953703703703701</c:v>
                </c:pt>
                <c:pt idx="653">
                  <c:v>0.75953703703703701</c:v>
                </c:pt>
                <c:pt idx="654">
                  <c:v>0.75954861111111116</c:v>
                </c:pt>
                <c:pt idx="655">
                  <c:v>0.75954861111111116</c:v>
                </c:pt>
                <c:pt idx="656">
                  <c:v>0.7595601851851852</c:v>
                </c:pt>
                <c:pt idx="657">
                  <c:v>0.7595601851851852</c:v>
                </c:pt>
                <c:pt idx="658">
                  <c:v>0.75957175925925924</c:v>
                </c:pt>
                <c:pt idx="659">
                  <c:v>0.75957175925925924</c:v>
                </c:pt>
                <c:pt idx="660">
                  <c:v>0.75958333333333339</c:v>
                </c:pt>
                <c:pt idx="661">
                  <c:v>0.75958333333333339</c:v>
                </c:pt>
                <c:pt idx="662">
                  <c:v>0.75959490740740743</c:v>
                </c:pt>
                <c:pt idx="663">
                  <c:v>0.75960648148148147</c:v>
                </c:pt>
                <c:pt idx="664">
                  <c:v>0.75960648148148147</c:v>
                </c:pt>
                <c:pt idx="665">
                  <c:v>0.7596180555555555</c:v>
                </c:pt>
                <c:pt idx="666">
                  <c:v>0.7596180555555555</c:v>
                </c:pt>
                <c:pt idx="667">
                  <c:v>0.75962962962962965</c:v>
                </c:pt>
                <c:pt idx="668">
                  <c:v>0.75962962962962965</c:v>
                </c:pt>
                <c:pt idx="669">
                  <c:v>0.75964120370370369</c:v>
                </c:pt>
                <c:pt idx="670">
                  <c:v>0.75964120370370369</c:v>
                </c:pt>
                <c:pt idx="671">
                  <c:v>0.75965277777777773</c:v>
                </c:pt>
                <c:pt idx="672">
                  <c:v>0.75965277777777773</c:v>
                </c:pt>
                <c:pt idx="673">
                  <c:v>0.75966435185185188</c:v>
                </c:pt>
                <c:pt idx="674">
                  <c:v>0.75966435185185188</c:v>
                </c:pt>
                <c:pt idx="675">
                  <c:v>0.75967592592592592</c:v>
                </c:pt>
                <c:pt idx="676">
                  <c:v>0.75967592592592592</c:v>
                </c:pt>
                <c:pt idx="677">
                  <c:v>0.75968749999999996</c:v>
                </c:pt>
                <c:pt idx="678">
                  <c:v>0.75968749999999996</c:v>
                </c:pt>
                <c:pt idx="679">
                  <c:v>0.75969907407407411</c:v>
                </c:pt>
                <c:pt idx="680">
                  <c:v>0.75971064814814815</c:v>
                </c:pt>
                <c:pt idx="681">
                  <c:v>0.75971064814814815</c:v>
                </c:pt>
                <c:pt idx="682">
                  <c:v>0.75972222222222219</c:v>
                </c:pt>
                <c:pt idx="683">
                  <c:v>0.75972222222222219</c:v>
                </c:pt>
                <c:pt idx="684">
                  <c:v>0.75973379629629634</c:v>
                </c:pt>
                <c:pt idx="685">
                  <c:v>0.75973379629629634</c:v>
                </c:pt>
                <c:pt idx="686">
                  <c:v>0.75974537037037038</c:v>
                </c:pt>
                <c:pt idx="687">
                  <c:v>0.75974537037037038</c:v>
                </c:pt>
                <c:pt idx="688">
                  <c:v>0.75975694444444442</c:v>
                </c:pt>
                <c:pt idx="689">
                  <c:v>0.75975694444444442</c:v>
                </c:pt>
                <c:pt idx="690">
                  <c:v>0.75976851851851857</c:v>
                </c:pt>
                <c:pt idx="691">
                  <c:v>0.75976851851851857</c:v>
                </c:pt>
                <c:pt idx="692">
                  <c:v>0.7597800925925926</c:v>
                </c:pt>
                <c:pt idx="693">
                  <c:v>0.7597800925925926</c:v>
                </c:pt>
                <c:pt idx="694">
                  <c:v>0.75979166666666664</c:v>
                </c:pt>
                <c:pt idx="695">
                  <c:v>0.75979166666666664</c:v>
                </c:pt>
                <c:pt idx="696">
                  <c:v>0.75980324074074079</c:v>
                </c:pt>
                <c:pt idx="697">
                  <c:v>0.75981481481481483</c:v>
                </c:pt>
                <c:pt idx="698">
                  <c:v>0.75981481481481483</c:v>
                </c:pt>
                <c:pt idx="699">
                  <c:v>0.75982638888888887</c:v>
                </c:pt>
                <c:pt idx="700">
                  <c:v>0.75982638888888887</c:v>
                </c:pt>
                <c:pt idx="701">
                  <c:v>0.75983796296296291</c:v>
                </c:pt>
                <c:pt idx="702">
                  <c:v>0.75983796296296291</c:v>
                </c:pt>
                <c:pt idx="703">
                  <c:v>0.75984953703703706</c:v>
                </c:pt>
                <c:pt idx="704">
                  <c:v>0.75984953703703706</c:v>
                </c:pt>
                <c:pt idx="705">
                  <c:v>0.7598611111111111</c:v>
                </c:pt>
                <c:pt idx="706">
                  <c:v>0.7598611111111111</c:v>
                </c:pt>
                <c:pt idx="707">
                  <c:v>0.75987268518518514</c:v>
                </c:pt>
                <c:pt idx="708">
                  <c:v>0.75987268518518514</c:v>
                </c:pt>
                <c:pt idx="709">
                  <c:v>0.75988425925925929</c:v>
                </c:pt>
                <c:pt idx="710">
                  <c:v>0.75988425925925929</c:v>
                </c:pt>
                <c:pt idx="711">
                  <c:v>0.75989583333333333</c:v>
                </c:pt>
                <c:pt idx="712">
                  <c:v>0.75989583333333333</c:v>
                </c:pt>
                <c:pt idx="713">
                  <c:v>0.75990740740740736</c:v>
                </c:pt>
                <c:pt idx="714">
                  <c:v>0.75991898148148151</c:v>
                </c:pt>
                <c:pt idx="715">
                  <c:v>0.75991898148148151</c:v>
                </c:pt>
                <c:pt idx="716">
                  <c:v>0.75993055555555555</c:v>
                </c:pt>
                <c:pt idx="717">
                  <c:v>0.75993055555555555</c:v>
                </c:pt>
                <c:pt idx="718">
                  <c:v>0.75994212962962959</c:v>
                </c:pt>
                <c:pt idx="719">
                  <c:v>0.75994212962962959</c:v>
                </c:pt>
                <c:pt idx="720">
                  <c:v>0.75995370370370374</c:v>
                </c:pt>
                <c:pt idx="721">
                  <c:v>0.75995370370370374</c:v>
                </c:pt>
                <c:pt idx="722">
                  <c:v>0.75996527777777778</c:v>
                </c:pt>
                <c:pt idx="723">
                  <c:v>0.75996527777777778</c:v>
                </c:pt>
                <c:pt idx="724">
                  <c:v>0.75997685185185182</c:v>
                </c:pt>
                <c:pt idx="725">
                  <c:v>0.75997685185185182</c:v>
                </c:pt>
                <c:pt idx="726">
                  <c:v>0.75998842592592597</c:v>
                </c:pt>
                <c:pt idx="727">
                  <c:v>0.75998842592592597</c:v>
                </c:pt>
                <c:pt idx="728">
                  <c:v>0.76</c:v>
                </c:pt>
                <c:pt idx="729">
                  <c:v>0.76001157407407405</c:v>
                </c:pt>
                <c:pt idx="730">
                  <c:v>0.76001157407407405</c:v>
                </c:pt>
                <c:pt idx="731">
                  <c:v>0.7600231481481482</c:v>
                </c:pt>
                <c:pt idx="732">
                  <c:v>0.7600231481481482</c:v>
                </c:pt>
                <c:pt idx="733">
                  <c:v>0.76003472222222224</c:v>
                </c:pt>
                <c:pt idx="734">
                  <c:v>0.76003472222222224</c:v>
                </c:pt>
                <c:pt idx="735">
                  <c:v>0.76004629629629628</c:v>
                </c:pt>
                <c:pt idx="736">
                  <c:v>0.76004629629629628</c:v>
                </c:pt>
                <c:pt idx="737">
                  <c:v>0.76005787037037043</c:v>
                </c:pt>
                <c:pt idx="738">
                  <c:v>0.76005787037037043</c:v>
                </c:pt>
                <c:pt idx="739">
                  <c:v>0.76006944444444446</c:v>
                </c:pt>
                <c:pt idx="740">
                  <c:v>0.76006944444444446</c:v>
                </c:pt>
                <c:pt idx="741">
                  <c:v>0.7600810185185185</c:v>
                </c:pt>
                <c:pt idx="742">
                  <c:v>0.7600810185185185</c:v>
                </c:pt>
                <c:pt idx="743">
                  <c:v>0.76009259259259254</c:v>
                </c:pt>
                <c:pt idx="744">
                  <c:v>0.76010416666666669</c:v>
                </c:pt>
                <c:pt idx="745">
                  <c:v>0.76010416666666669</c:v>
                </c:pt>
                <c:pt idx="746">
                  <c:v>0.76011574074074073</c:v>
                </c:pt>
                <c:pt idx="747">
                  <c:v>0.76011574074074073</c:v>
                </c:pt>
                <c:pt idx="748">
                  <c:v>0.76012731481481477</c:v>
                </c:pt>
                <c:pt idx="749">
                  <c:v>0.76012731481481477</c:v>
                </c:pt>
                <c:pt idx="750">
                  <c:v>0.76013888888888892</c:v>
                </c:pt>
                <c:pt idx="751">
                  <c:v>0.76013888888888892</c:v>
                </c:pt>
                <c:pt idx="752">
                  <c:v>0.76015046296296296</c:v>
                </c:pt>
                <c:pt idx="753">
                  <c:v>0.76015046296296296</c:v>
                </c:pt>
                <c:pt idx="754">
                  <c:v>0.760162037037037</c:v>
                </c:pt>
                <c:pt idx="755">
                  <c:v>0.760162037037037</c:v>
                </c:pt>
                <c:pt idx="756">
                  <c:v>0.76017361111111115</c:v>
                </c:pt>
                <c:pt idx="757">
                  <c:v>0.76017361111111115</c:v>
                </c:pt>
                <c:pt idx="758">
                  <c:v>0.76018518518518519</c:v>
                </c:pt>
                <c:pt idx="759">
                  <c:v>0.76019675925925922</c:v>
                </c:pt>
                <c:pt idx="760">
                  <c:v>0.76019675925925922</c:v>
                </c:pt>
                <c:pt idx="761">
                  <c:v>0.76020833333333337</c:v>
                </c:pt>
                <c:pt idx="762">
                  <c:v>0.76020833333333337</c:v>
                </c:pt>
                <c:pt idx="763">
                  <c:v>0.76021990740740741</c:v>
                </c:pt>
                <c:pt idx="764">
                  <c:v>0.76021990740740741</c:v>
                </c:pt>
                <c:pt idx="765">
                  <c:v>0.76023148148148145</c:v>
                </c:pt>
                <c:pt idx="766">
                  <c:v>0.76023148148148145</c:v>
                </c:pt>
                <c:pt idx="767">
                  <c:v>0.7602430555555556</c:v>
                </c:pt>
                <c:pt idx="768">
                  <c:v>0.7602430555555556</c:v>
                </c:pt>
                <c:pt idx="769">
                  <c:v>0.76025462962962964</c:v>
                </c:pt>
                <c:pt idx="770">
                  <c:v>0.76025462962962964</c:v>
                </c:pt>
                <c:pt idx="771">
                  <c:v>0.76026620370370368</c:v>
                </c:pt>
                <c:pt idx="772">
                  <c:v>0.76026620370370368</c:v>
                </c:pt>
                <c:pt idx="773">
                  <c:v>0.76027777777777783</c:v>
                </c:pt>
                <c:pt idx="774">
                  <c:v>0.76027777777777783</c:v>
                </c:pt>
                <c:pt idx="775">
                  <c:v>0.76028935185185187</c:v>
                </c:pt>
                <c:pt idx="776">
                  <c:v>0.76030092592592591</c:v>
                </c:pt>
                <c:pt idx="777">
                  <c:v>0.76030092592592591</c:v>
                </c:pt>
                <c:pt idx="778">
                  <c:v>0.76031249999999995</c:v>
                </c:pt>
                <c:pt idx="779">
                  <c:v>0.76031249999999995</c:v>
                </c:pt>
                <c:pt idx="780">
                  <c:v>0.7603240740740741</c:v>
                </c:pt>
                <c:pt idx="781">
                  <c:v>0.7603240740740741</c:v>
                </c:pt>
                <c:pt idx="782">
                  <c:v>0.76033564814814814</c:v>
                </c:pt>
                <c:pt idx="783">
                  <c:v>0.76033564814814814</c:v>
                </c:pt>
                <c:pt idx="784">
                  <c:v>0.76034722222222217</c:v>
                </c:pt>
                <c:pt idx="785">
                  <c:v>0.76034722222222217</c:v>
                </c:pt>
                <c:pt idx="786">
                  <c:v>0.76035879629629632</c:v>
                </c:pt>
                <c:pt idx="787">
                  <c:v>0.76035879629629632</c:v>
                </c:pt>
                <c:pt idx="788">
                  <c:v>0.76037037037037036</c:v>
                </c:pt>
                <c:pt idx="789">
                  <c:v>0.76037037037037036</c:v>
                </c:pt>
                <c:pt idx="790">
                  <c:v>0.7603819444444444</c:v>
                </c:pt>
                <c:pt idx="791">
                  <c:v>0.7603819444444444</c:v>
                </c:pt>
                <c:pt idx="792">
                  <c:v>0.76039351851851855</c:v>
                </c:pt>
                <c:pt idx="793">
                  <c:v>0.76040509259259259</c:v>
                </c:pt>
                <c:pt idx="794">
                  <c:v>0.76040509259259259</c:v>
                </c:pt>
                <c:pt idx="795">
                  <c:v>0.76041666666666663</c:v>
                </c:pt>
                <c:pt idx="796">
                  <c:v>0.76041666666666663</c:v>
                </c:pt>
                <c:pt idx="797">
                  <c:v>0.76042824074074078</c:v>
                </c:pt>
                <c:pt idx="798">
                  <c:v>0.76042824074074078</c:v>
                </c:pt>
                <c:pt idx="799">
                  <c:v>0.76043981481481482</c:v>
                </c:pt>
                <c:pt idx="800">
                  <c:v>0.76043981481481482</c:v>
                </c:pt>
                <c:pt idx="801">
                  <c:v>0.76045138888888886</c:v>
                </c:pt>
                <c:pt idx="802">
                  <c:v>0.76045138888888886</c:v>
                </c:pt>
                <c:pt idx="803">
                  <c:v>0.76046296296296301</c:v>
                </c:pt>
                <c:pt idx="804">
                  <c:v>0.76046296296296301</c:v>
                </c:pt>
                <c:pt idx="805">
                  <c:v>0.76047453703703705</c:v>
                </c:pt>
                <c:pt idx="806">
                  <c:v>0.76047453703703705</c:v>
                </c:pt>
                <c:pt idx="807">
                  <c:v>0.76048611111111108</c:v>
                </c:pt>
                <c:pt idx="808">
                  <c:v>0.76048611111111108</c:v>
                </c:pt>
                <c:pt idx="809">
                  <c:v>0.76049768518518523</c:v>
                </c:pt>
                <c:pt idx="810">
                  <c:v>0.76050925925925927</c:v>
                </c:pt>
                <c:pt idx="811">
                  <c:v>0.76050925925925927</c:v>
                </c:pt>
                <c:pt idx="812">
                  <c:v>0.76052083333333331</c:v>
                </c:pt>
                <c:pt idx="813">
                  <c:v>0.76052083333333331</c:v>
                </c:pt>
                <c:pt idx="814">
                  <c:v>0.76053240740740746</c:v>
                </c:pt>
                <c:pt idx="815">
                  <c:v>0.76053240740740746</c:v>
                </c:pt>
                <c:pt idx="816">
                  <c:v>0.7605439814814815</c:v>
                </c:pt>
                <c:pt idx="817">
                  <c:v>0.7605439814814815</c:v>
                </c:pt>
                <c:pt idx="818">
                  <c:v>0.76055555555555554</c:v>
                </c:pt>
                <c:pt idx="819">
                  <c:v>0.76055555555555554</c:v>
                </c:pt>
                <c:pt idx="820">
                  <c:v>0.76056712962962958</c:v>
                </c:pt>
                <c:pt idx="821">
                  <c:v>0.76056712962962958</c:v>
                </c:pt>
                <c:pt idx="822">
                  <c:v>0.76057870370370373</c:v>
                </c:pt>
                <c:pt idx="823">
                  <c:v>0.76057870370370373</c:v>
                </c:pt>
                <c:pt idx="824">
                  <c:v>0.76059027777777777</c:v>
                </c:pt>
                <c:pt idx="825">
                  <c:v>0.76059027777777777</c:v>
                </c:pt>
                <c:pt idx="826">
                  <c:v>0.76060185185185181</c:v>
                </c:pt>
                <c:pt idx="827">
                  <c:v>0.76060185185185181</c:v>
                </c:pt>
                <c:pt idx="828">
                  <c:v>0.76061342592592596</c:v>
                </c:pt>
                <c:pt idx="829">
                  <c:v>0.76061342592592596</c:v>
                </c:pt>
                <c:pt idx="830">
                  <c:v>0.760625</c:v>
                </c:pt>
                <c:pt idx="831">
                  <c:v>0.76063657407407403</c:v>
                </c:pt>
                <c:pt idx="832">
                  <c:v>0.76063657407407403</c:v>
                </c:pt>
                <c:pt idx="833">
                  <c:v>0.76064814814814818</c:v>
                </c:pt>
                <c:pt idx="834">
                  <c:v>0.76064814814814818</c:v>
                </c:pt>
                <c:pt idx="835">
                  <c:v>0.76065972222222222</c:v>
                </c:pt>
                <c:pt idx="836">
                  <c:v>0.76065972222222222</c:v>
                </c:pt>
                <c:pt idx="837">
                  <c:v>0.76067129629629626</c:v>
                </c:pt>
                <c:pt idx="838">
                  <c:v>0.76067129629629626</c:v>
                </c:pt>
                <c:pt idx="839">
                  <c:v>0.76068287037037041</c:v>
                </c:pt>
                <c:pt idx="840">
                  <c:v>0.76068287037037041</c:v>
                </c:pt>
                <c:pt idx="841">
                  <c:v>0.76069444444444445</c:v>
                </c:pt>
                <c:pt idx="842">
                  <c:v>0.76069444444444445</c:v>
                </c:pt>
                <c:pt idx="843">
                  <c:v>0.76070601851851849</c:v>
                </c:pt>
                <c:pt idx="844">
                  <c:v>0.76071759259259264</c:v>
                </c:pt>
                <c:pt idx="845">
                  <c:v>0.76071759259259264</c:v>
                </c:pt>
                <c:pt idx="846">
                  <c:v>0.76072916666666668</c:v>
                </c:pt>
                <c:pt idx="847">
                  <c:v>0.76072916666666668</c:v>
                </c:pt>
                <c:pt idx="848">
                  <c:v>0.76074074074074072</c:v>
                </c:pt>
                <c:pt idx="849">
                  <c:v>0.76074074074074072</c:v>
                </c:pt>
                <c:pt idx="850">
                  <c:v>0.76075231481481487</c:v>
                </c:pt>
                <c:pt idx="851">
                  <c:v>0.76075231481481487</c:v>
                </c:pt>
                <c:pt idx="852">
                  <c:v>0.76076388888888891</c:v>
                </c:pt>
                <c:pt idx="853">
                  <c:v>0.76076388888888891</c:v>
                </c:pt>
                <c:pt idx="854">
                  <c:v>0.76077546296296295</c:v>
                </c:pt>
                <c:pt idx="855">
                  <c:v>0.76077546296296295</c:v>
                </c:pt>
                <c:pt idx="856">
                  <c:v>0.76078703703703698</c:v>
                </c:pt>
                <c:pt idx="857">
                  <c:v>0.76078703703703698</c:v>
                </c:pt>
                <c:pt idx="858">
                  <c:v>0.76079861111111113</c:v>
                </c:pt>
                <c:pt idx="859">
                  <c:v>0.76079861111111113</c:v>
                </c:pt>
                <c:pt idx="860">
                  <c:v>0.76081018518518517</c:v>
                </c:pt>
                <c:pt idx="861">
                  <c:v>0.76082175925925921</c:v>
                </c:pt>
                <c:pt idx="862">
                  <c:v>0.76082175925925921</c:v>
                </c:pt>
                <c:pt idx="863">
                  <c:v>0.76083333333333336</c:v>
                </c:pt>
                <c:pt idx="864">
                  <c:v>0.76083333333333336</c:v>
                </c:pt>
                <c:pt idx="865">
                  <c:v>0.7608449074074074</c:v>
                </c:pt>
                <c:pt idx="866">
                  <c:v>0.7608449074074074</c:v>
                </c:pt>
                <c:pt idx="867">
                  <c:v>0.76085648148148144</c:v>
                </c:pt>
                <c:pt idx="868">
                  <c:v>0.76085648148148144</c:v>
                </c:pt>
                <c:pt idx="869">
                  <c:v>0.76086805555555559</c:v>
                </c:pt>
                <c:pt idx="870">
                  <c:v>0.76086805555555559</c:v>
                </c:pt>
                <c:pt idx="871">
                  <c:v>0.76087962962962963</c:v>
                </c:pt>
                <c:pt idx="872">
                  <c:v>0.76087962962962963</c:v>
                </c:pt>
                <c:pt idx="873">
                  <c:v>0.76089120370370367</c:v>
                </c:pt>
                <c:pt idx="874">
                  <c:v>0.76089120370370367</c:v>
                </c:pt>
                <c:pt idx="875">
                  <c:v>0.76090277777777782</c:v>
                </c:pt>
                <c:pt idx="876">
                  <c:v>0.76091435185185186</c:v>
                </c:pt>
                <c:pt idx="877">
                  <c:v>0.76091435185185186</c:v>
                </c:pt>
                <c:pt idx="878">
                  <c:v>0.76092592592592589</c:v>
                </c:pt>
                <c:pt idx="879">
                  <c:v>0.76092592592592589</c:v>
                </c:pt>
                <c:pt idx="880">
                  <c:v>0.76093750000000004</c:v>
                </c:pt>
                <c:pt idx="881">
                  <c:v>0.76093750000000004</c:v>
                </c:pt>
                <c:pt idx="882">
                  <c:v>0.76094907407407408</c:v>
                </c:pt>
                <c:pt idx="883">
                  <c:v>0.76094907407407408</c:v>
                </c:pt>
                <c:pt idx="884">
                  <c:v>0.76096064814814812</c:v>
                </c:pt>
                <c:pt idx="885">
                  <c:v>0.76096064814814812</c:v>
                </c:pt>
                <c:pt idx="886">
                  <c:v>0.76097222222222227</c:v>
                </c:pt>
                <c:pt idx="887">
                  <c:v>0.76097222222222227</c:v>
                </c:pt>
                <c:pt idx="888">
                  <c:v>0.76098379629629631</c:v>
                </c:pt>
                <c:pt idx="889">
                  <c:v>0.76098379629629631</c:v>
                </c:pt>
                <c:pt idx="890">
                  <c:v>0.76099537037037035</c:v>
                </c:pt>
                <c:pt idx="891">
                  <c:v>0.76099537037037035</c:v>
                </c:pt>
                <c:pt idx="892">
                  <c:v>0.7610069444444445</c:v>
                </c:pt>
                <c:pt idx="893">
                  <c:v>0.76101851851851854</c:v>
                </c:pt>
                <c:pt idx="894">
                  <c:v>0.76101851851851854</c:v>
                </c:pt>
                <c:pt idx="895">
                  <c:v>0.76103009259259258</c:v>
                </c:pt>
                <c:pt idx="896">
                  <c:v>0.76103009259259258</c:v>
                </c:pt>
                <c:pt idx="897">
                  <c:v>0.76104166666666662</c:v>
                </c:pt>
                <c:pt idx="898">
                  <c:v>0.76104166666666662</c:v>
                </c:pt>
                <c:pt idx="899">
                  <c:v>0.76105324074074077</c:v>
                </c:pt>
                <c:pt idx="900">
                  <c:v>0.76105324074074077</c:v>
                </c:pt>
                <c:pt idx="901">
                  <c:v>0.76106481481481481</c:v>
                </c:pt>
                <c:pt idx="902">
                  <c:v>0.76106481481481481</c:v>
                </c:pt>
                <c:pt idx="903">
                  <c:v>0.76107638888888884</c:v>
                </c:pt>
                <c:pt idx="904">
                  <c:v>0.76107638888888884</c:v>
                </c:pt>
                <c:pt idx="905">
                  <c:v>0.76108796296296299</c:v>
                </c:pt>
                <c:pt idx="906">
                  <c:v>0.76108796296296299</c:v>
                </c:pt>
                <c:pt idx="907">
                  <c:v>0.76109953703703703</c:v>
                </c:pt>
                <c:pt idx="908">
                  <c:v>0.76109953703703703</c:v>
                </c:pt>
                <c:pt idx="909">
                  <c:v>0.76111111111111107</c:v>
                </c:pt>
                <c:pt idx="910">
                  <c:v>0.76112268518518522</c:v>
                </c:pt>
                <c:pt idx="911">
                  <c:v>0.76112268518518522</c:v>
                </c:pt>
                <c:pt idx="912">
                  <c:v>0.76113425925925926</c:v>
                </c:pt>
                <c:pt idx="913">
                  <c:v>0.76113425925925926</c:v>
                </c:pt>
                <c:pt idx="914">
                  <c:v>0.7611458333333333</c:v>
                </c:pt>
                <c:pt idx="915">
                  <c:v>0.7611458333333333</c:v>
                </c:pt>
                <c:pt idx="916">
                  <c:v>0.76115740740740745</c:v>
                </c:pt>
                <c:pt idx="917">
                  <c:v>0.76115740740740745</c:v>
                </c:pt>
                <c:pt idx="918">
                  <c:v>0.76116898148148149</c:v>
                </c:pt>
                <c:pt idx="919">
                  <c:v>0.76116898148148149</c:v>
                </c:pt>
                <c:pt idx="920">
                  <c:v>0.76118055555555553</c:v>
                </c:pt>
                <c:pt idx="921">
                  <c:v>0.76118055555555553</c:v>
                </c:pt>
                <c:pt idx="922">
                  <c:v>0.76119212962962968</c:v>
                </c:pt>
                <c:pt idx="923">
                  <c:v>0.76119212962962968</c:v>
                </c:pt>
                <c:pt idx="924">
                  <c:v>0.76120370370370372</c:v>
                </c:pt>
                <c:pt idx="925">
                  <c:v>0.76121527777777775</c:v>
                </c:pt>
                <c:pt idx="926">
                  <c:v>0.76121527777777775</c:v>
                </c:pt>
                <c:pt idx="927">
                  <c:v>0.7612268518518519</c:v>
                </c:pt>
                <c:pt idx="928">
                  <c:v>0.7612268518518519</c:v>
                </c:pt>
                <c:pt idx="929">
                  <c:v>0.76123842592592594</c:v>
                </c:pt>
                <c:pt idx="930">
                  <c:v>0.76123842592592594</c:v>
                </c:pt>
                <c:pt idx="931">
                  <c:v>0.76124999999999998</c:v>
                </c:pt>
                <c:pt idx="932">
                  <c:v>0.76124999999999998</c:v>
                </c:pt>
                <c:pt idx="933">
                  <c:v>0.76126157407407402</c:v>
                </c:pt>
                <c:pt idx="934">
                  <c:v>0.76126157407407402</c:v>
                </c:pt>
                <c:pt idx="935">
                  <c:v>0.76127314814814817</c:v>
                </c:pt>
                <c:pt idx="936">
                  <c:v>0.76127314814814817</c:v>
                </c:pt>
                <c:pt idx="937">
                  <c:v>0.76128472222222221</c:v>
                </c:pt>
                <c:pt idx="938">
                  <c:v>0.76128472222222221</c:v>
                </c:pt>
                <c:pt idx="939">
                  <c:v>0.76129629629629625</c:v>
                </c:pt>
                <c:pt idx="940">
                  <c:v>0.7613078703703704</c:v>
                </c:pt>
                <c:pt idx="941">
                  <c:v>0.7613078703703704</c:v>
                </c:pt>
                <c:pt idx="942">
                  <c:v>0.76131944444444444</c:v>
                </c:pt>
                <c:pt idx="943">
                  <c:v>0.76131944444444444</c:v>
                </c:pt>
                <c:pt idx="944">
                  <c:v>0.76133101851851848</c:v>
                </c:pt>
                <c:pt idx="945">
                  <c:v>0.76133101851851848</c:v>
                </c:pt>
                <c:pt idx="946">
                  <c:v>0.76134259259259263</c:v>
                </c:pt>
                <c:pt idx="947">
                  <c:v>0.76134259259259263</c:v>
                </c:pt>
                <c:pt idx="948">
                  <c:v>0.76135416666666667</c:v>
                </c:pt>
                <c:pt idx="949">
                  <c:v>0.76135416666666667</c:v>
                </c:pt>
                <c:pt idx="950">
                  <c:v>0.7613657407407407</c:v>
                </c:pt>
                <c:pt idx="951">
                  <c:v>0.7613657407407407</c:v>
                </c:pt>
                <c:pt idx="952">
                  <c:v>0.76137731481481485</c:v>
                </c:pt>
                <c:pt idx="953">
                  <c:v>0.76137731481481485</c:v>
                </c:pt>
                <c:pt idx="954">
                  <c:v>0.76138888888888889</c:v>
                </c:pt>
                <c:pt idx="955">
                  <c:v>0.76138888888888889</c:v>
                </c:pt>
                <c:pt idx="956">
                  <c:v>0.76140046296296293</c:v>
                </c:pt>
                <c:pt idx="957">
                  <c:v>0.76140046296296293</c:v>
                </c:pt>
                <c:pt idx="958">
                  <c:v>0.76141203703703708</c:v>
                </c:pt>
                <c:pt idx="959">
                  <c:v>0.76142361111111112</c:v>
                </c:pt>
                <c:pt idx="960">
                  <c:v>0.76142361111111112</c:v>
                </c:pt>
                <c:pt idx="961">
                  <c:v>0.76143518518518516</c:v>
                </c:pt>
                <c:pt idx="962">
                  <c:v>0.76143518518518516</c:v>
                </c:pt>
                <c:pt idx="963">
                  <c:v>0.76144675925925931</c:v>
                </c:pt>
                <c:pt idx="964">
                  <c:v>0.76144675925925931</c:v>
                </c:pt>
                <c:pt idx="965">
                  <c:v>0.76145833333333335</c:v>
                </c:pt>
                <c:pt idx="966">
                  <c:v>0.76145833333333335</c:v>
                </c:pt>
                <c:pt idx="967">
                  <c:v>0.76146990740740739</c:v>
                </c:pt>
                <c:pt idx="968">
                  <c:v>0.76146990740740739</c:v>
                </c:pt>
                <c:pt idx="969">
                  <c:v>0.76148148148148154</c:v>
                </c:pt>
                <c:pt idx="970">
                  <c:v>0.76148148148148154</c:v>
                </c:pt>
                <c:pt idx="971">
                  <c:v>0.76149305555555558</c:v>
                </c:pt>
                <c:pt idx="972">
                  <c:v>0.76149305555555558</c:v>
                </c:pt>
                <c:pt idx="973">
                  <c:v>0.76150462962962961</c:v>
                </c:pt>
                <c:pt idx="974">
                  <c:v>0.76151620370370365</c:v>
                </c:pt>
                <c:pt idx="975">
                  <c:v>0.76151620370370365</c:v>
                </c:pt>
                <c:pt idx="976">
                  <c:v>0.7615277777777778</c:v>
                </c:pt>
                <c:pt idx="977">
                  <c:v>0.7615277777777778</c:v>
                </c:pt>
                <c:pt idx="978">
                  <c:v>0.76153935185185184</c:v>
                </c:pt>
                <c:pt idx="979">
                  <c:v>0.76153935185185184</c:v>
                </c:pt>
                <c:pt idx="980">
                  <c:v>0.76155092592592588</c:v>
                </c:pt>
                <c:pt idx="981">
                  <c:v>0.76155092592592588</c:v>
                </c:pt>
                <c:pt idx="982">
                  <c:v>0.76156250000000003</c:v>
                </c:pt>
                <c:pt idx="983">
                  <c:v>0.76156250000000003</c:v>
                </c:pt>
                <c:pt idx="984">
                  <c:v>0.76157407407407407</c:v>
                </c:pt>
                <c:pt idx="985">
                  <c:v>0.76157407407407407</c:v>
                </c:pt>
                <c:pt idx="986">
                  <c:v>0.76158564814814811</c:v>
                </c:pt>
                <c:pt idx="987">
                  <c:v>0.76158564814814811</c:v>
                </c:pt>
                <c:pt idx="988">
                  <c:v>0.76159722222222226</c:v>
                </c:pt>
                <c:pt idx="989">
                  <c:v>0.7616087962962963</c:v>
                </c:pt>
                <c:pt idx="990">
                  <c:v>0.7616087962962963</c:v>
                </c:pt>
                <c:pt idx="991">
                  <c:v>0.76162037037037034</c:v>
                </c:pt>
                <c:pt idx="992">
                  <c:v>0.76162037037037034</c:v>
                </c:pt>
                <c:pt idx="993">
                  <c:v>0.76163194444444449</c:v>
                </c:pt>
                <c:pt idx="994">
                  <c:v>0.76163194444444449</c:v>
                </c:pt>
                <c:pt idx="995">
                  <c:v>0.76164351851851853</c:v>
                </c:pt>
                <c:pt idx="996">
                  <c:v>0.76164351851851853</c:v>
                </c:pt>
                <c:pt idx="997">
                  <c:v>0.76165509259259256</c:v>
                </c:pt>
                <c:pt idx="998">
                  <c:v>0.76165509259259256</c:v>
                </c:pt>
                <c:pt idx="999">
                  <c:v>0.76166666666666671</c:v>
                </c:pt>
                <c:pt idx="1000">
                  <c:v>0.76166666666666671</c:v>
                </c:pt>
                <c:pt idx="1001">
                  <c:v>0.76167824074074075</c:v>
                </c:pt>
                <c:pt idx="1002">
                  <c:v>0.76167824074074075</c:v>
                </c:pt>
                <c:pt idx="1003">
                  <c:v>0.76168981481481479</c:v>
                </c:pt>
                <c:pt idx="1004">
                  <c:v>0.76170138888888894</c:v>
                </c:pt>
                <c:pt idx="1005">
                  <c:v>0.76170138888888894</c:v>
                </c:pt>
                <c:pt idx="1006">
                  <c:v>0.76171296296296298</c:v>
                </c:pt>
                <c:pt idx="1007">
                  <c:v>0.76171296296296298</c:v>
                </c:pt>
                <c:pt idx="1008">
                  <c:v>0.76172453703703702</c:v>
                </c:pt>
                <c:pt idx="1009">
                  <c:v>0.76172453703703702</c:v>
                </c:pt>
                <c:pt idx="1010">
                  <c:v>0.76173611111111106</c:v>
                </c:pt>
                <c:pt idx="1011">
                  <c:v>0.76173611111111106</c:v>
                </c:pt>
                <c:pt idx="1012">
                  <c:v>0.76174768518518521</c:v>
                </c:pt>
                <c:pt idx="1013">
                  <c:v>0.76174768518518521</c:v>
                </c:pt>
                <c:pt idx="1014">
                  <c:v>0.76175925925925925</c:v>
                </c:pt>
                <c:pt idx="1015">
                  <c:v>0.76175925925925925</c:v>
                </c:pt>
                <c:pt idx="1016">
                  <c:v>0.76177083333333329</c:v>
                </c:pt>
                <c:pt idx="1017">
                  <c:v>0.76177083333333329</c:v>
                </c:pt>
                <c:pt idx="1018">
                  <c:v>0.76178240740740744</c:v>
                </c:pt>
                <c:pt idx="1019">
                  <c:v>0.76178240740740744</c:v>
                </c:pt>
                <c:pt idx="1020">
                  <c:v>0.76179398148148147</c:v>
                </c:pt>
                <c:pt idx="1021">
                  <c:v>0.76179398148148147</c:v>
                </c:pt>
                <c:pt idx="1022">
                  <c:v>0.76180555555555551</c:v>
                </c:pt>
                <c:pt idx="1023">
                  <c:v>0.76181712962962966</c:v>
                </c:pt>
                <c:pt idx="1024">
                  <c:v>0.76181712962962966</c:v>
                </c:pt>
                <c:pt idx="1025">
                  <c:v>0.7618287037037037</c:v>
                </c:pt>
                <c:pt idx="1026">
                  <c:v>0.7618287037037037</c:v>
                </c:pt>
                <c:pt idx="1027">
                  <c:v>0.76184027777777774</c:v>
                </c:pt>
                <c:pt idx="1028">
                  <c:v>0.76184027777777774</c:v>
                </c:pt>
                <c:pt idx="1029">
                  <c:v>0.76185185185185189</c:v>
                </c:pt>
                <c:pt idx="1030">
                  <c:v>0.76185185185185189</c:v>
                </c:pt>
                <c:pt idx="1031">
                  <c:v>0.76186342592592593</c:v>
                </c:pt>
                <c:pt idx="1032">
                  <c:v>0.76186342592592593</c:v>
                </c:pt>
                <c:pt idx="1033">
                  <c:v>0.76187499999999997</c:v>
                </c:pt>
                <c:pt idx="1034">
                  <c:v>0.76187499999999997</c:v>
                </c:pt>
                <c:pt idx="1035">
                  <c:v>0.76188657407407412</c:v>
                </c:pt>
                <c:pt idx="1036">
                  <c:v>0.76188657407407412</c:v>
                </c:pt>
                <c:pt idx="1037">
                  <c:v>0.76189814814814816</c:v>
                </c:pt>
                <c:pt idx="1038">
                  <c:v>0.7619097222222222</c:v>
                </c:pt>
                <c:pt idx="1039">
                  <c:v>0.7619097222222222</c:v>
                </c:pt>
                <c:pt idx="1040">
                  <c:v>0.76192129629629635</c:v>
                </c:pt>
                <c:pt idx="1041">
                  <c:v>0.76192129629629635</c:v>
                </c:pt>
                <c:pt idx="1042">
                  <c:v>0.76193287037037039</c:v>
                </c:pt>
                <c:pt idx="1043">
                  <c:v>0.76193287037037039</c:v>
                </c:pt>
                <c:pt idx="1044">
                  <c:v>0.76194444444444442</c:v>
                </c:pt>
                <c:pt idx="1045">
                  <c:v>0.76194444444444442</c:v>
                </c:pt>
                <c:pt idx="1046">
                  <c:v>0.76195601851851846</c:v>
                </c:pt>
                <c:pt idx="1047">
                  <c:v>0.76195601851851846</c:v>
                </c:pt>
                <c:pt idx="1048">
                  <c:v>0.76196759259259261</c:v>
                </c:pt>
                <c:pt idx="1049">
                  <c:v>0.76196759259259261</c:v>
                </c:pt>
                <c:pt idx="1050">
                  <c:v>0.76197916666666665</c:v>
                </c:pt>
                <c:pt idx="1051">
                  <c:v>0.76197916666666665</c:v>
                </c:pt>
                <c:pt idx="1052">
                  <c:v>0.76199074074074069</c:v>
                </c:pt>
                <c:pt idx="1053">
                  <c:v>0.76199074074074069</c:v>
                </c:pt>
                <c:pt idx="1054">
                  <c:v>0.76200231481481484</c:v>
                </c:pt>
                <c:pt idx="1055">
                  <c:v>0.76201388888888888</c:v>
                </c:pt>
                <c:pt idx="1056">
                  <c:v>0.76201388888888888</c:v>
                </c:pt>
                <c:pt idx="1057">
                  <c:v>0.76202546296296292</c:v>
                </c:pt>
                <c:pt idx="1058">
                  <c:v>0.76202546296296292</c:v>
                </c:pt>
                <c:pt idx="1059">
                  <c:v>0.76203703703703707</c:v>
                </c:pt>
                <c:pt idx="1060">
                  <c:v>0.76203703703703707</c:v>
                </c:pt>
                <c:pt idx="1061">
                  <c:v>0.76204861111111111</c:v>
                </c:pt>
                <c:pt idx="1062">
                  <c:v>0.76204861111111111</c:v>
                </c:pt>
                <c:pt idx="1063">
                  <c:v>0.76206018518518515</c:v>
                </c:pt>
                <c:pt idx="1064">
                  <c:v>0.76206018518518515</c:v>
                </c:pt>
                <c:pt idx="1065">
                  <c:v>0.7620717592592593</c:v>
                </c:pt>
                <c:pt idx="1066">
                  <c:v>0.7620717592592593</c:v>
                </c:pt>
                <c:pt idx="1067">
                  <c:v>0.76208333333333333</c:v>
                </c:pt>
                <c:pt idx="1068">
                  <c:v>0.76208333333333333</c:v>
                </c:pt>
                <c:pt idx="1069">
                  <c:v>0.76209490740740737</c:v>
                </c:pt>
                <c:pt idx="1070">
                  <c:v>0.76209490740740737</c:v>
                </c:pt>
                <c:pt idx="1071">
                  <c:v>0.76210648148148152</c:v>
                </c:pt>
                <c:pt idx="1072">
                  <c:v>0.76211805555555556</c:v>
                </c:pt>
                <c:pt idx="1073">
                  <c:v>0.76211805555555556</c:v>
                </c:pt>
                <c:pt idx="1074">
                  <c:v>0.7621296296296296</c:v>
                </c:pt>
                <c:pt idx="1075">
                  <c:v>0.7621296296296296</c:v>
                </c:pt>
                <c:pt idx="1076">
                  <c:v>0.76214120370370375</c:v>
                </c:pt>
                <c:pt idx="1077">
                  <c:v>0.76214120370370375</c:v>
                </c:pt>
                <c:pt idx="1078">
                  <c:v>0.76215277777777779</c:v>
                </c:pt>
                <c:pt idx="1079">
                  <c:v>0.76215277777777779</c:v>
                </c:pt>
                <c:pt idx="1080">
                  <c:v>0.76216435185185183</c:v>
                </c:pt>
                <c:pt idx="1081">
                  <c:v>0.76216435185185183</c:v>
                </c:pt>
                <c:pt idx="1082">
                  <c:v>0.76217592592592598</c:v>
                </c:pt>
                <c:pt idx="1083">
                  <c:v>0.76217592592592598</c:v>
                </c:pt>
                <c:pt idx="1084">
                  <c:v>0.76218750000000002</c:v>
                </c:pt>
                <c:pt idx="1085">
                  <c:v>0.76218750000000002</c:v>
                </c:pt>
                <c:pt idx="1086">
                  <c:v>0.76219907407407406</c:v>
                </c:pt>
                <c:pt idx="1087">
                  <c:v>0.76219907407407406</c:v>
                </c:pt>
                <c:pt idx="1088">
                  <c:v>0.7622106481481481</c:v>
                </c:pt>
                <c:pt idx="1089">
                  <c:v>0.7622106481481481</c:v>
                </c:pt>
                <c:pt idx="1090">
                  <c:v>0.76222222222222225</c:v>
                </c:pt>
                <c:pt idx="1091">
                  <c:v>0.76223379629629628</c:v>
                </c:pt>
                <c:pt idx="1092">
                  <c:v>0.76223379629629628</c:v>
                </c:pt>
                <c:pt idx="1093">
                  <c:v>0.76224537037037032</c:v>
                </c:pt>
                <c:pt idx="1094">
                  <c:v>0.76224537037037032</c:v>
                </c:pt>
                <c:pt idx="1095">
                  <c:v>0.76225694444444447</c:v>
                </c:pt>
                <c:pt idx="1096">
                  <c:v>0.76225694444444447</c:v>
                </c:pt>
                <c:pt idx="1097">
                  <c:v>0.76226851851851851</c:v>
                </c:pt>
                <c:pt idx="1098">
                  <c:v>0.76226851851851851</c:v>
                </c:pt>
                <c:pt idx="1099">
                  <c:v>0.76228009259259255</c:v>
                </c:pt>
                <c:pt idx="1100">
                  <c:v>0.76228009259259255</c:v>
                </c:pt>
                <c:pt idx="1101">
                  <c:v>0.7622916666666667</c:v>
                </c:pt>
                <c:pt idx="1102">
                  <c:v>0.7622916666666667</c:v>
                </c:pt>
                <c:pt idx="1103">
                  <c:v>0.76231481481481478</c:v>
                </c:pt>
                <c:pt idx="1104">
                  <c:v>0.76231481481481478</c:v>
                </c:pt>
                <c:pt idx="1105">
                  <c:v>0.76232638888888893</c:v>
                </c:pt>
                <c:pt idx="1106">
                  <c:v>0.76232638888888893</c:v>
                </c:pt>
                <c:pt idx="1107">
                  <c:v>0.76233796296296297</c:v>
                </c:pt>
                <c:pt idx="1108">
                  <c:v>0.76233796296296297</c:v>
                </c:pt>
                <c:pt idx="1109">
                  <c:v>0.76234953703703701</c:v>
                </c:pt>
                <c:pt idx="1110">
                  <c:v>0.76234953703703701</c:v>
                </c:pt>
                <c:pt idx="1111">
                  <c:v>0.76236111111111116</c:v>
                </c:pt>
                <c:pt idx="1112">
                  <c:v>0.76236111111111116</c:v>
                </c:pt>
                <c:pt idx="1113">
                  <c:v>0.76237268518518519</c:v>
                </c:pt>
                <c:pt idx="1114">
                  <c:v>0.76237268518518519</c:v>
                </c:pt>
                <c:pt idx="1115">
                  <c:v>0.76238425925925923</c:v>
                </c:pt>
                <c:pt idx="1116">
                  <c:v>0.76238425925925923</c:v>
                </c:pt>
                <c:pt idx="1117">
                  <c:v>0.76239583333333338</c:v>
                </c:pt>
                <c:pt idx="1118">
                  <c:v>0.76239583333333338</c:v>
                </c:pt>
                <c:pt idx="1119">
                  <c:v>0.76240740740740742</c:v>
                </c:pt>
                <c:pt idx="1120">
                  <c:v>0.76240740740740742</c:v>
                </c:pt>
                <c:pt idx="1121">
                  <c:v>0.76241898148148146</c:v>
                </c:pt>
                <c:pt idx="1122">
                  <c:v>0.7624305555555555</c:v>
                </c:pt>
                <c:pt idx="1123">
                  <c:v>0.7624305555555555</c:v>
                </c:pt>
                <c:pt idx="1124">
                  <c:v>0.76244212962962965</c:v>
                </c:pt>
                <c:pt idx="1125">
                  <c:v>0.76244212962962965</c:v>
                </c:pt>
                <c:pt idx="1126">
                  <c:v>0.76245370370370369</c:v>
                </c:pt>
                <c:pt idx="1127">
                  <c:v>0.76245370370370369</c:v>
                </c:pt>
                <c:pt idx="1128">
                  <c:v>0.76246527777777773</c:v>
                </c:pt>
                <c:pt idx="1129">
                  <c:v>0.76246527777777773</c:v>
                </c:pt>
                <c:pt idx="1130">
                  <c:v>0.76247685185185188</c:v>
                </c:pt>
                <c:pt idx="1131">
                  <c:v>0.76247685185185188</c:v>
                </c:pt>
                <c:pt idx="1132">
                  <c:v>0.76248842592592592</c:v>
                </c:pt>
                <c:pt idx="1133">
                  <c:v>0.76248842592592592</c:v>
                </c:pt>
                <c:pt idx="1134">
                  <c:v>0.76249999999999996</c:v>
                </c:pt>
                <c:pt idx="1135">
                  <c:v>0.76249999999999996</c:v>
                </c:pt>
                <c:pt idx="1136">
                  <c:v>0.76251157407407411</c:v>
                </c:pt>
                <c:pt idx="1137">
                  <c:v>0.76252314814814814</c:v>
                </c:pt>
                <c:pt idx="1138">
                  <c:v>0.76252314814814814</c:v>
                </c:pt>
                <c:pt idx="1139">
                  <c:v>0.76253472222222218</c:v>
                </c:pt>
                <c:pt idx="1140">
                  <c:v>0.76253472222222218</c:v>
                </c:pt>
                <c:pt idx="1141">
                  <c:v>0.76254629629629633</c:v>
                </c:pt>
                <c:pt idx="1142">
                  <c:v>0.76254629629629633</c:v>
                </c:pt>
                <c:pt idx="1143">
                  <c:v>0.76255787037037037</c:v>
                </c:pt>
                <c:pt idx="1144">
                  <c:v>0.76255787037037037</c:v>
                </c:pt>
                <c:pt idx="1145">
                  <c:v>0.76256944444444441</c:v>
                </c:pt>
                <c:pt idx="1146">
                  <c:v>0.76256944444444441</c:v>
                </c:pt>
                <c:pt idx="1147">
                  <c:v>0.76258101851851856</c:v>
                </c:pt>
                <c:pt idx="1148">
                  <c:v>0.76258101851851856</c:v>
                </c:pt>
                <c:pt idx="1149">
                  <c:v>0.7625925925925926</c:v>
                </c:pt>
                <c:pt idx="1150">
                  <c:v>0.7625925925925926</c:v>
                </c:pt>
                <c:pt idx="1151">
                  <c:v>0.76260416666666664</c:v>
                </c:pt>
                <c:pt idx="1152">
                  <c:v>0.76260416666666664</c:v>
                </c:pt>
                <c:pt idx="1153">
                  <c:v>0.76261574074074079</c:v>
                </c:pt>
                <c:pt idx="1154">
                  <c:v>0.76261574074074079</c:v>
                </c:pt>
                <c:pt idx="1155">
                  <c:v>0.76262731481481483</c:v>
                </c:pt>
                <c:pt idx="1156">
                  <c:v>0.76263888888888887</c:v>
                </c:pt>
                <c:pt idx="1157">
                  <c:v>0.76263888888888887</c:v>
                </c:pt>
                <c:pt idx="1158">
                  <c:v>0.76265046296296302</c:v>
                </c:pt>
                <c:pt idx="1159">
                  <c:v>0.76265046296296302</c:v>
                </c:pt>
                <c:pt idx="1160">
                  <c:v>0.76266203703703705</c:v>
                </c:pt>
                <c:pt idx="1161">
                  <c:v>0.76266203703703705</c:v>
                </c:pt>
                <c:pt idx="1162">
                  <c:v>0.76267361111111109</c:v>
                </c:pt>
                <c:pt idx="1163">
                  <c:v>0.76267361111111109</c:v>
                </c:pt>
                <c:pt idx="1164">
                  <c:v>0.76268518518518513</c:v>
                </c:pt>
                <c:pt idx="1165">
                  <c:v>0.76268518518518513</c:v>
                </c:pt>
                <c:pt idx="1166">
                  <c:v>0.76269675925925928</c:v>
                </c:pt>
                <c:pt idx="1167">
                  <c:v>0.76269675925925928</c:v>
                </c:pt>
                <c:pt idx="1168">
                  <c:v>0.76270833333333332</c:v>
                </c:pt>
                <c:pt idx="1169">
                  <c:v>0.76270833333333332</c:v>
                </c:pt>
                <c:pt idx="1170">
                  <c:v>0.76271990740740736</c:v>
                </c:pt>
                <c:pt idx="1171">
                  <c:v>0.76271990740740736</c:v>
                </c:pt>
                <c:pt idx="1172">
                  <c:v>0.76273148148148151</c:v>
                </c:pt>
                <c:pt idx="1173">
                  <c:v>0.76274305555555555</c:v>
                </c:pt>
                <c:pt idx="1174">
                  <c:v>0.76274305555555555</c:v>
                </c:pt>
                <c:pt idx="1175">
                  <c:v>0.76275462962962959</c:v>
                </c:pt>
                <c:pt idx="1176">
                  <c:v>0.76275462962962959</c:v>
                </c:pt>
                <c:pt idx="1177">
                  <c:v>0.76276620370370374</c:v>
                </c:pt>
                <c:pt idx="1178">
                  <c:v>0.76276620370370374</c:v>
                </c:pt>
                <c:pt idx="1179">
                  <c:v>0.76277777777777778</c:v>
                </c:pt>
                <c:pt idx="1180">
                  <c:v>0.76277777777777778</c:v>
                </c:pt>
                <c:pt idx="1181">
                  <c:v>0.76278935185185182</c:v>
                </c:pt>
                <c:pt idx="1182">
                  <c:v>0.76278935185185182</c:v>
                </c:pt>
                <c:pt idx="1183">
                  <c:v>0.76280092592592597</c:v>
                </c:pt>
                <c:pt idx="1184">
                  <c:v>0.76280092592592597</c:v>
                </c:pt>
                <c:pt idx="1185">
                  <c:v>0.7628125</c:v>
                </c:pt>
                <c:pt idx="1186">
                  <c:v>0.7628125</c:v>
                </c:pt>
                <c:pt idx="1187">
                  <c:v>0.76282407407407404</c:v>
                </c:pt>
                <c:pt idx="1188">
                  <c:v>0.76282407407407404</c:v>
                </c:pt>
                <c:pt idx="1189">
                  <c:v>0.76283564814814819</c:v>
                </c:pt>
                <c:pt idx="1190">
                  <c:v>0.76284722222222223</c:v>
                </c:pt>
                <c:pt idx="1191">
                  <c:v>0.76284722222222223</c:v>
                </c:pt>
                <c:pt idx="1192">
                  <c:v>0.76285879629629627</c:v>
                </c:pt>
                <c:pt idx="1193">
                  <c:v>0.76285879629629627</c:v>
                </c:pt>
                <c:pt idx="1194">
                  <c:v>0.76287037037037042</c:v>
                </c:pt>
                <c:pt idx="1195">
                  <c:v>0.76287037037037042</c:v>
                </c:pt>
                <c:pt idx="1196">
                  <c:v>0.76288194444444446</c:v>
                </c:pt>
                <c:pt idx="1197">
                  <c:v>0.76288194444444446</c:v>
                </c:pt>
                <c:pt idx="1198">
                  <c:v>0.7628935185185185</c:v>
                </c:pt>
                <c:pt idx="1199">
                  <c:v>0.76290509259259254</c:v>
                </c:pt>
                <c:pt idx="1200">
                  <c:v>0.76290509259259254</c:v>
                </c:pt>
                <c:pt idx="1201">
                  <c:v>0.76291666666666669</c:v>
                </c:pt>
                <c:pt idx="1202">
                  <c:v>0.76291666666666669</c:v>
                </c:pt>
                <c:pt idx="1203">
                  <c:v>0.76292824074074073</c:v>
                </c:pt>
                <c:pt idx="1204">
                  <c:v>0.76292824074074073</c:v>
                </c:pt>
                <c:pt idx="1205">
                  <c:v>0.76293981481481477</c:v>
                </c:pt>
                <c:pt idx="1206">
                  <c:v>0.76293981481481477</c:v>
                </c:pt>
                <c:pt idx="1207">
                  <c:v>0.76295138888888892</c:v>
                </c:pt>
                <c:pt idx="1208">
                  <c:v>0.76295138888888892</c:v>
                </c:pt>
                <c:pt idx="1209">
                  <c:v>0.76296296296296295</c:v>
                </c:pt>
                <c:pt idx="1210">
                  <c:v>0.76296296296296295</c:v>
                </c:pt>
                <c:pt idx="1211">
                  <c:v>0.76297453703703699</c:v>
                </c:pt>
                <c:pt idx="1212">
                  <c:v>0.76297453703703699</c:v>
                </c:pt>
                <c:pt idx="1213">
                  <c:v>0.76298611111111114</c:v>
                </c:pt>
                <c:pt idx="1214">
                  <c:v>0.76299768518518518</c:v>
                </c:pt>
                <c:pt idx="1215">
                  <c:v>0.76299768518518518</c:v>
                </c:pt>
                <c:pt idx="1216">
                  <c:v>0.76300925925925922</c:v>
                </c:pt>
                <c:pt idx="1217">
                  <c:v>0.76300925925925922</c:v>
                </c:pt>
                <c:pt idx="1218">
                  <c:v>0.76302083333333337</c:v>
                </c:pt>
                <c:pt idx="1219">
                  <c:v>0.76302083333333337</c:v>
                </c:pt>
                <c:pt idx="1220">
                  <c:v>0.76303240740740741</c:v>
                </c:pt>
                <c:pt idx="1221">
                  <c:v>0.76303240740740741</c:v>
                </c:pt>
                <c:pt idx="1222">
                  <c:v>0.76304398148148145</c:v>
                </c:pt>
                <c:pt idx="1223">
                  <c:v>0.76304398148148145</c:v>
                </c:pt>
                <c:pt idx="1224">
                  <c:v>0.7630555555555556</c:v>
                </c:pt>
                <c:pt idx="1225">
                  <c:v>0.7630555555555556</c:v>
                </c:pt>
                <c:pt idx="1226">
                  <c:v>0.76306712962962964</c:v>
                </c:pt>
                <c:pt idx="1227">
                  <c:v>0.76306712962962964</c:v>
                </c:pt>
                <c:pt idx="1228">
                  <c:v>0.76307870370370368</c:v>
                </c:pt>
                <c:pt idx="1229">
                  <c:v>0.76309027777777783</c:v>
                </c:pt>
                <c:pt idx="1230">
                  <c:v>0.76309027777777783</c:v>
                </c:pt>
                <c:pt idx="1231">
                  <c:v>0.76310185185185186</c:v>
                </c:pt>
                <c:pt idx="1232">
                  <c:v>0.76310185185185186</c:v>
                </c:pt>
                <c:pt idx="1233">
                  <c:v>0.7631134259259259</c:v>
                </c:pt>
                <c:pt idx="1234">
                  <c:v>0.7631134259259259</c:v>
                </c:pt>
                <c:pt idx="1235">
                  <c:v>0.76312500000000005</c:v>
                </c:pt>
                <c:pt idx="1236">
                  <c:v>0.76312500000000005</c:v>
                </c:pt>
                <c:pt idx="1237">
                  <c:v>0.76313657407407409</c:v>
                </c:pt>
                <c:pt idx="1238">
                  <c:v>0.76313657407407409</c:v>
                </c:pt>
                <c:pt idx="1239">
                  <c:v>0.76314814814814813</c:v>
                </c:pt>
                <c:pt idx="1240">
                  <c:v>0.76314814814814813</c:v>
                </c:pt>
                <c:pt idx="1241">
                  <c:v>0.76315972222222217</c:v>
                </c:pt>
                <c:pt idx="1242">
                  <c:v>0.76315972222222217</c:v>
                </c:pt>
                <c:pt idx="1243">
                  <c:v>0.76317129629629632</c:v>
                </c:pt>
                <c:pt idx="1244">
                  <c:v>0.76318287037037036</c:v>
                </c:pt>
                <c:pt idx="1245">
                  <c:v>0.76318287037037036</c:v>
                </c:pt>
                <c:pt idx="1246">
                  <c:v>0.7631944444444444</c:v>
                </c:pt>
                <c:pt idx="1247">
                  <c:v>0.7631944444444444</c:v>
                </c:pt>
                <c:pt idx="1248">
                  <c:v>0.76320601851851855</c:v>
                </c:pt>
                <c:pt idx="1249">
                  <c:v>0.76320601851851855</c:v>
                </c:pt>
                <c:pt idx="1250">
                  <c:v>0.76321759259259259</c:v>
                </c:pt>
                <c:pt idx="1251">
                  <c:v>0.76321759259259259</c:v>
                </c:pt>
                <c:pt idx="1252">
                  <c:v>0.76322916666666663</c:v>
                </c:pt>
                <c:pt idx="1253">
                  <c:v>0.76322916666666663</c:v>
                </c:pt>
                <c:pt idx="1254">
                  <c:v>0.76324074074074078</c:v>
                </c:pt>
                <c:pt idx="1255">
                  <c:v>0.76324074074074078</c:v>
                </c:pt>
                <c:pt idx="1256">
                  <c:v>0.76325231481481481</c:v>
                </c:pt>
                <c:pt idx="1257">
                  <c:v>0.76325231481481481</c:v>
                </c:pt>
                <c:pt idx="1258">
                  <c:v>0.76326388888888885</c:v>
                </c:pt>
                <c:pt idx="1259">
                  <c:v>0.76326388888888885</c:v>
                </c:pt>
                <c:pt idx="1260">
                  <c:v>0.763275462962963</c:v>
                </c:pt>
                <c:pt idx="1261">
                  <c:v>0.76328703703703704</c:v>
                </c:pt>
                <c:pt idx="1262">
                  <c:v>0.76328703703703704</c:v>
                </c:pt>
                <c:pt idx="1263">
                  <c:v>0.76329861111111108</c:v>
                </c:pt>
                <c:pt idx="1264">
                  <c:v>0.76329861111111108</c:v>
                </c:pt>
                <c:pt idx="1265">
                  <c:v>0.76331018518518523</c:v>
                </c:pt>
                <c:pt idx="1266">
                  <c:v>0.76331018518518523</c:v>
                </c:pt>
                <c:pt idx="1267">
                  <c:v>0.76332175925925927</c:v>
                </c:pt>
                <c:pt idx="1268">
                  <c:v>0.76332175925925927</c:v>
                </c:pt>
                <c:pt idx="1269">
                  <c:v>0.76333333333333331</c:v>
                </c:pt>
                <c:pt idx="1270">
                  <c:v>0.76333333333333331</c:v>
                </c:pt>
                <c:pt idx="1271">
                  <c:v>0.76334490740740746</c:v>
                </c:pt>
                <c:pt idx="1272">
                  <c:v>0.76334490740740746</c:v>
                </c:pt>
                <c:pt idx="1273">
                  <c:v>0.7633564814814815</c:v>
                </c:pt>
                <c:pt idx="1274">
                  <c:v>0.7633564814814815</c:v>
                </c:pt>
                <c:pt idx="1275">
                  <c:v>0.76336805555555554</c:v>
                </c:pt>
                <c:pt idx="1276">
                  <c:v>0.76337962962962957</c:v>
                </c:pt>
                <c:pt idx="1277">
                  <c:v>0.76337962962962957</c:v>
                </c:pt>
                <c:pt idx="1278">
                  <c:v>0.76339120370370372</c:v>
                </c:pt>
                <c:pt idx="1279">
                  <c:v>0.76339120370370372</c:v>
                </c:pt>
                <c:pt idx="1280">
                  <c:v>0.76340277777777776</c:v>
                </c:pt>
                <c:pt idx="1281">
                  <c:v>0.76340277777777776</c:v>
                </c:pt>
                <c:pt idx="1282">
                  <c:v>0.7634143518518518</c:v>
                </c:pt>
                <c:pt idx="1283">
                  <c:v>0.7634143518518518</c:v>
                </c:pt>
                <c:pt idx="1284">
                  <c:v>0.76342592592592595</c:v>
                </c:pt>
                <c:pt idx="1285">
                  <c:v>0.76342592592592595</c:v>
                </c:pt>
                <c:pt idx="1286">
                  <c:v>0.76343749999999999</c:v>
                </c:pt>
                <c:pt idx="1287">
                  <c:v>0.76343749999999999</c:v>
                </c:pt>
                <c:pt idx="1288">
                  <c:v>0.76344907407407403</c:v>
                </c:pt>
                <c:pt idx="1289">
                  <c:v>0.76344907407407403</c:v>
                </c:pt>
                <c:pt idx="1290">
                  <c:v>0.76346064814814818</c:v>
                </c:pt>
                <c:pt idx="1291">
                  <c:v>0.76347222222222222</c:v>
                </c:pt>
                <c:pt idx="1292">
                  <c:v>0.76347222222222222</c:v>
                </c:pt>
                <c:pt idx="1293">
                  <c:v>0.76348379629629626</c:v>
                </c:pt>
                <c:pt idx="1294">
                  <c:v>0.76348379629629626</c:v>
                </c:pt>
                <c:pt idx="1295">
                  <c:v>0.76349537037037041</c:v>
                </c:pt>
                <c:pt idx="1296">
                  <c:v>0.76349537037037041</c:v>
                </c:pt>
                <c:pt idx="1297">
                  <c:v>0.76350694444444445</c:v>
                </c:pt>
                <c:pt idx="1298">
                  <c:v>0.76350694444444445</c:v>
                </c:pt>
                <c:pt idx="1299">
                  <c:v>0.76351851851851849</c:v>
                </c:pt>
                <c:pt idx="1300">
                  <c:v>0.76351851851851849</c:v>
                </c:pt>
                <c:pt idx="1301">
                  <c:v>0.76353009259259264</c:v>
                </c:pt>
                <c:pt idx="1302">
                  <c:v>0.76353009259259264</c:v>
                </c:pt>
                <c:pt idx="1303">
                  <c:v>0.76354166666666667</c:v>
                </c:pt>
                <c:pt idx="1304">
                  <c:v>0.76354166666666667</c:v>
                </c:pt>
                <c:pt idx="1305">
                  <c:v>0.76355324074074071</c:v>
                </c:pt>
                <c:pt idx="1306">
                  <c:v>0.76356481481481486</c:v>
                </c:pt>
                <c:pt idx="1307">
                  <c:v>0.76356481481481486</c:v>
                </c:pt>
                <c:pt idx="1308">
                  <c:v>0.7635763888888889</c:v>
                </c:pt>
                <c:pt idx="1309">
                  <c:v>0.7635763888888889</c:v>
                </c:pt>
                <c:pt idx="1310">
                  <c:v>0.76358796296296294</c:v>
                </c:pt>
                <c:pt idx="1311">
                  <c:v>0.76358796296296294</c:v>
                </c:pt>
                <c:pt idx="1312">
                  <c:v>0.76359953703703709</c:v>
                </c:pt>
                <c:pt idx="1313">
                  <c:v>0.76359953703703709</c:v>
                </c:pt>
                <c:pt idx="1314">
                  <c:v>0.76361111111111113</c:v>
                </c:pt>
                <c:pt idx="1315">
                  <c:v>0.76361111111111113</c:v>
                </c:pt>
                <c:pt idx="1316">
                  <c:v>0.76362268518518517</c:v>
                </c:pt>
                <c:pt idx="1317">
                  <c:v>0.76362268518518517</c:v>
                </c:pt>
                <c:pt idx="1318">
                  <c:v>0.76363425925925921</c:v>
                </c:pt>
                <c:pt idx="1319">
                  <c:v>0.76364583333333336</c:v>
                </c:pt>
                <c:pt idx="1320">
                  <c:v>0.76364583333333336</c:v>
                </c:pt>
                <c:pt idx="1321">
                  <c:v>0.7636574074074074</c:v>
                </c:pt>
                <c:pt idx="1322">
                  <c:v>0.7636574074074074</c:v>
                </c:pt>
                <c:pt idx="1323">
                  <c:v>0.76366898148148143</c:v>
                </c:pt>
                <c:pt idx="1324">
                  <c:v>0.76366898148148143</c:v>
                </c:pt>
                <c:pt idx="1325">
                  <c:v>0.76368055555555558</c:v>
                </c:pt>
                <c:pt idx="1326">
                  <c:v>0.76368055555555558</c:v>
                </c:pt>
                <c:pt idx="1327">
                  <c:v>0.76369212962962962</c:v>
                </c:pt>
                <c:pt idx="1328">
                  <c:v>0.76369212962962962</c:v>
                </c:pt>
                <c:pt idx="1329">
                  <c:v>0.76370370370370366</c:v>
                </c:pt>
                <c:pt idx="1330">
                  <c:v>0.76370370370370366</c:v>
                </c:pt>
                <c:pt idx="1331">
                  <c:v>0.76371527777777781</c:v>
                </c:pt>
                <c:pt idx="1332">
                  <c:v>0.76371527777777781</c:v>
                </c:pt>
                <c:pt idx="1333">
                  <c:v>0.76372685185185185</c:v>
                </c:pt>
                <c:pt idx="1334">
                  <c:v>0.76372685185185185</c:v>
                </c:pt>
                <c:pt idx="1335">
                  <c:v>0.76373842592592589</c:v>
                </c:pt>
                <c:pt idx="1336">
                  <c:v>0.76373842592592589</c:v>
                </c:pt>
                <c:pt idx="1337">
                  <c:v>0.76375000000000004</c:v>
                </c:pt>
                <c:pt idx="1338">
                  <c:v>0.76375000000000004</c:v>
                </c:pt>
                <c:pt idx="1339">
                  <c:v>0.76376157407407408</c:v>
                </c:pt>
                <c:pt idx="1340">
                  <c:v>0.76377314814814812</c:v>
                </c:pt>
                <c:pt idx="1341">
                  <c:v>0.76377314814814812</c:v>
                </c:pt>
                <c:pt idx="1342">
                  <c:v>0.76378472222222227</c:v>
                </c:pt>
                <c:pt idx="1343">
                  <c:v>0.76378472222222227</c:v>
                </c:pt>
                <c:pt idx="1344">
                  <c:v>0.76379629629629631</c:v>
                </c:pt>
                <c:pt idx="1345">
                  <c:v>0.76379629629629631</c:v>
                </c:pt>
                <c:pt idx="1346">
                  <c:v>0.76380787037037035</c:v>
                </c:pt>
                <c:pt idx="1347">
                  <c:v>0.76380787037037035</c:v>
                </c:pt>
                <c:pt idx="1348">
                  <c:v>0.7638194444444445</c:v>
                </c:pt>
                <c:pt idx="1349">
                  <c:v>0.7638194444444445</c:v>
                </c:pt>
                <c:pt idx="1350">
                  <c:v>0.76383101851851853</c:v>
                </c:pt>
                <c:pt idx="1351">
                  <c:v>0.76383101851851853</c:v>
                </c:pt>
                <c:pt idx="1352">
                  <c:v>0.76384259259259257</c:v>
                </c:pt>
                <c:pt idx="1353">
                  <c:v>0.76384259259259257</c:v>
                </c:pt>
                <c:pt idx="1354">
                  <c:v>0.76385416666666661</c:v>
                </c:pt>
                <c:pt idx="1355">
                  <c:v>0.76385416666666661</c:v>
                </c:pt>
                <c:pt idx="1356">
                  <c:v>0.76386574074074076</c:v>
                </c:pt>
                <c:pt idx="1357">
                  <c:v>0.76386574074074076</c:v>
                </c:pt>
                <c:pt idx="1358">
                  <c:v>0.7638773148148148</c:v>
                </c:pt>
                <c:pt idx="1359">
                  <c:v>0.7638773148148148</c:v>
                </c:pt>
                <c:pt idx="1360">
                  <c:v>0.76388888888888884</c:v>
                </c:pt>
                <c:pt idx="1361">
                  <c:v>0.76388888888888884</c:v>
                </c:pt>
                <c:pt idx="1362">
                  <c:v>0.76390046296296299</c:v>
                </c:pt>
                <c:pt idx="1363">
                  <c:v>0.76391203703703703</c:v>
                </c:pt>
                <c:pt idx="1364">
                  <c:v>0.76391203703703703</c:v>
                </c:pt>
                <c:pt idx="1365">
                  <c:v>0.76392361111111107</c:v>
                </c:pt>
                <c:pt idx="1366">
                  <c:v>0.76392361111111107</c:v>
                </c:pt>
                <c:pt idx="1367">
                  <c:v>0.76393518518518522</c:v>
                </c:pt>
                <c:pt idx="1368">
                  <c:v>0.76393518518518522</c:v>
                </c:pt>
                <c:pt idx="1369">
                  <c:v>0.76394675925925926</c:v>
                </c:pt>
                <c:pt idx="1370">
                  <c:v>0.76394675925925926</c:v>
                </c:pt>
                <c:pt idx="1371">
                  <c:v>0.76395833333333329</c:v>
                </c:pt>
                <c:pt idx="1372">
                  <c:v>0.76395833333333329</c:v>
                </c:pt>
                <c:pt idx="1373">
                  <c:v>0.76396990740740744</c:v>
                </c:pt>
                <c:pt idx="1374">
                  <c:v>0.76396990740740744</c:v>
                </c:pt>
                <c:pt idx="1375">
                  <c:v>0.76398148148148148</c:v>
                </c:pt>
                <c:pt idx="1376">
                  <c:v>0.76398148148148148</c:v>
                </c:pt>
                <c:pt idx="1377">
                  <c:v>0.76399305555555552</c:v>
                </c:pt>
                <c:pt idx="1378">
                  <c:v>0.76399305555555552</c:v>
                </c:pt>
                <c:pt idx="1379">
                  <c:v>0.76400462962962967</c:v>
                </c:pt>
                <c:pt idx="1380">
                  <c:v>0.76400462962962967</c:v>
                </c:pt>
                <c:pt idx="1381">
                  <c:v>0.76401620370370371</c:v>
                </c:pt>
                <c:pt idx="1382">
                  <c:v>0.76401620370370371</c:v>
                </c:pt>
                <c:pt idx="1383">
                  <c:v>0.76402777777777775</c:v>
                </c:pt>
                <c:pt idx="1384">
                  <c:v>0.7640393518518519</c:v>
                </c:pt>
                <c:pt idx="1385">
                  <c:v>0.7640393518518519</c:v>
                </c:pt>
                <c:pt idx="1386">
                  <c:v>0.76405092592592594</c:v>
                </c:pt>
                <c:pt idx="1387">
                  <c:v>0.76405092592592594</c:v>
                </c:pt>
                <c:pt idx="1388">
                  <c:v>0.76406249999999998</c:v>
                </c:pt>
                <c:pt idx="1389">
                  <c:v>0.76406249999999998</c:v>
                </c:pt>
                <c:pt idx="1390">
                  <c:v>0.76407407407407413</c:v>
                </c:pt>
                <c:pt idx="1391">
                  <c:v>0.76407407407407413</c:v>
                </c:pt>
                <c:pt idx="1392">
                  <c:v>0.76408564814814817</c:v>
                </c:pt>
                <c:pt idx="1393">
                  <c:v>0.76408564814814817</c:v>
                </c:pt>
                <c:pt idx="1394">
                  <c:v>0.76409722222222221</c:v>
                </c:pt>
                <c:pt idx="1395">
                  <c:v>0.76409722222222221</c:v>
                </c:pt>
                <c:pt idx="1396">
                  <c:v>0.76410879629629624</c:v>
                </c:pt>
                <c:pt idx="1397">
                  <c:v>0.76410879629629624</c:v>
                </c:pt>
                <c:pt idx="1398">
                  <c:v>0.76412037037037039</c:v>
                </c:pt>
                <c:pt idx="1399">
                  <c:v>0.76413194444444443</c:v>
                </c:pt>
                <c:pt idx="1400">
                  <c:v>0.76413194444444443</c:v>
                </c:pt>
                <c:pt idx="1401">
                  <c:v>0.76414351851851847</c:v>
                </c:pt>
                <c:pt idx="1402">
                  <c:v>0.76414351851851847</c:v>
                </c:pt>
                <c:pt idx="1403">
                  <c:v>0.76415509259259262</c:v>
                </c:pt>
                <c:pt idx="1404">
                  <c:v>0.76415509259259262</c:v>
                </c:pt>
                <c:pt idx="1405">
                  <c:v>0.76416666666666666</c:v>
                </c:pt>
                <c:pt idx="1406">
                  <c:v>0.76416666666666666</c:v>
                </c:pt>
                <c:pt idx="1407">
                  <c:v>0.7641782407407407</c:v>
                </c:pt>
                <c:pt idx="1408">
                  <c:v>0.7641782407407407</c:v>
                </c:pt>
                <c:pt idx="1409">
                  <c:v>0.76418981481481485</c:v>
                </c:pt>
                <c:pt idx="1410">
                  <c:v>0.76418981481481485</c:v>
                </c:pt>
                <c:pt idx="1411">
                  <c:v>0.76420138888888889</c:v>
                </c:pt>
                <c:pt idx="1412">
                  <c:v>0.76420138888888889</c:v>
                </c:pt>
                <c:pt idx="1413">
                  <c:v>0.76421296296296293</c:v>
                </c:pt>
                <c:pt idx="1414">
                  <c:v>0.76421296296296293</c:v>
                </c:pt>
                <c:pt idx="1415">
                  <c:v>0.76422453703703708</c:v>
                </c:pt>
                <c:pt idx="1416">
                  <c:v>0.76422453703703708</c:v>
                </c:pt>
                <c:pt idx="1417">
                  <c:v>0.76423611111111112</c:v>
                </c:pt>
                <c:pt idx="1418">
                  <c:v>0.76424768518518515</c:v>
                </c:pt>
                <c:pt idx="1419">
                  <c:v>0.76424768518518515</c:v>
                </c:pt>
                <c:pt idx="1420">
                  <c:v>0.7642592592592593</c:v>
                </c:pt>
                <c:pt idx="1421">
                  <c:v>0.7642592592592593</c:v>
                </c:pt>
                <c:pt idx="1422">
                  <c:v>0.76427083333333334</c:v>
                </c:pt>
                <c:pt idx="1423">
                  <c:v>0.76427083333333334</c:v>
                </c:pt>
                <c:pt idx="1424">
                  <c:v>0.76428240740740738</c:v>
                </c:pt>
                <c:pt idx="1425">
                  <c:v>0.76428240740740738</c:v>
                </c:pt>
                <c:pt idx="1426">
                  <c:v>0.76429398148148153</c:v>
                </c:pt>
                <c:pt idx="1427">
                  <c:v>0.76429398148148153</c:v>
                </c:pt>
                <c:pt idx="1428">
                  <c:v>0.76430555555555557</c:v>
                </c:pt>
                <c:pt idx="1429">
                  <c:v>0.76430555555555557</c:v>
                </c:pt>
                <c:pt idx="1430">
                  <c:v>0.76431712962962961</c:v>
                </c:pt>
                <c:pt idx="1431">
                  <c:v>0.76431712962962961</c:v>
                </c:pt>
                <c:pt idx="1432">
                  <c:v>0.76432870370370365</c:v>
                </c:pt>
                <c:pt idx="1433">
                  <c:v>0.76432870370370365</c:v>
                </c:pt>
                <c:pt idx="1434">
                  <c:v>0.7643402777777778</c:v>
                </c:pt>
                <c:pt idx="1435">
                  <c:v>0.76435185185185184</c:v>
                </c:pt>
                <c:pt idx="1436">
                  <c:v>0.76435185185185184</c:v>
                </c:pt>
                <c:pt idx="1437">
                  <c:v>0.76436342592592588</c:v>
                </c:pt>
                <c:pt idx="1438">
                  <c:v>0.76436342592592588</c:v>
                </c:pt>
                <c:pt idx="1439">
                  <c:v>0.76437500000000003</c:v>
                </c:pt>
                <c:pt idx="1440">
                  <c:v>0.76437500000000003</c:v>
                </c:pt>
                <c:pt idx="1441">
                  <c:v>0.76438657407407407</c:v>
                </c:pt>
                <c:pt idx="1442">
                  <c:v>0.76438657407407407</c:v>
                </c:pt>
                <c:pt idx="1443">
                  <c:v>0.7643981481481481</c:v>
                </c:pt>
                <c:pt idx="1444">
                  <c:v>0.7643981481481481</c:v>
                </c:pt>
                <c:pt idx="1445">
                  <c:v>0.76440972222222225</c:v>
                </c:pt>
                <c:pt idx="1446">
                  <c:v>0.76440972222222225</c:v>
                </c:pt>
                <c:pt idx="1447">
                  <c:v>0.76442129629629629</c:v>
                </c:pt>
                <c:pt idx="1448">
                  <c:v>0.76442129629629629</c:v>
                </c:pt>
                <c:pt idx="1449">
                  <c:v>0.76443287037037033</c:v>
                </c:pt>
                <c:pt idx="1450">
                  <c:v>0.76444444444444448</c:v>
                </c:pt>
                <c:pt idx="1451">
                  <c:v>0.76444444444444448</c:v>
                </c:pt>
                <c:pt idx="1452">
                  <c:v>0.76445601851851852</c:v>
                </c:pt>
                <c:pt idx="1453">
                  <c:v>0.76445601851851852</c:v>
                </c:pt>
                <c:pt idx="1454">
                  <c:v>0.76446759259259256</c:v>
                </c:pt>
                <c:pt idx="1455">
                  <c:v>0.76446759259259256</c:v>
                </c:pt>
                <c:pt idx="1456">
                  <c:v>0.76447916666666671</c:v>
                </c:pt>
                <c:pt idx="1457">
                  <c:v>0.76447916666666671</c:v>
                </c:pt>
                <c:pt idx="1458">
                  <c:v>0.76449074074074075</c:v>
                </c:pt>
                <c:pt idx="1459">
                  <c:v>0.76449074074074075</c:v>
                </c:pt>
                <c:pt idx="1460">
                  <c:v>0.76450231481481479</c:v>
                </c:pt>
                <c:pt idx="1461">
                  <c:v>0.76450231481481479</c:v>
                </c:pt>
                <c:pt idx="1462">
                  <c:v>0.76451388888888894</c:v>
                </c:pt>
                <c:pt idx="1463">
                  <c:v>0.76451388888888894</c:v>
                </c:pt>
                <c:pt idx="1464">
                  <c:v>0.76452546296296298</c:v>
                </c:pt>
                <c:pt idx="1465">
                  <c:v>0.76452546296296298</c:v>
                </c:pt>
                <c:pt idx="1466">
                  <c:v>0.76453703703703701</c:v>
                </c:pt>
                <c:pt idx="1467">
                  <c:v>0.76454861111111116</c:v>
                </c:pt>
                <c:pt idx="1468">
                  <c:v>0.76454861111111116</c:v>
                </c:pt>
                <c:pt idx="1469">
                  <c:v>0.7645601851851852</c:v>
                </c:pt>
                <c:pt idx="1470">
                  <c:v>0.7645601851851852</c:v>
                </c:pt>
                <c:pt idx="1471">
                  <c:v>0.76457175925925924</c:v>
                </c:pt>
                <c:pt idx="1472">
                  <c:v>0.76457175925925924</c:v>
                </c:pt>
                <c:pt idx="1473">
                  <c:v>0.76458333333333328</c:v>
                </c:pt>
                <c:pt idx="1474">
                  <c:v>0.76458333333333328</c:v>
                </c:pt>
                <c:pt idx="1475">
                  <c:v>0.76459490740740743</c:v>
                </c:pt>
                <c:pt idx="1476">
                  <c:v>0.76459490740740743</c:v>
                </c:pt>
                <c:pt idx="1477">
                  <c:v>0.76460648148148147</c:v>
                </c:pt>
                <c:pt idx="1478">
                  <c:v>0.76460648148148147</c:v>
                </c:pt>
                <c:pt idx="1479">
                  <c:v>0.76461805555555551</c:v>
                </c:pt>
                <c:pt idx="1480">
                  <c:v>0.76461805555555551</c:v>
                </c:pt>
                <c:pt idx="1481">
                  <c:v>0.76462962962962966</c:v>
                </c:pt>
                <c:pt idx="1482">
                  <c:v>0.76462962962962966</c:v>
                </c:pt>
                <c:pt idx="1483">
                  <c:v>0.7646412037037037</c:v>
                </c:pt>
                <c:pt idx="1484">
                  <c:v>0.76465277777777774</c:v>
                </c:pt>
                <c:pt idx="1485">
                  <c:v>0.76465277777777774</c:v>
                </c:pt>
                <c:pt idx="1486">
                  <c:v>0.76466435185185189</c:v>
                </c:pt>
                <c:pt idx="1487">
                  <c:v>0.76466435185185189</c:v>
                </c:pt>
                <c:pt idx="1488">
                  <c:v>0.76467592592592593</c:v>
                </c:pt>
                <c:pt idx="1489">
                  <c:v>0.76467592592592593</c:v>
                </c:pt>
                <c:pt idx="1490">
                  <c:v>0.76468749999999996</c:v>
                </c:pt>
                <c:pt idx="1491">
                  <c:v>0.76468749999999996</c:v>
                </c:pt>
                <c:pt idx="1492">
                  <c:v>0.76469907407407411</c:v>
                </c:pt>
                <c:pt idx="1493">
                  <c:v>0.76469907407407411</c:v>
                </c:pt>
                <c:pt idx="1494">
                  <c:v>0.76471064814814815</c:v>
                </c:pt>
                <c:pt idx="1495">
                  <c:v>0.76471064814814815</c:v>
                </c:pt>
                <c:pt idx="1496">
                  <c:v>0.76472222222222219</c:v>
                </c:pt>
                <c:pt idx="1497">
                  <c:v>0.76472222222222219</c:v>
                </c:pt>
                <c:pt idx="1498">
                  <c:v>0.76473379629629634</c:v>
                </c:pt>
                <c:pt idx="1499">
                  <c:v>0.76473379629629634</c:v>
                </c:pt>
                <c:pt idx="1500">
                  <c:v>0.76474537037037038</c:v>
                </c:pt>
                <c:pt idx="1501">
                  <c:v>0.76474537037037038</c:v>
                </c:pt>
                <c:pt idx="1502">
                  <c:v>0.76475694444444442</c:v>
                </c:pt>
                <c:pt idx="1503">
                  <c:v>0.76476851851851857</c:v>
                </c:pt>
                <c:pt idx="1504">
                  <c:v>0.76476851851851857</c:v>
                </c:pt>
                <c:pt idx="1505">
                  <c:v>0.76478009259259261</c:v>
                </c:pt>
                <c:pt idx="1506">
                  <c:v>0.76478009259259261</c:v>
                </c:pt>
                <c:pt idx="1507">
                  <c:v>0.76479166666666665</c:v>
                </c:pt>
                <c:pt idx="1508">
                  <c:v>0.76479166666666665</c:v>
                </c:pt>
                <c:pt idx="1509">
                  <c:v>0.76480324074074069</c:v>
                </c:pt>
                <c:pt idx="1510">
                  <c:v>0.76480324074074069</c:v>
                </c:pt>
                <c:pt idx="1511">
                  <c:v>0.76481481481481484</c:v>
                </c:pt>
                <c:pt idx="1512">
                  <c:v>0.76481481481481484</c:v>
                </c:pt>
                <c:pt idx="1513">
                  <c:v>0.76482638888888888</c:v>
                </c:pt>
                <c:pt idx="1514">
                  <c:v>0.76482638888888888</c:v>
                </c:pt>
                <c:pt idx="1515">
                  <c:v>0.76483796296296291</c:v>
                </c:pt>
                <c:pt idx="1516">
                  <c:v>0.76483796296296291</c:v>
                </c:pt>
                <c:pt idx="1517">
                  <c:v>0.76484953703703706</c:v>
                </c:pt>
                <c:pt idx="1518">
                  <c:v>0.7648611111111111</c:v>
                </c:pt>
                <c:pt idx="1519">
                  <c:v>0.7648611111111111</c:v>
                </c:pt>
                <c:pt idx="1520">
                  <c:v>0.76487268518518514</c:v>
                </c:pt>
                <c:pt idx="1521">
                  <c:v>0.76487268518518514</c:v>
                </c:pt>
                <c:pt idx="1522">
                  <c:v>0.76488425925925929</c:v>
                </c:pt>
                <c:pt idx="1523">
                  <c:v>0.76488425925925929</c:v>
                </c:pt>
                <c:pt idx="1524">
                  <c:v>0.76489583333333333</c:v>
                </c:pt>
                <c:pt idx="1525">
                  <c:v>0.76489583333333333</c:v>
                </c:pt>
                <c:pt idx="1526">
                  <c:v>0.76490740740740737</c:v>
                </c:pt>
                <c:pt idx="1527">
                  <c:v>0.76490740740740737</c:v>
                </c:pt>
                <c:pt idx="1528">
                  <c:v>0.76491898148148152</c:v>
                </c:pt>
                <c:pt idx="1529">
                  <c:v>0.76491898148148152</c:v>
                </c:pt>
                <c:pt idx="1530">
                  <c:v>0.76493055555555556</c:v>
                </c:pt>
                <c:pt idx="1531">
                  <c:v>0.76493055555555556</c:v>
                </c:pt>
                <c:pt idx="1532">
                  <c:v>0.7649421296296296</c:v>
                </c:pt>
                <c:pt idx="1533">
                  <c:v>0.7649421296296296</c:v>
                </c:pt>
                <c:pt idx="1534">
                  <c:v>0.76495370370370375</c:v>
                </c:pt>
                <c:pt idx="1535">
                  <c:v>0.76496527777777779</c:v>
                </c:pt>
                <c:pt idx="1536">
                  <c:v>0.76496527777777779</c:v>
                </c:pt>
                <c:pt idx="1537">
                  <c:v>0.76497685185185182</c:v>
                </c:pt>
                <c:pt idx="1538">
                  <c:v>0.76497685185185182</c:v>
                </c:pt>
                <c:pt idx="1539">
                  <c:v>0.76498842592592597</c:v>
                </c:pt>
                <c:pt idx="1540">
                  <c:v>0.76498842592592597</c:v>
                </c:pt>
                <c:pt idx="1541">
                  <c:v>0.76500000000000001</c:v>
                </c:pt>
                <c:pt idx="1542">
                  <c:v>0.76500000000000001</c:v>
                </c:pt>
                <c:pt idx="1543">
                  <c:v>0.76501157407407405</c:v>
                </c:pt>
                <c:pt idx="1544">
                  <c:v>0.76501157407407405</c:v>
                </c:pt>
                <c:pt idx="1545">
                  <c:v>0.7650231481481482</c:v>
                </c:pt>
                <c:pt idx="1546">
                  <c:v>0.7650231481481482</c:v>
                </c:pt>
                <c:pt idx="1547">
                  <c:v>0.76503472222222224</c:v>
                </c:pt>
                <c:pt idx="1548">
                  <c:v>0.76503472222222224</c:v>
                </c:pt>
                <c:pt idx="1549">
                  <c:v>0.76504629629629628</c:v>
                </c:pt>
                <c:pt idx="1550">
                  <c:v>0.76505787037037032</c:v>
                </c:pt>
                <c:pt idx="1551">
                  <c:v>0.76505787037037032</c:v>
                </c:pt>
                <c:pt idx="1552">
                  <c:v>0.76506944444444447</c:v>
                </c:pt>
                <c:pt idx="1553">
                  <c:v>0.76506944444444447</c:v>
                </c:pt>
                <c:pt idx="1554">
                  <c:v>0.76508101851851851</c:v>
                </c:pt>
                <c:pt idx="1555">
                  <c:v>0.76508101851851851</c:v>
                </c:pt>
                <c:pt idx="1556">
                  <c:v>0.76509259259259255</c:v>
                </c:pt>
                <c:pt idx="1557">
                  <c:v>0.76509259259259255</c:v>
                </c:pt>
                <c:pt idx="1558">
                  <c:v>0.7651041666666667</c:v>
                </c:pt>
                <c:pt idx="1559">
                  <c:v>0.7651041666666667</c:v>
                </c:pt>
                <c:pt idx="1560">
                  <c:v>0.76511574074074074</c:v>
                </c:pt>
                <c:pt idx="1561">
                  <c:v>0.76511574074074074</c:v>
                </c:pt>
                <c:pt idx="1562">
                  <c:v>0.76512731481481477</c:v>
                </c:pt>
                <c:pt idx="1563">
                  <c:v>0.76512731481481477</c:v>
                </c:pt>
                <c:pt idx="1564">
                  <c:v>0.76513888888888892</c:v>
                </c:pt>
                <c:pt idx="1565">
                  <c:v>0.76513888888888892</c:v>
                </c:pt>
                <c:pt idx="1566">
                  <c:v>0.76515046296296296</c:v>
                </c:pt>
                <c:pt idx="1567">
                  <c:v>0.76515046296296296</c:v>
                </c:pt>
                <c:pt idx="1568">
                  <c:v>0.765162037037037</c:v>
                </c:pt>
                <c:pt idx="1569">
                  <c:v>0.76517361111111115</c:v>
                </c:pt>
                <c:pt idx="1570">
                  <c:v>0.76517361111111115</c:v>
                </c:pt>
                <c:pt idx="1571">
                  <c:v>0.76518518518518519</c:v>
                </c:pt>
                <c:pt idx="1572">
                  <c:v>0.76518518518518519</c:v>
                </c:pt>
                <c:pt idx="1573">
                  <c:v>0.76519675925925923</c:v>
                </c:pt>
                <c:pt idx="1574">
                  <c:v>0.76519675925925923</c:v>
                </c:pt>
                <c:pt idx="1575">
                  <c:v>0.76520833333333338</c:v>
                </c:pt>
                <c:pt idx="1576">
                  <c:v>0.76520833333333338</c:v>
                </c:pt>
                <c:pt idx="1577">
                  <c:v>0.76521990740740742</c:v>
                </c:pt>
                <c:pt idx="1578">
                  <c:v>0.76521990740740742</c:v>
                </c:pt>
                <c:pt idx="1579">
                  <c:v>0.76523148148148146</c:v>
                </c:pt>
                <c:pt idx="1580">
                  <c:v>0.76523148148148146</c:v>
                </c:pt>
                <c:pt idx="1581">
                  <c:v>0.76524305555555561</c:v>
                </c:pt>
                <c:pt idx="1582">
                  <c:v>0.76524305555555561</c:v>
                </c:pt>
                <c:pt idx="1583">
                  <c:v>0.76525462962962965</c:v>
                </c:pt>
                <c:pt idx="1584">
                  <c:v>0.76526620370370368</c:v>
                </c:pt>
                <c:pt idx="1585">
                  <c:v>0.76526620370370368</c:v>
                </c:pt>
                <c:pt idx="1586">
                  <c:v>0.76527777777777772</c:v>
                </c:pt>
                <c:pt idx="1587">
                  <c:v>0.76527777777777772</c:v>
                </c:pt>
                <c:pt idx="1588">
                  <c:v>0.76528935185185187</c:v>
                </c:pt>
                <c:pt idx="1589">
                  <c:v>0.76528935185185187</c:v>
                </c:pt>
                <c:pt idx="1590">
                  <c:v>0.76530092592592591</c:v>
                </c:pt>
                <c:pt idx="1591">
                  <c:v>0.76530092592592591</c:v>
                </c:pt>
                <c:pt idx="1592">
                  <c:v>0.76531249999999995</c:v>
                </c:pt>
                <c:pt idx="1593">
                  <c:v>0.76531249999999995</c:v>
                </c:pt>
                <c:pt idx="1594">
                  <c:v>0.7653240740740741</c:v>
                </c:pt>
                <c:pt idx="1595">
                  <c:v>0.7653240740740741</c:v>
                </c:pt>
                <c:pt idx="1596">
                  <c:v>0.76533564814814814</c:v>
                </c:pt>
                <c:pt idx="1597">
                  <c:v>0.76533564814814814</c:v>
                </c:pt>
                <c:pt idx="1598">
                  <c:v>0.76534722222222218</c:v>
                </c:pt>
                <c:pt idx="1599">
                  <c:v>0.76534722222222218</c:v>
                </c:pt>
                <c:pt idx="1600">
                  <c:v>0.76535879629629633</c:v>
                </c:pt>
                <c:pt idx="1601">
                  <c:v>0.76537037037037037</c:v>
                </c:pt>
                <c:pt idx="1602">
                  <c:v>0.76537037037037037</c:v>
                </c:pt>
                <c:pt idx="1603">
                  <c:v>0.76538194444444441</c:v>
                </c:pt>
                <c:pt idx="1604">
                  <c:v>0.76538194444444441</c:v>
                </c:pt>
                <c:pt idx="1605">
                  <c:v>0.76539351851851856</c:v>
                </c:pt>
                <c:pt idx="1606">
                  <c:v>0.76539351851851856</c:v>
                </c:pt>
                <c:pt idx="1607">
                  <c:v>0.7654050925925926</c:v>
                </c:pt>
                <c:pt idx="1608">
                  <c:v>0.7654050925925926</c:v>
                </c:pt>
                <c:pt idx="1609">
                  <c:v>0.76541666666666663</c:v>
                </c:pt>
                <c:pt idx="1610">
                  <c:v>0.76541666666666663</c:v>
                </c:pt>
                <c:pt idx="1611">
                  <c:v>0.76542824074074078</c:v>
                </c:pt>
                <c:pt idx="1612">
                  <c:v>0.76542824074074078</c:v>
                </c:pt>
                <c:pt idx="1613">
                  <c:v>0.76543981481481482</c:v>
                </c:pt>
                <c:pt idx="1614">
                  <c:v>0.76543981481481482</c:v>
                </c:pt>
                <c:pt idx="1615">
                  <c:v>0.76545138888888886</c:v>
                </c:pt>
                <c:pt idx="1616">
                  <c:v>0.76545138888888886</c:v>
                </c:pt>
                <c:pt idx="1617">
                  <c:v>0.76546296296296301</c:v>
                </c:pt>
                <c:pt idx="1618">
                  <c:v>0.76547453703703705</c:v>
                </c:pt>
                <c:pt idx="1619">
                  <c:v>0.76547453703703705</c:v>
                </c:pt>
                <c:pt idx="1620">
                  <c:v>0.76548611111111109</c:v>
                </c:pt>
                <c:pt idx="1621">
                  <c:v>0.76548611111111109</c:v>
                </c:pt>
                <c:pt idx="1622">
                  <c:v>0.76549768518518524</c:v>
                </c:pt>
                <c:pt idx="1623">
                  <c:v>0.76549768518518524</c:v>
                </c:pt>
                <c:pt idx="1624">
                  <c:v>0.76550925925925928</c:v>
                </c:pt>
                <c:pt idx="1625">
                  <c:v>0.76550925925925928</c:v>
                </c:pt>
                <c:pt idx="1626">
                  <c:v>0.76552083333333332</c:v>
                </c:pt>
                <c:pt idx="1627">
                  <c:v>0.76552083333333332</c:v>
                </c:pt>
                <c:pt idx="1628">
                  <c:v>0.76553240740740736</c:v>
                </c:pt>
                <c:pt idx="1629">
                  <c:v>0.76553240740740736</c:v>
                </c:pt>
                <c:pt idx="1630">
                  <c:v>0.76554398148148151</c:v>
                </c:pt>
                <c:pt idx="1631">
                  <c:v>0.76554398148148151</c:v>
                </c:pt>
                <c:pt idx="1632">
                  <c:v>0.76555555555555554</c:v>
                </c:pt>
                <c:pt idx="1633">
                  <c:v>0.76556712962962958</c:v>
                </c:pt>
                <c:pt idx="1634">
                  <c:v>0.76556712962962958</c:v>
                </c:pt>
                <c:pt idx="1635">
                  <c:v>0.76557870370370373</c:v>
                </c:pt>
                <c:pt idx="1636">
                  <c:v>0.76557870370370373</c:v>
                </c:pt>
                <c:pt idx="1637">
                  <c:v>0.76559027777777777</c:v>
                </c:pt>
                <c:pt idx="1638">
                  <c:v>0.76559027777777777</c:v>
                </c:pt>
                <c:pt idx="1639">
                  <c:v>0.76560185185185181</c:v>
                </c:pt>
                <c:pt idx="1640">
                  <c:v>0.76560185185185181</c:v>
                </c:pt>
                <c:pt idx="1641">
                  <c:v>0.76561342592592596</c:v>
                </c:pt>
                <c:pt idx="1642">
                  <c:v>0.76561342592592596</c:v>
                </c:pt>
                <c:pt idx="1643">
                  <c:v>0.765625</c:v>
                </c:pt>
                <c:pt idx="1644">
                  <c:v>0.765625</c:v>
                </c:pt>
                <c:pt idx="1645">
                  <c:v>0.76563657407407404</c:v>
                </c:pt>
                <c:pt idx="1646">
                  <c:v>0.76563657407407404</c:v>
                </c:pt>
                <c:pt idx="1647">
                  <c:v>0.76564814814814819</c:v>
                </c:pt>
                <c:pt idx="1648">
                  <c:v>0.76565972222222223</c:v>
                </c:pt>
                <c:pt idx="1649">
                  <c:v>0.76565972222222223</c:v>
                </c:pt>
                <c:pt idx="1650">
                  <c:v>0.76567129629629627</c:v>
                </c:pt>
                <c:pt idx="1651">
                  <c:v>0.76567129629629627</c:v>
                </c:pt>
                <c:pt idx="1652">
                  <c:v>0.76568287037037042</c:v>
                </c:pt>
                <c:pt idx="1653">
                  <c:v>0.76568287037037042</c:v>
                </c:pt>
                <c:pt idx="1654">
                  <c:v>0.76569444444444446</c:v>
                </c:pt>
                <c:pt idx="1655">
                  <c:v>0.76569444444444446</c:v>
                </c:pt>
                <c:pt idx="1656">
                  <c:v>0.76570601851851849</c:v>
                </c:pt>
                <c:pt idx="1657">
                  <c:v>0.76570601851851849</c:v>
                </c:pt>
                <c:pt idx="1658">
                  <c:v>0.76571759259259264</c:v>
                </c:pt>
                <c:pt idx="1659">
                  <c:v>0.76571759259259264</c:v>
                </c:pt>
                <c:pt idx="1660">
                  <c:v>0.76572916666666668</c:v>
                </c:pt>
                <c:pt idx="1661">
                  <c:v>0.76572916666666668</c:v>
                </c:pt>
                <c:pt idx="1662">
                  <c:v>0.76574074074074072</c:v>
                </c:pt>
                <c:pt idx="1663">
                  <c:v>0.76574074074074072</c:v>
                </c:pt>
                <c:pt idx="1664">
                  <c:v>0.76575231481481476</c:v>
                </c:pt>
                <c:pt idx="1665">
                  <c:v>0.76576388888888891</c:v>
                </c:pt>
                <c:pt idx="1666">
                  <c:v>0.76576388888888891</c:v>
                </c:pt>
                <c:pt idx="1667">
                  <c:v>0.76577546296296295</c:v>
                </c:pt>
                <c:pt idx="1668">
                  <c:v>0.76577546296296295</c:v>
                </c:pt>
                <c:pt idx="1669">
                  <c:v>0.76578703703703699</c:v>
                </c:pt>
                <c:pt idx="1670">
                  <c:v>0.76578703703703699</c:v>
                </c:pt>
                <c:pt idx="1671">
                  <c:v>0.76579861111111114</c:v>
                </c:pt>
                <c:pt idx="1672">
                  <c:v>0.76579861111111114</c:v>
                </c:pt>
                <c:pt idx="1673">
                  <c:v>0.76581018518518518</c:v>
                </c:pt>
                <c:pt idx="1674">
                  <c:v>0.76581018518518518</c:v>
                </c:pt>
                <c:pt idx="1675">
                  <c:v>0.76582175925925922</c:v>
                </c:pt>
                <c:pt idx="1676">
                  <c:v>0.76582175925925922</c:v>
                </c:pt>
                <c:pt idx="1677">
                  <c:v>0.76583333333333337</c:v>
                </c:pt>
                <c:pt idx="1678">
                  <c:v>0.76583333333333337</c:v>
                </c:pt>
                <c:pt idx="1679">
                  <c:v>0.7658449074074074</c:v>
                </c:pt>
                <c:pt idx="1680">
                  <c:v>0.7658449074074074</c:v>
                </c:pt>
                <c:pt idx="1681">
                  <c:v>0.76585648148148144</c:v>
                </c:pt>
                <c:pt idx="1682">
                  <c:v>0.76586805555555559</c:v>
                </c:pt>
                <c:pt idx="1683">
                  <c:v>0.76586805555555559</c:v>
                </c:pt>
                <c:pt idx="1684">
                  <c:v>0.76587962962962963</c:v>
                </c:pt>
                <c:pt idx="1685">
                  <c:v>0.76587962962962963</c:v>
                </c:pt>
                <c:pt idx="1686">
                  <c:v>0.76589120370370367</c:v>
                </c:pt>
                <c:pt idx="1687">
                  <c:v>0.76589120370370367</c:v>
                </c:pt>
                <c:pt idx="1688">
                  <c:v>0.76590277777777782</c:v>
                </c:pt>
                <c:pt idx="1689">
                  <c:v>0.76590277777777782</c:v>
                </c:pt>
                <c:pt idx="1690">
                  <c:v>0.76591435185185186</c:v>
                </c:pt>
                <c:pt idx="1691">
                  <c:v>0.76591435185185186</c:v>
                </c:pt>
                <c:pt idx="1692">
                  <c:v>0.7659259259259259</c:v>
                </c:pt>
                <c:pt idx="1693">
                  <c:v>0.7659259259259259</c:v>
                </c:pt>
                <c:pt idx="1694">
                  <c:v>0.76593750000000005</c:v>
                </c:pt>
                <c:pt idx="1695">
                  <c:v>0.76593750000000005</c:v>
                </c:pt>
                <c:pt idx="1696">
                  <c:v>0.76594907407407409</c:v>
                </c:pt>
                <c:pt idx="1697">
                  <c:v>0.76596064814814813</c:v>
                </c:pt>
                <c:pt idx="1698">
                  <c:v>0.76596064814814813</c:v>
                </c:pt>
                <c:pt idx="1699">
                  <c:v>0.76597222222222228</c:v>
                </c:pt>
                <c:pt idx="1700">
                  <c:v>0.76597222222222228</c:v>
                </c:pt>
                <c:pt idx="1701">
                  <c:v>0.76598379629629632</c:v>
                </c:pt>
                <c:pt idx="1702">
                  <c:v>0.76598379629629632</c:v>
                </c:pt>
                <c:pt idx="1703">
                  <c:v>0.76599537037037035</c:v>
                </c:pt>
                <c:pt idx="1704">
                  <c:v>0.76599537037037035</c:v>
                </c:pt>
                <c:pt idx="1705">
                  <c:v>0.76600694444444439</c:v>
                </c:pt>
                <c:pt idx="1706">
                  <c:v>0.76600694444444439</c:v>
                </c:pt>
                <c:pt idx="1707">
                  <c:v>0.76601851851851854</c:v>
                </c:pt>
                <c:pt idx="1708">
                  <c:v>0.76601851851851854</c:v>
                </c:pt>
                <c:pt idx="1709">
                  <c:v>0.76603009259259258</c:v>
                </c:pt>
                <c:pt idx="1710">
                  <c:v>0.76603009259259258</c:v>
                </c:pt>
                <c:pt idx="1711">
                  <c:v>0.76604166666666662</c:v>
                </c:pt>
                <c:pt idx="1712">
                  <c:v>0.76605324074074077</c:v>
                </c:pt>
                <c:pt idx="1713">
                  <c:v>0.76605324074074077</c:v>
                </c:pt>
                <c:pt idx="1714">
                  <c:v>0.76606481481481481</c:v>
                </c:pt>
                <c:pt idx="1715">
                  <c:v>0.76606481481481481</c:v>
                </c:pt>
                <c:pt idx="1716">
                  <c:v>0.76607638888888885</c:v>
                </c:pt>
                <c:pt idx="1717">
                  <c:v>0.76607638888888885</c:v>
                </c:pt>
                <c:pt idx="1718">
                  <c:v>0.766087962962963</c:v>
                </c:pt>
                <c:pt idx="1719">
                  <c:v>0.766087962962963</c:v>
                </c:pt>
                <c:pt idx="1720">
                  <c:v>0.76609953703703704</c:v>
                </c:pt>
                <c:pt idx="1721">
                  <c:v>0.76609953703703704</c:v>
                </c:pt>
                <c:pt idx="1722">
                  <c:v>0.76611111111111108</c:v>
                </c:pt>
                <c:pt idx="1723">
                  <c:v>0.76611111111111108</c:v>
                </c:pt>
                <c:pt idx="1724">
                  <c:v>0.76612268518518523</c:v>
                </c:pt>
                <c:pt idx="1725">
                  <c:v>0.76612268518518523</c:v>
                </c:pt>
                <c:pt idx="1726">
                  <c:v>0.76613425925925926</c:v>
                </c:pt>
                <c:pt idx="1727">
                  <c:v>0.76613425925925926</c:v>
                </c:pt>
                <c:pt idx="1728">
                  <c:v>0.7661458333333333</c:v>
                </c:pt>
                <c:pt idx="1729">
                  <c:v>0.76615740740740745</c:v>
                </c:pt>
                <c:pt idx="1730">
                  <c:v>0.76615740740740745</c:v>
                </c:pt>
                <c:pt idx="1731">
                  <c:v>0.76616898148148149</c:v>
                </c:pt>
                <c:pt idx="1732">
                  <c:v>0.76616898148148149</c:v>
                </c:pt>
                <c:pt idx="1733">
                  <c:v>0.76618055555555553</c:v>
                </c:pt>
                <c:pt idx="1734">
                  <c:v>0.76618055555555553</c:v>
                </c:pt>
                <c:pt idx="1735">
                  <c:v>0.76619212962962968</c:v>
                </c:pt>
                <c:pt idx="1736">
                  <c:v>0.76619212962962968</c:v>
                </c:pt>
                <c:pt idx="1737">
                  <c:v>0.76620370370370372</c:v>
                </c:pt>
                <c:pt idx="1738">
                  <c:v>0.76620370370370372</c:v>
                </c:pt>
                <c:pt idx="1739">
                  <c:v>0.76621527777777776</c:v>
                </c:pt>
                <c:pt idx="1740">
                  <c:v>0.76621527777777776</c:v>
                </c:pt>
                <c:pt idx="1741">
                  <c:v>0.7662268518518518</c:v>
                </c:pt>
                <c:pt idx="1742">
                  <c:v>0.7662268518518518</c:v>
                </c:pt>
                <c:pt idx="1743">
                  <c:v>0.76623842592592595</c:v>
                </c:pt>
                <c:pt idx="1744">
                  <c:v>0.76624999999999999</c:v>
                </c:pt>
                <c:pt idx="1745">
                  <c:v>0.76624999999999999</c:v>
                </c:pt>
                <c:pt idx="1746">
                  <c:v>0.76626157407407403</c:v>
                </c:pt>
                <c:pt idx="1747">
                  <c:v>0.76626157407407403</c:v>
                </c:pt>
                <c:pt idx="1748">
                  <c:v>0.76627314814814818</c:v>
                </c:pt>
                <c:pt idx="1749">
                  <c:v>0.76627314814814818</c:v>
                </c:pt>
                <c:pt idx="1750">
                  <c:v>0.76628472222222221</c:v>
                </c:pt>
                <c:pt idx="1751">
                  <c:v>0.76628472222222221</c:v>
                </c:pt>
                <c:pt idx="1752">
                  <c:v>0.76629629629629625</c:v>
                </c:pt>
                <c:pt idx="1753">
                  <c:v>0.76629629629629625</c:v>
                </c:pt>
                <c:pt idx="1754">
                  <c:v>0.7663078703703704</c:v>
                </c:pt>
                <c:pt idx="1755">
                  <c:v>0.7663078703703704</c:v>
                </c:pt>
                <c:pt idx="1756">
                  <c:v>0.76631944444444444</c:v>
                </c:pt>
                <c:pt idx="1757">
                  <c:v>0.76631944444444444</c:v>
                </c:pt>
                <c:pt idx="1758">
                  <c:v>0.76633101851851848</c:v>
                </c:pt>
                <c:pt idx="1759">
                  <c:v>0.76633101851851848</c:v>
                </c:pt>
                <c:pt idx="1760">
                  <c:v>0.76634259259259263</c:v>
                </c:pt>
                <c:pt idx="1761">
                  <c:v>0.76635416666666667</c:v>
                </c:pt>
                <c:pt idx="1762">
                  <c:v>0.76635416666666667</c:v>
                </c:pt>
                <c:pt idx="1763">
                  <c:v>0.76636574074074071</c:v>
                </c:pt>
                <c:pt idx="1764">
                  <c:v>0.76636574074074071</c:v>
                </c:pt>
                <c:pt idx="1765">
                  <c:v>0.76637731481481486</c:v>
                </c:pt>
                <c:pt idx="1766">
                  <c:v>0.76637731481481486</c:v>
                </c:pt>
                <c:pt idx="1767">
                  <c:v>0.7663888888888889</c:v>
                </c:pt>
                <c:pt idx="1768">
                  <c:v>0.7663888888888889</c:v>
                </c:pt>
                <c:pt idx="1769">
                  <c:v>0.76640046296296294</c:v>
                </c:pt>
                <c:pt idx="1770">
                  <c:v>0.76640046296296294</c:v>
                </c:pt>
                <c:pt idx="1771">
                  <c:v>0.76641203703703709</c:v>
                </c:pt>
                <c:pt idx="1772">
                  <c:v>0.76641203703703709</c:v>
                </c:pt>
                <c:pt idx="1773">
                  <c:v>0.76642361111111112</c:v>
                </c:pt>
                <c:pt idx="1774">
                  <c:v>0.76642361111111112</c:v>
                </c:pt>
                <c:pt idx="1775">
                  <c:v>0.76643518518518516</c:v>
                </c:pt>
                <c:pt idx="1776">
                  <c:v>0.76643518518518516</c:v>
                </c:pt>
                <c:pt idx="1777">
                  <c:v>0.76644675925925931</c:v>
                </c:pt>
                <c:pt idx="1778">
                  <c:v>0.76645833333333335</c:v>
                </c:pt>
                <c:pt idx="1779">
                  <c:v>0.76645833333333335</c:v>
                </c:pt>
                <c:pt idx="1780">
                  <c:v>0.76646990740740739</c:v>
                </c:pt>
                <c:pt idx="1781">
                  <c:v>0.76646990740740739</c:v>
                </c:pt>
                <c:pt idx="1782">
                  <c:v>0.76648148148148143</c:v>
                </c:pt>
                <c:pt idx="1783">
                  <c:v>0.76648148148148143</c:v>
                </c:pt>
                <c:pt idx="1784">
                  <c:v>0.76649305555555558</c:v>
                </c:pt>
                <c:pt idx="1785">
                  <c:v>0.76649305555555558</c:v>
                </c:pt>
                <c:pt idx="1786">
                  <c:v>0.76650462962962962</c:v>
                </c:pt>
                <c:pt idx="1787">
                  <c:v>0.76650462962962962</c:v>
                </c:pt>
                <c:pt idx="1788">
                  <c:v>0.76651620370370366</c:v>
                </c:pt>
                <c:pt idx="1789">
                  <c:v>0.76651620370370366</c:v>
                </c:pt>
                <c:pt idx="1790">
                  <c:v>0.76652777777777781</c:v>
                </c:pt>
                <c:pt idx="1791">
                  <c:v>0.76652777777777781</c:v>
                </c:pt>
                <c:pt idx="1792">
                  <c:v>0.76653935185185185</c:v>
                </c:pt>
                <c:pt idx="1793">
                  <c:v>0.76655092592592589</c:v>
                </c:pt>
                <c:pt idx="1794">
                  <c:v>0.76655092592592589</c:v>
                </c:pt>
                <c:pt idx="1795">
                  <c:v>0.76656250000000004</c:v>
                </c:pt>
                <c:pt idx="1796">
                  <c:v>0.76656250000000004</c:v>
                </c:pt>
                <c:pt idx="1797">
                  <c:v>0.76657407407407407</c:v>
                </c:pt>
                <c:pt idx="1798">
                  <c:v>0.76657407407407407</c:v>
                </c:pt>
                <c:pt idx="1799">
                  <c:v>0.76658564814814811</c:v>
                </c:pt>
                <c:pt idx="1800">
                  <c:v>0.76658564814814811</c:v>
                </c:pt>
                <c:pt idx="1801">
                  <c:v>0.76659722222222226</c:v>
                </c:pt>
                <c:pt idx="1802">
                  <c:v>0.76659722222222226</c:v>
                </c:pt>
                <c:pt idx="1803">
                  <c:v>0.7666087962962963</c:v>
                </c:pt>
                <c:pt idx="1804">
                  <c:v>0.7666087962962963</c:v>
                </c:pt>
                <c:pt idx="1805">
                  <c:v>0.76662037037037034</c:v>
                </c:pt>
                <c:pt idx="1806">
                  <c:v>0.76662037037037034</c:v>
                </c:pt>
                <c:pt idx="1807">
                  <c:v>0.76663194444444449</c:v>
                </c:pt>
                <c:pt idx="1808">
                  <c:v>0.76664351851851853</c:v>
                </c:pt>
                <c:pt idx="1809">
                  <c:v>0.76664351851851853</c:v>
                </c:pt>
                <c:pt idx="1810">
                  <c:v>0.76665509259259257</c:v>
                </c:pt>
                <c:pt idx="1811">
                  <c:v>0.76665509259259257</c:v>
                </c:pt>
                <c:pt idx="1812">
                  <c:v>0.76666666666666672</c:v>
                </c:pt>
                <c:pt idx="1813">
                  <c:v>0.76666666666666672</c:v>
                </c:pt>
                <c:pt idx="1814">
                  <c:v>0.76667824074074076</c:v>
                </c:pt>
                <c:pt idx="1815">
                  <c:v>0.76667824074074076</c:v>
                </c:pt>
                <c:pt idx="1816">
                  <c:v>0.7666898148148148</c:v>
                </c:pt>
                <c:pt idx="1817">
                  <c:v>0.7666898148148148</c:v>
                </c:pt>
                <c:pt idx="1818">
                  <c:v>0.76670138888888884</c:v>
                </c:pt>
                <c:pt idx="1819">
                  <c:v>0.76670138888888884</c:v>
                </c:pt>
                <c:pt idx="1820">
                  <c:v>0.76671296296296299</c:v>
                </c:pt>
                <c:pt idx="1821">
                  <c:v>0.76671296296296299</c:v>
                </c:pt>
                <c:pt idx="1822">
                  <c:v>0.76672453703703702</c:v>
                </c:pt>
                <c:pt idx="1823">
                  <c:v>0.76672453703703702</c:v>
                </c:pt>
                <c:pt idx="1824">
                  <c:v>0.76673611111111106</c:v>
                </c:pt>
                <c:pt idx="1825">
                  <c:v>0.76673611111111106</c:v>
                </c:pt>
                <c:pt idx="1826">
                  <c:v>0.76674768518518521</c:v>
                </c:pt>
                <c:pt idx="1827">
                  <c:v>0.76675925925925925</c:v>
                </c:pt>
                <c:pt idx="1828">
                  <c:v>0.76675925925925925</c:v>
                </c:pt>
                <c:pt idx="1829">
                  <c:v>0.76677083333333329</c:v>
                </c:pt>
                <c:pt idx="1830">
                  <c:v>0.76677083333333329</c:v>
                </c:pt>
                <c:pt idx="1831">
                  <c:v>0.76678240740740744</c:v>
                </c:pt>
                <c:pt idx="1832">
                  <c:v>0.76678240740740744</c:v>
                </c:pt>
                <c:pt idx="1833">
                  <c:v>0.76679398148148148</c:v>
                </c:pt>
                <c:pt idx="1834">
                  <c:v>0.76679398148148148</c:v>
                </c:pt>
                <c:pt idx="1835">
                  <c:v>0.76680555555555552</c:v>
                </c:pt>
                <c:pt idx="1836">
                  <c:v>0.76680555555555552</c:v>
                </c:pt>
                <c:pt idx="1837">
                  <c:v>0.76681712962962967</c:v>
                </c:pt>
                <c:pt idx="1838">
                  <c:v>0.76681712962962967</c:v>
                </c:pt>
                <c:pt idx="1839">
                  <c:v>0.76682870370370371</c:v>
                </c:pt>
                <c:pt idx="1840">
                  <c:v>0.76682870370370371</c:v>
                </c:pt>
                <c:pt idx="1841">
                  <c:v>0.76684027777777775</c:v>
                </c:pt>
                <c:pt idx="1842">
                  <c:v>0.76684027777777775</c:v>
                </c:pt>
                <c:pt idx="1843">
                  <c:v>0.7668518518518519</c:v>
                </c:pt>
                <c:pt idx="1844">
                  <c:v>0.76686342592592593</c:v>
                </c:pt>
                <c:pt idx="1845">
                  <c:v>0.76686342592592593</c:v>
                </c:pt>
                <c:pt idx="1846">
                  <c:v>0.76687499999999997</c:v>
                </c:pt>
                <c:pt idx="1847">
                  <c:v>0.76687499999999997</c:v>
                </c:pt>
                <c:pt idx="1848">
                  <c:v>0.76688657407407412</c:v>
                </c:pt>
                <c:pt idx="1849">
                  <c:v>0.76688657407407412</c:v>
                </c:pt>
                <c:pt idx="1850">
                  <c:v>0.76689814814814816</c:v>
                </c:pt>
                <c:pt idx="1851">
                  <c:v>0.76689814814814816</c:v>
                </c:pt>
                <c:pt idx="1852">
                  <c:v>0.7669097222222222</c:v>
                </c:pt>
                <c:pt idx="1853">
                  <c:v>0.7669097222222222</c:v>
                </c:pt>
                <c:pt idx="1854">
                  <c:v>0.76692129629629635</c:v>
                </c:pt>
                <c:pt idx="1855">
                  <c:v>0.76692129629629635</c:v>
                </c:pt>
                <c:pt idx="1856">
                  <c:v>0.76693287037037039</c:v>
                </c:pt>
                <c:pt idx="1857">
                  <c:v>0.76693287037037039</c:v>
                </c:pt>
                <c:pt idx="1858">
                  <c:v>0.76694444444444443</c:v>
                </c:pt>
                <c:pt idx="1859">
                  <c:v>0.76695601851851847</c:v>
                </c:pt>
                <c:pt idx="1860">
                  <c:v>0.76695601851851847</c:v>
                </c:pt>
                <c:pt idx="1861">
                  <c:v>0.76696759259259262</c:v>
                </c:pt>
                <c:pt idx="1862">
                  <c:v>0.76696759259259262</c:v>
                </c:pt>
                <c:pt idx="1863">
                  <c:v>0.76697916666666666</c:v>
                </c:pt>
                <c:pt idx="1864">
                  <c:v>0.76697916666666666</c:v>
                </c:pt>
                <c:pt idx="1865">
                  <c:v>0.7669907407407407</c:v>
                </c:pt>
                <c:pt idx="1866">
                  <c:v>0.7669907407407407</c:v>
                </c:pt>
                <c:pt idx="1867">
                  <c:v>0.76700231481481485</c:v>
                </c:pt>
                <c:pt idx="1868">
                  <c:v>0.76700231481481485</c:v>
                </c:pt>
                <c:pt idx="1869">
                  <c:v>0.76701388888888888</c:v>
                </c:pt>
                <c:pt idx="1870">
                  <c:v>0.76701388888888888</c:v>
                </c:pt>
                <c:pt idx="1871">
                  <c:v>0.76702546296296292</c:v>
                </c:pt>
                <c:pt idx="1872">
                  <c:v>0.76702546296296292</c:v>
                </c:pt>
                <c:pt idx="1873">
                  <c:v>0.76703703703703707</c:v>
                </c:pt>
                <c:pt idx="1874">
                  <c:v>0.76704861111111111</c:v>
                </c:pt>
                <c:pt idx="1875">
                  <c:v>0.76704861111111111</c:v>
                </c:pt>
                <c:pt idx="1876">
                  <c:v>0.76706018518518515</c:v>
                </c:pt>
                <c:pt idx="1877">
                  <c:v>0.76706018518518515</c:v>
                </c:pt>
                <c:pt idx="1878">
                  <c:v>0.7670717592592593</c:v>
                </c:pt>
                <c:pt idx="1879">
                  <c:v>0.7670717592592593</c:v>
                </c:pt>
                <c:pt idx="1880">
                  <c:v>0.76708333333333334</c:v>
                </c:pt>
                <c:pt idx="1881">
                  <c:v>0.76708333333333334</c:v>
                </c:pt>
                <c:pt idx="1882">
                  <c:v>0.76709490740740738</c:v>
                </c:pt>
                <c:pt idx="1883">
                  <c:v>0.76709490740740738</c:v>
                </c:pt>
                <c:pt idx="1884">
                  <c:v>0.76710648148148153</c:v>
                </c:pt>
                <c:pt idx="1885">
                  <c:v>0.76710648148148153</c:v>
                </c:pt>
                <c:pt idx="1886">
                  <c:v>0.76711805555555557</c:v>
                </c:pt>
                <c:pt idx="1887">
                  <c:v>0.76711805555555557</c:v>
                </c:pt>
                <c:pt idx="1888">
                  <c:v>0.76712962962962961</c:v>
                </c:pt>
                <c:pt idx="1889">
                  <c:v>0.76714120370370376</c:v>
                </c:pt>
                <c:pt idx="1890">
                  <c:v>0.76714120370370376</c:v>
                </c:pt>
                <c:pt idx="1891">
                  <c:v>0.76715277777777779</c:v>
                </c:pt>
                <c:pt idx="1892">
                  <c:v>0.76715277777777779</c:v>
                </c:pt>
                <c:pt idx="1893">
                  <c:v>0.76716435185185183</c:v>
                </c:pt>
                <c:pt idx="1894">
                  <c:v>0.76716435185185183</c:v>
                </c:pt>
                <c:pt idx="1895">
                  <c:v>0.76717592592592587</c:v>
                </c:pt>
                <c:pt idx="1896">
                  <c:v>0.76717592592592587</c:v>
                </c:pt>
                <c:pt idx="1897">
                  <c:v>0.76718750000000002</c:v>
                </c:pt>
                <c:pt idx="1898">
                  <c:v>0.76718750000000002</c:v>
                </c:pt>
                <c:pt idx="1899">
                  <c:v>0.76719907407407406</c:v>
                </c:pt>
                <c:pt idx="1900">
                  <c:v>0.76719907407407406</c:v>
                </c:pt>
                <c:pt idx="1901">
                  <c:v>0.7672106481481481</c:v>
                </c:pt>
                <c:pt idx="1902">
                  <c:v>0.7672106481481481</c:v>
                </c:pt>
                <c:pt idx="1903">
                  <c:v>0.76722222222222225</c:v>
                </c:pt>
                <c:pt idx="1904">
                  <c:v>0.76723379629629629</c:v>
                </c:pt>
                <c:pt idx="1905">
                  <c:v>0.76723379629629629</c:v>
                </c:pt>
                <c:pt idx="1906">
                  <c:v>0.76724537037037033</c:v>
                </c:pt>
                <c:pt idx="1907">
                  <c:v>0.76724537037037033</c:v>
                </c:pt>
                <c:pt idx="1908">
                  <c:v>0.76725694444444448</c:v>
                </c:pt>
                <c:pt idx="1909">
                  <c:v>0.76725694444444448</c:v>
                </c:pt>
                <c:pt idx="1910">
                  <c:v>0.76726851851851852</c:v>
                </c:pt>
                <c:pt idx="1911">
                  <c:v>0.76726851851851852</c:v>
                </c:pt>
                <c:pt idx="1912">
                  <c:v>0.76728009259259256</c:v>
                </c:pt>
                <c:pt idx="1913">
                  <c:v>0.76728009259259256</c:v>
                </c:pt>
                <c:pt idx="1914">
                  <c:v>0.76729166666666671</c:v>
                </c:pt>
                <c:pt idx="1915">
                  <c:v>0.76729166666666671</c:v>
                </c:pt>
                <c:pt idx="1916">
                  <c:v>0.76730324074074074</c:v>
                </c:pt>
                <c:pt idx="1917">
                  <c:v>0.76730324074074074</c:v>
                </c:pt>
                <c:pt idx="1918">
                  <c:v>0.76731481481481478</c:v>
                </c:pt>
                <c:pt idx="1919">
                  <c:v>0.76732638888888893</c:v>
                </c:pt>
                <c:pt idx="1920">
                  <c:v>0.76732638888888893</c:v>
                </c:pt>
                <c:pt idx="1921">
                  <c:v>0.76733796296296297</c:v>
                </c:pt>
                <c:pt idx="1922">
                  <c:v>0.76733796296296297</c:v>
                </c:pt>
                <c:pt idx="1923">
                  <c:v>0.76734953703703701</c:v>
                </c:pt>
                <c:pt idx="1924">
                  <c:v>0.76734953703703701</c:v>
                </c:pt>
                <c:pt idx="1925">
                  <c:v>0.76736111111111116</c:v>
                </c:pt>
                <c:pt idx="1926">
                  <c:v>0.76736111111111116</c:v>
                </c:pt>
                <c:pt idx="1927">
                  <c:v>0.7673726851851852</c:v>
                </c:pt>
                <c:pt idx="1928">
                  <c:v>0.7673726851851852</c:v>
                </c:pt>
                <c:pt idx="1929">
                  <c:v>0.76738425925925924</c:v>
                </c:pt>
                <c:pt idx="1930">
                  <c:v>0.76738425925925924</c:v>
                </c:pt>
                <c:pt idx="1931">
                  <c:v>0.76739583333333339</c:v>
                </c:pt>
                <c:pt idx="1932">
                  <c:v>0.76739583333333339</c:v>
                </c:pt>
                <c:pt idx="1933">
                  <c:v>0.76740740740740743</c:v>
                </c:pt>
                <c:pt idx="1934">
                  <c:v>0.76740740740740743</c:v>
                </c:pt>
                <c:pt idx="1935">
                  <c:v>0.76741898148148147</c:v>
                </c:pt>
                <c:pt idx="1936">
                  <c:v>0.7674305555555555</c:v>
                </c:pt>
                <c:pt idx="1937">
                  <c:v>0.7674305555555555</c:v>
                </c:pt>
                <c:pt idx="1938">
                  <c:v>0.76744212962962965</c:v>
                </c:pt>
                <c:pt idx="1939">
                  <c:v>0.76744212962962965</c:v>
                </c:pt>
                <c:pt idx="1940">
                  <c:v>0.76745370370370369</c:v>
                </c:pt>
                <c:pt idx="1941">
                  <c:v>0.76745370370370369</c:v>
                </c:pt>
                <c:pt idx="1942">
                  <c:v>0.76746527777777773</c:v>
                </c:pt>
                <c:pt idx="1943">
                  <c:v>0.76746527777777773</c:v>
                </c:pt>
                <c:pt idx="1944">
                  <c:v>0.76747685185185188</c:v>
                </c:pt>
                <c:pt idx="1945">
                  <c:v>0.76747685185185188</c:v>
                </c:pt>
                <c:pt idx="1946">
                  <c:v>0.76748842592592592</c:v>
                </c:pt>
                <c:pt idx="1947">
                  <c:v>0.76748842592592592</c:v>
                </c:pt>
                <c:pt idx="1948">
                  <c:v>0.76749999999999996</c:v>
                </c:pt>
                <c:pt idx="1949">
                  <c:v>0.76749999999999996</c:v>
                </c:pt>
                <c:pt idx="1950">
                  <c:v>0.76751157407407411</c:v>
                </c:pt>
                <c:pt idx="1951">
                  <c:v>0.76751157407407411</c:v>
                </c:pt>
                <c:pt idx="1952">
                  <c:v>0.76752314814814815</c:v>
                </c:pt>
                <c:pt idx="1953">
                  <c:v>0.76753472222222219</c:v>
                </c:pt>
                <c:pt idx="1954">
                  <c:v>0.76753472222222219</c:v>
                </c:pt>
                <c:pt idx="1955">
                  <c:v>0.76754629629629634</c:v>
                </c:pt>
                <c:pt idx="1956">
                  <c:v>0.76754629629629634</c:v>
                </c:pt>
                <c:pt idx="1957">
                  <c:v>0.76755787037037038</c:v>
                </c:pt>
                <c:pt idx="1958">
                  <c:v>0.76755787037037038</c:v>
                </c:pt>
                <c:pt idx="1959">
                  <c:v>0.76756944444444442</c:v>
                </c:pt>
                <c:pt idx="1960">
                  <c:v>0.76756944444444442</c:v>
                </c:pt>
                <c:pt idx="1961">
                  <c:v>0.76758101851851857</c:v>
                </c:pt>
                <c:pt idx="1962">
                  <c:v>0.76758101851851857</c:v>
                </c:pt>
                <c:pt idx="1963">
                  <c:v>0.7675925925925926</c:v>
                </c:pt>
                <c:pt idx="1964">
                  <c:v>0.7675925925925926</c:v>
                </c:pt>
                <c:pt idx="1965">
                  <c:v>0.76760416666666664</c:v>
                </c:pt>
                <c:pt idx="1966">
                  <c:v>0.76760416666666664</c:v>
                </c:pt>
                <c:pt idx="1967">
                  <c:v>0.76761574074074079</c:v>
                </c:pt>
                <c:pt idx="1968">
                  <c:v>0.76761574074074079</c:v>
                </c:pt>
                <c:pt idx="1969">
                  <c:v>0.76762731481481483</c:v>
                </c:pt>
                <c:pt idx="1970">
                  <c:v>0.76763888888888887</c:v>
                </c:pt>
                <c:pt idx="1971">
                  <c:v>0.76763888888888887</c:v>
                </c:pt>
                <c:pt idx="1972">
                  <c:v>0.76765046296296291</c:v>
                </c:pt>
                <c:pt idx="1973">
                  <c:v>0.76765046296296291</c:v>
                </c:pt>
                <c:pt idx="1974">
                  <c:v>0.76766203703703706</c:v>
                </c:pt>
                <c:pt idx="1975">
                  <c:v>0.76766203703703706</c:v>
                </c:pt>
                <c:pt idx="1976">
                  <c:v>0.7676736111111111</c:v>
                </c:pt>
                <c:pt idx="1977">
                  <c:v>0.7676736111111111</c:v>
                </c:pt>
                <c:pt idx="1978">
                  <c:v>0.76768518518518514</c:v>
                </c:pt>
                <c:pt idx="1979">
                  <c:v>0.76768518518518514</c:v>
                </c:pt>
                <c:pt idx="1980">
                  <c:v>0.76769675925925929</c:v>
                </c:pt>
                <c:pt idx="1981">
                  <c:v>0.76769675925925929</c:v>
                </c:pt>
                <c:pt idx="1982">
                  <c:v>0.76770833333333333</c:v>
                </c:pt>
                <c:pt idx="1983">
                  <c:v>0.76770833333333333</c:v>
                </c:pt>
                <c:pt idx="1984">
                  <c:v>0.76771990740740736</c:v>
                </c:pt>
                <c:pt idx="1985">
                  <c:v>0.76771990740740736</c:v>
                </c:pt>
                <c:pt idx="1986">
                  <c:v>0.76773148148148151</c:v>
                </c:pt>
                <c:pt idx="1987">
                  <c:v>0.76774305555555555</c:v>
                </c:pt>
                <c:pt idx="1988">
                  <c:v>0.76774305555555555</c:v>
                </c:pt>
                <c:pt idx="1989">
                  <c:v>0.76775462962962959</c:v>
                </c:pt>
                <c:pt idx="1990">
                  <c:v>0.76775462962962959</c:v>
                </c:pt>
                <c:pt idx="1991">
                  <c:v>0.76776620370370374</c:v>
                </c:pt>
                <c:pt idx="1992">
                  <c:v>0.76776620370370374</c:v>
                </c:pt>
                <c:pt idx="1993">
                  <c:v>0.76777777777777778</c:v>
                </c:pt>
                <c:pt idx="1994">
                  <c:v>0.76777777777777778</c:v>
                </c:pt>
                <c:pt idx="1995">
                  <c:v>0.76778935185185182</c:v>
                </c:pt>
                <c:pt idx="1996">
                  <c:v>0.76778935185185182</c:v>
                </c:pt>
                <c:pt idx="1997">
                  <c:v>0.76780092592592597</c:v>
                </c:pt>
                <c:pt idx="1998">
                  <c:v>0.76780092592592597</c:v>
                </c:pt>
                <c:pt idx="1999">
                  <c:v>0.76781250000000001</c:v>
                </c:pt>
                <c:pt idx="2000">
                  <c:v>0.76781250000000001</c:v>
                </c:pt>
                <c:pt idx="2001">
                  <c:v>0.76782407407407405</c:v>
                </c:pt>
                <c:pt idx="2002">
                  <c:v>0.76782407407407405</c:v>
                </c:pt>
                <c:pt idx="2003">
                  <c:v>0.7678356481481482</c:v>
                </c:pt>
                <c:pt idx="2004">
                  <c:v>0.76784722222222224</c:v>
                </c:pt>
                <c:pt idx="2005">
                  <c:v>0.76784722222222224</c:v>
                </c:pt>
                <c:pt idx="2006">
                  <c:v>0.76785879629629628</c:v>
                </c:pt>
                <c:pt idx="2007">
                  <c:v>0.76785879629629628</c:v>
                </c:pt>
                <c:pt idx="2008">
                  <c:v>0.76787037037037043</c:v>
                </c:pt>
                <c:pt idx="2009">
                  <c:v>0.76787037037037043</c:v>
                </c:pt>
                <c:pt idx="2010">
                  <c:v>0.76788194444444446</c:v>
                </c:pt>
                <c:pt idx="2011">
                  <c:v>0.76788194444444446</c:v>
                </c:pt>
                <c:pt idx="2012">
                  <c:v>0.7678935185185185</c:v>
                </c:pt>
                <c:pt idx="2013">
                  <c:v>0.7678935185185185</c:v>
                </c:pt>
                <c:pt idx="2014">
                  <c:v>0.76790509259259254</c:v>
                </c:pt>
                <c:pt idx="2015">
                  <c:v>0.76790509259259254</c:v>
                </c:pt>
                <c:pt idx="2016">
                  <c:v>0.76791666666666669</c:v>
                </c:pt>
                <c:pt idx="2017">
                  <c:v>0.76791666666666669</c:v>
                </c:pt>
                <c:pt idx="2018">
                  <c:v>0.76792824074074073</c:v>
                </c:pt>
                <c:pt idx="2019">
                  <c:v>0.76793981481481477</c:v>
                </c:pt>
                <c:pt idx="2020">
                  <c:v>0.76793981481481477</c:v>
                </c:pt>
                <c:pt idx="2021">
                  <c:v>0.76795138888888892</c:v>
                </c:pt>
                <c:pt idx="2022">
                  <c:v>0.76795138888888892</c:v>
                </c:pt>
                <c:pt idx="2023">
                  <c:v>0.76796296296296296</c:v>
                </c:pt>
                <c:pt idx="2024">
                  <c:v>0.76796296296296296</c:v>
                </c:pt>
                <c:pt idx="2025">
                  <c:v>0.767974537037037</c:v>
                </c:pt>
                <c:pt idx="2026">
                  <c:v>0.767974537037037</c:v>
                </c:pt>
                <c:pt idx="2027">
                  <c:v>0.76798611111111115</c:v>
                </c:pt>
                <c:pt idx="2028">
                  <c:v>0.76798611111111115</c:v>
                </c:pt>
                <c:pt idx="2029">
                  <c:v>0.76799768518518519</c:v>
                </c:pt>
                <c:pt idx="2030">
                  <c:v>0.76799768518518519</c:v>
                </c:pt>
                <c:pt idx="2031">
                  <c:v>0.76800925925925922</c:v>
                </c:pt>
                <c:pt idx="2032">
                  <c:v>0.76800925925925922</c:v>
                </c:pt>
                <c:pt idx="2033">
                  <c:v>0.76802083333333337</c:v>
                </c:pt>
                <c:pt idx="2034">
                  <c:v>0.76802083333333337</c:v>
                </c:pt>
                <c:pt idx="2035">
                  <c:v>0.76803240740740741</c:v>
                </c:pt>
                <c:pt idx="2036">
                  <c:v>0.76803240740740741</c:v>
                </c:pt>
                <c:pt idx="2037">
                  <c:v>0.76804398148148145</c:v>
                </c:pt>
                <c:pt idx="2038">
                  <c:v>0.7680555555555556</c:v>
                </c:pt>
                <c:pt idx="2039">
                  <c:v>0.7680555555555556</c:v>
                </c:pt>
                <c:pt idx="2040">
                  <c:v>0.76806712962962964</c:v>
                </c:pt>
                <c:pt idx="2041">
                  <c:v>0.76806712962962964</c:v>
                </c:pt>
                <c:pt idx="2042">
                  <c:v>0.76807870370370368</c:v>
                </c:pt>
                <c:pt idx="2043">
                  <c:v>0.76807870370370368</c:v>
                </c:pt>
                <c:pt idx="2044">
                  <c:v>0.76809027777777783</c:v>
                </c:pt>
                <c:pt idx="2045">
                  <c:v>0.76809027777777783</c:v>
                </c:pt>
                <c:pt idx="2046">
                  <c:v>0.76810185185185187</c:v>
                </c:pt>
                <c:pt idx="2047">
                  <c:v>0.76810185185185187</c:v>
                </c:pt>
                <c:pt idx="2048">
                  <c:v>0.76811342592592591</c:v>
                </c:pt>
                <c:pt idx="2049">
                  <c:v>0.76811342592592591</c:v>
                </c:pt>
                <c:pt idx="2050">
                  <c:v>0.76812499999999995</c:v>
                </c:pt>
                <c:pt idx="2051">
                  <c:v>0.76812499999999995</c:v>
                </c:pt>
                <c:pt idx="2052">
                  <c:v>0.7681365740740741</c:v>
                </c:pt>
                <c:pt idx="2053">
                  <c:v>0.76814814814814814</c:v>
                </c:pt>
                <c:pt idx="2054">
                  <c:v>0.76814814814814814</c:v>
                </c:pt>
                <c:pt idx="2055">
                  <c:v>0.76815972222222217</c:v>
                </c:pt>
                <c:pt idx="2056">
                  <c:v>0.76815972222222217</c:v>
                </c:pt>
                <c:pt idx="2057">
                  <c:v>0.76817129629629632</c:v>
                </c:pt>
                <c:pt idx="2058">
                  <c:v>0.76817129629629632</c:v>
                </c:pt>
                <c:pt idx="2059">
                  <c:v>0.76818287037037036</c:v>
                </c:pt>
                <c:pt idx="2060">
                  <c:v>0.76818287037037036</c:v>
                </c:pt>
                <c:pt idx="2061">
                  <c:v>0.7681944444444444</c:v>
                </c:pt>
                <c:pt idx="2062">
                  <c:v>0.7681944444444444</c:v>
                </c:pt>
                <c:pt idx="2063">
                  <c:v>0.76820601851851855</c:v>
                </c:pt>
                <c:pt idx="2064">
                  <c:v>0.76820601851851855</c:v>
                </c:pt>
                <c:pt idx="2065">
                  <c:v>0.76821759259259259</c:v>
                </c:pt>
                <c:pt idx="2066">
                  <c:v>0.76821759259259259</c:v>
                </c:pt>
                <c:pt idx="2067">
                  <c:v>0.76822916666666663</c:v>
                </c:pt>
                <c:pt idx="2068">
                  <c:v>0.76822916666666663</c:v>
                </c:pt>
                <c:pt idx="2069">
                  <c:v>0.76824074074074078</c:v>
                </c:pt>
                <c:pt idx="2070">
                  <c:v>0.76825231481481482</c:v>
                </c:pt>
                <c:pt idx="2071">
                  <c:v>0.76825231481481482</c:v>
                </c:pt>
                <c:pt idx="2072">
                  <c:v>0.76826388888888886</c:v>
                </c:pt>
                <c:pt idx="2073">
                  <c:v>0.76826388888888886</c:v>
                </c:pt>
                <c:pt idx="2074">
                  <c:v>0.76827546296296301</c:v>
                </c:pt>
                <c:pt idx="2075">
                  <c:v>0.76827546296296301</c:v>
                </c:pt>
                <c:pt idx="2076">
                  <c:v>0.76828703703703705</c:v>
                </c:pt>
                <c:pt idx="2077">
                  <c:v>0.76828703703703705</c:v>
                </c:pt>
                <c:pt idx="2078">
                  <c:v>0.76829861111111108</c:v>
                </c:pt>
                <c:pt idx="2079">
                  <c:v>0.76829861111111108</c:v>
                </c:pt>
                <c:pt idx="2080">
                  <c:v>0.76831018518518523</c:v>
                </c:pt>
                <c:pt idx="2081">
                  <c:v>0.76831018518518523</c:v>
                </c:pt>
                <c:pt idx="2082">
                  <c:v>0.76832175925925927</c:v>
                </c:pt>
                <c:pt idx="2083">
                  <c:v>0.76832175925925927</c:v>
                </c:pt>
                <c:pt idx="2084">
                  <c:v>0.76833333333333331</c:v>
                </c:pt>
                <c:pt idx="2085">
                  <c:v>0.76834490740740746</c:v>
                </c:pt>
                <c:pt idx="2086">
                  <c:v>0.76834490740740746</c:v>
                </c:pt>
                <c:pt idx="2087">
                  <c:v>0.7683564814814815</c:v>
                </c:pt>
                <c:pt idx="2088">
                  <c:v>0.7683564814814815</c:v>
                </c:pt>
                <c:pt idx="2089">
                  <c:v>0.76836805555555554</c:v>
                </c:pt>
                <c:pt idx="2090">
                  <c:v>0.76836805555555554</c:v>
                </c:pt>
                <c:pt idx="2091">
                  <c:v>0.76837962962962958</c:v>
                </c:pt>
                <c:pt idx="2092">
                  <c:v>0.76837962962962958</c:v>
                </c:pt>
                <c:pt idx="2093">
                  <c:v>0.76839120370370373</c:v>
                </c:pt>
                <c:pt idx="2094">
                  <c:v>0.76839120370370373</c:v>
                </c:pt>
                <c:pt idx="2095">
                  <c:v>0.76840277777777777</c:v>
                </c:pt>
                <c:pt idx="2096">
                  <c:v>0.76840277777777777</c:v>
                </c:pt>
                <c:pt idx="2097">
                  <c:v>0.76841435185185181</c:v>
                </c:pt>
                <c:pt idx="2098">
                  <c:v>0.76841435185185181</c:v>
                </c:pt>
                <c:pt idx="2099">
                  <c:v>0.76842592592592596</c:v>
                </c:pt>
                <c:pt idx="2100">
                  <c:v>0.76842592592592596</c:v>
                </c:pt>
                <c:pt idx="2101">
                  <c:v>0.7684375</c:v>
                </c:pt>
                <c:pt idx="2102">
                  <c:v>0.76844907407407403</c:v>
                </c:pt>
                <c:pt idx="2103">
                  <c:v>0.76844907407407403</c:v>
                </c:pt>
                <c:pt idx="2104">
                  <c:v>0.76846064814814818</c:v>
                </c:pt>
                <c:pt idx="2105">
                  <c:v>0.76846064814814818</c:v>
                </c:pt>
                <c:pt idx="2106">
                  <c:v>0.76847222222222222</c:v>
                </c:pt>
                <c:pt idx="2107">
                  <c:v>0.76847222222222222</c:v>
                </c:pt>
                <c:pt idx="2108">
                  <c:v>0.76848379629629626</c:v>
                </c:pt>
                <c:pt idx="2109">
                  <c:v>0.76848379629629626</c:v>
                </c:pt>
                <c:pt idx="2110">
                  <c:v>0.76849537037037041</c:v>
                </c:pt>
                <c:pt idx="2111">
                  <c:v>0.76849537037037041</c:v>
                </c:pt>
                <c:pt idx="2112">
                  <c:v>0.76850694444444445</c:v>
                </c:pt>
                <c:pt idx="2113">
                  <c:v>0.76850694444444445</c:v>
                </c:pt>
                <c:pt idx="2114">
                  <c:v>0.76851851851851849</c:v>
                </c:pt>
                <c:pt idx="2115">
                  <c:v>0.76851851851851849</c:v>
                </c:pt>
                <c:pt idx="2116">
                  <c:v>0.76853009259259264</c:v>
                </c:pt>
                <c:pt idx="2117">
                  <c:v>0.76854166666666668</c:v>
                </c:pt>
                <c:pt idx="2118">
                  <c:v>0.76854166666666668</c:v>
                </c:pt>
                <c:pt idx="2119">
                  <c:v>0.76855324074074072</c:v>
                </c:pt>
                <c:pt idx="2120">
                  <c:v>0.76855324074074072</c:v>
                </c:pt>
                <c:pt idx="2121">
                  <c:v>0.76856481481481487</c:v>
                </c:pt>
                <c:pt idx="2122">
                  <c:v>0.76856481481481487</c:v>
                </c:pt>
                <c:pt idx="2123">
                  <c:v>0.76857638888888891</c:v>
                </c:pt>
                <c:pt idx="2124">
                  <c:v>0.76857638888888891</c:v>
                </c:pt>
                <c:pt idx="2125">
                  <c:v>0.76858796296296295</c:v>
                </c:pt>
                <c:pt idx="2126">
                  <c:v>0.76858796296296295</c:v>
                </c:pt>
                <c:pt idx="2127">
                  <c:v>0.76859953703703698</c:v>
                </c:pt>
                <c:pt idx="2128">
                  <c:v>0.76859953703703698</c:v>
                </c:pt>
                <c:pt idx="2129">
                  <c:v>0.76861111111111113</c:v>
                </c:pt>
                <c:pt idx="2130">
                  <c:v>0.76861111111111113</c:v>
                </c:pt>
                <c:pt idx="2131">
                  <c:v>0.76862268518518517</c:v>
                </c:pt>
                <c:pt idx="2132">
                  <c:v>0.76863425925925921</c:v>
                </c:pt>
                <c:pt idx="2133">
                  <c:v>0.76863425925925921</c:v>
                </c:pt>
                <c:pt idx="2134">
                  <c:v>0.76864583333333336</c:v>
                </c:pt>
                <c:pt idx="2135">
                  <c:v>0.76864583333333336</c:v>
                </c:pt>
                <c:pt idx="2136">
                  <c:v>0.7686574074074074</c:v>
                </c:pt>
                <c:pt idx="2137">
                  <c:v>0.7686574074074074</c:v>
                </c:pt>
                <c:pt idx="2138">
                  <c:v>0.76866898148148144</c:v>
                </c:pt>
                <c:pt idx="2139">
                  <c:v>0.76866898148148144</c:v>
                </c:pt>
                <c:pt idx="2140">
                  <c:v>0.76868055555555559</c:v>
                </c:pt>
                <c:pt idx="2141">
                  <c:v>0.76868055555555559</c:v>
                </c:pt>
                <c:pt idx="2142">
                  <c:v>0.76869212962962963</c:v>
                </c:pt>
                <c:pt idx="2143">
                  <c:v>0.76869212962962963</c:v>
                </c:pt>
                <c:pt idx="2144">
                  <c:v>0.76870370370370367</c:v>
                </c:pt>
                <c:pt idx="2145">
                  <c:v>0.76870370370370367</c:v>
                </c:pt>
                <c:pt idx="2146">
                  <c:v>0.76871527777777782</c:v>
                </c:pt>
                <c:pt idx="2147">
                  <c:v>0.76871527777777782</c:v>
                </c:pt>
                <c:pt idx="2148">
                  <c:v>0.76872685185185186</c:v>
                </c:pt>
                <c:pt idx="2149">
                  <c:v>0.76873842592592589</c:v>
                </c:pt>
                <c:pt idx="2150">
                  <c:v>0.76873842592592589</c:v>
                </c:pt>
                <c:pt idx="2151">
                  <c:v>0.76875000000000004</c:v>
                </c:pt>
                <c:pt idx="2152">
                  <c:v>0.76875000000000004</c:v>
                </c:pt>
                <c:pt idx="2153">
                  <c:v>0.76876157407407408</c:v>
                </c:pt>
                <c:pt idx="2154">
                  <c:v>0.76876157407407408</c:v>
                </c:pt>
                <c:pt idx="2155">
                  <c:v>0.76877314814814812</c:v>
                </c:pt>
                <c:pt idx="2156">
                  <c:v>0.76877314814814812</c:v>
                </c:pt>
                <c:pt idx="2157">
                  <c:v>0.76878472222222227</c:v>
                </c:pt>
                <c:pt idx="2158">
                  <c:v>0.76878472222222227</c:v>
                </c:pt>
                <c:pt idx="2159">
                  <c:v>0.76879629629629631</c:v>
                </c:pt>
                <c:pt idx="2160">
                  <c:v>0.76879629629629631</c:v>
                </c:pt>
                <c:pt idx="2161">
                  <c:v>0.76880787037037035</c:v>
                </c:pt>
                <c:pt idx="2162">
                  <c:v>0.76880787037037035</c:v>
                </c:pt>
                <c:pt idx="2163">
                  <c:v>0.7688194444444445</c:v>
                </c:pt>
                <c:pt idx="2164">
                  <c:v>0.76883101851851854</c:v>
                </c:pt>
                <c:pt idx="2165">
                  <c:v>0.76883101851851854</c:v>
                </c:pt>
                <c:pt idx="2166">
                  <c:v>0.76884259259259258</c:v>
                </c:pt>
                <c:pt idx="2167">
                  <c:v>0.76884259259259258</c:v>
                </c:pt>
                <c:pt idx="2168">
                  <c:v>0.76885416666666662</c:v>
                </c:pt>
                <c:pt idx="2169">
                  <c:v>0.76885416666666662</c:v>
                </c:pt>
                <c:pt idx="2170">
                  <c:v>0.76886574074074077</c:v>
                </c:pt>
                <c:pt idx="2171">
                  <c:v>0.76886574074074077</c:v>
                </c:pt>
                <c:pt idx="2172">
                  <c:v>0.76887731481481481</c:v>
                </c:pt>
                <c:pt idx="2173">
                  <c:v>0.76887731481481481</c:v>
                </c:pt>
                <c:pt idx="2174">
                  <c:v>0.76888888888888884</c:v>
                </c:pt>
                <c:pt idx="2175">
                  <c:v>0.76888888888888884</c:v>
                </c:pt>
                <c:pt idx="2176">
                  <c:v>0.76890046296296299</c:v>
                </c:pt>
                <c:pt idx="2177">
                  <c:v>0.76890046296296299</c:v>
                </c:pt>
                <c:pt idx="2178">
                  <c:v>0.76891203703703703</c:v>
                </c:pt>
                <c:pt idx="2179">
                  <c:v>0.76892361111111107</c:v>
                </c:pt>
                <c:pt idx="2180">
                  <c:v>0.76892361111111107</c:v>
                </c:pt>
                <c:pt idx="2181">
                  <c:v>0.76893518518518522</c:v>
                </c:pt>
                <c:pt idx="2182">
                  <c:v>0.76893518518518522</c:v>
                </c:pt>
                <c:pt idx="2183">
                  <c:v>0.76894675925925926</c:v>
                </c:pt>
                <c:pt idx="2184">
                  <c:v>0.76894675925925926</c:v>
                </c:pt>
                <c:pt idx="2185">
                  <c:v>0.7689583333333333</c:v>
                </c:pt>
                <c:pt idx="2186">
                  <c:v>0.7689583333333333</c:v>
                </c:pt>
                <c:pt idx="2187">
                  <c:v>0.76896990740740745</c:v>
                </c:pt>
                <c:pt idx="2188">
                  <c:v>0.76896990740740745</c:v>
                </c:pt>
                <c:pt idx="2189">
                  <c:v>0.76898148148148149</c:v>
                </c:pt>
                <c:pt idx="2190">
                  <c:v>0.76898148148148149</c:v>
                </c:pt>
                <c:pt idx="2191">
                  <c:v>0.76899305555555553</c:v>
                </c:pt>
                <c:pt idx="2192">
                  <c:v>0.76899305555555553</c:v>
                </c:pt>
                <c:pt idx="2193">
                  <c:v>0.76900462962962968</c:v>
                </c:pt>
                <c:pt idx="2194">
                  <c:v>0.76900462962962968</c:v>
                </c:pt>
                <c:pt idx="2195">
                  <c:v>0.76901620370370372</c:v>
                </c:pt>
                <c:pt idx="2196">
                  <c:v>0.76902777777777775</c:v>
                </c:pt>
                <c:pt idx="2197">
                  <c:v>0.76902777777777775</c:v>
                </c:pt>
                <c:pt idx="2198">
                  <c:v>0.7690393518518519</c:v>
                </c:pt>
                <c:pt idx="2199">
                  <c:v>0.7690393518518519</c:v>
                </c:pt>
                <c:pt idx="2200">
                  <c:v>0.76905092592592594</c:v>
                </c:pt>
                <c:pt idx="2201">
                  <c:v>0.76905092592592594</c:v>
                </c:pt>
                <c:pt idx="2202">
                  <c:v>0.76906249999999998</c:v>
                </c:pt>
                <c:pt idx="2203">
                  <c:v>0.76906249999999998</c:v>
                </c:pt>
                <c:pt idx="2204">
                  <c:v>0.76907407407407402</c:v>
                </c:pt>
                <c:pt idx="2205">
                  <c:v>0.76907407407407402</c:v>
                </c:pt>
                <c:pt idx="2206">
                  <c:v>0.76908564814814817</c:v>
                </c:pt>
                <c:pt idx="2207">
                  <c:v>0.76908564814814817</c:v>
                </c:pt>
                <c:pt idx="2208">
                  <c:v>0.76909722222222221</c:v>
                </c:pt>
                <c:pt idx="2209">
                  <c:v>0.76909722222222221</c:v>
                </c:pt>
                <c:pt idx="2210">
                  <c:v>0.76910879629629625</c:v>
                </c:pt>
                <c:pt idx="2211">
                  <c:v>0.7691203703703704</c:v>
                </c:pt>
                <c:pt idx="2212">
                  <c:v>0.7691203703703704</c:v>
                </c:pt>
                <c:pt idx="2213">
                  <c:v>0.76913194444444444</c:v>
                </c:pt>
                <c:pt idx="2214">
                  <c:v>0.76913194444444444</c:v>
                </c:pt>
                <c:pt idx="2215">
                  <c:v>0.76914351851851848</c:v>
                </c:pt>
                <c:pt idx="2216">
                  <c:v>0.76914351851851848</c:v>
                </c:pt>
                <c:pt idx="2217">
                  <c:v>0.76915509259259263</c:v>
                </c:pt>
                <c:pt idx="2218">
                  <c:v>0.76915509259259263</c:v>
                </c:pt>
                <c:pt idx="2219">
                  <c:v>0.76916666666666667</c:v>
                </c:pt>
                <c:pt idx="2220">
                  <c:v>0.76916666666666667</c:v>
                </c:pt>
                <c:pt idx="2221">
                  <c:v>0.7691782407407407</c:v>
                </c:pt>
                <c:pt idx="2222">
                  <c:v>0.7691782407407407</c:v>
                </c:pt>
                <c:pt idx="2223">
                  <c:v>0.76918981481481485</c:v>
                </c:pt>
                <c:pt idx="2224">
                  <c:v>0.76918981481481485</c:v>
                </c:pt>
                <c:pt idx="2225">
                  <c:v>0.76920138888888889</c:v>
                </c:pt>
                <c:pt idx="2226">
                  <c:v>0.76920138888888889</c:v>
                </c:pt>
                <c:pt idx="2227">
                  <c:v>0.76921296296296293</c:v>
                </c:pt>
                <c:pt idx="2228">
                  <c:v>0.76922453703703708</c:v>
                </c:pt>
                <c:pt idx="2229">
                  <c:v>0.76922453703703708</c:v>
                </c:pt>
                <c:pt idx="2230">
                  <c:v>0.76923611111111112</c:v>
                </c:pt>
                <c:pt idx="2231">
                  <c:v>0.76923611111111112</c:v>
                </c:pt>
                <c:pt idx="2232">
                  <c:v>0.76924768518518516</c:v>
                </c:pt>
                <c:pt idx="2233">
                  <c:v>0.76924768518518516</c:v>
                </c:pt>
                <c:pt idx="2234">
                  <c:v>0.76925925925925931</c:v>
                </c:pt>
                <c:pt idx="2235">
                  <c:v>0.76925925925925931</c:v>
                </c:pt>
                <c:pt idx="2236">
                  <c:v>0.76927083333333335</c:v>
                </c:pt>
                <c:pt idx="2237">
                  <c:v>0.76927083333333335</c:v>
                </c:pt>
                <c:pt idx="2238">
                  <c:v>0.76928240740740739</c:v>
                </c:pt>
                <c:pt idx="2239">
                  <c:v>0.76928240740740739</c:v>
                </c:pt>
                <c:pt idx="2240">
                  <c:v>0.76929398148148154</c:v>
                </c:pt>
                <c:pt idx="2241">
                  <c:v>0.76930555555555558</c:v>
                </c:pt>
                <c:pt idx="2242">
                  <c:v>0.76930555555555558</c:v>
                </c:pt>
                <c:pt idx="2243">
                  <c:v>0.76931712962962961</c:v>
                </c:pt>
                <c:pt idx="2244">
                  <c:v>0.76931712962962961</c:v>
                </c:pt>
                <c:pt idx="2245">
                  <c:v>0.76932870370370365</c:v>
                </c:pt>
                <c:pt idx="2246">
                  <c:v>0.76932870370370365</c:v>
                </c:pt>
                <c:pt idx="2247">
                  <c:v>0.7693402777777778</c:v>
                </c:pt>
                <c:pt idx="2248">
                  <c:v>0.7693402777777778</c:v>
                </c:pt>
                <c:pt idx="2249">
                  <c:v>0.76935185185185184</c:v>
                </c:pt>
                <c:pt idx="2250">
                  <c:v>0.76935185185185184</c:v>
                </c:pt>
                <c:pt idx="2251">
                  <c:v>0.76936342592592588</c:v>
                </c:pt>
                <c:pt idx="2252">
                  <c:v>0.76936342592592588</c:v>
                </c:pt>
                <c:pt idx="2253">
                  <c:v>0.76937500000000003</c:v>
                </c:pt>
                <c:pt idx="2254">
                  <c:v>0.76937500000000003</c:v>
                </c:pt>
                <c:pt idx="2255">
                  <c:v>0.76938657407407407</c:v>
                </c:pt>
                <c:pt idx="2256">
                  <c:v>0.76938657407407407</c:v>
                </c:pt>
                <c:pt idx="2257">
                  <c:v>0.76939814814814811</c:v>
                </c:pt>
                <c:pt idx="2258">
                  <c:v>0.76940972222222226</c:v>
                </c:pt>
                <c:pt idx="2259">
                  <c:v>0.76940972222222226</c:v>
                </c:pt>
                <c:pt idx="2260">
                  <c:v>0.7694212962962963</c:v>
                </c:pt>
                <c:pt idx="2261">
                  <c:v>0.7694212962962963</c:v>
                </c:pt>
                <c:pt idx="2262">
                  <c:v>0.76943287037037034</c:v>
                </c:pt>
                <c:pt idx="2263">
                  <c:v>0.76943287037037034</c:v>
                </c:pt>
                <c:pt idx="2264">
                  <c:v>0.76944444444444449</c:v>
                </c:pt>
                <c:pt idx="2265">
                  <c:v>0.76944444444444449</c:v>
                </c:pt>
                <c:pt idx="2266">
                  <c:v>0.76945601851851853</c:v>
                </c:pt>
                <c:pt idx="2267">
                  <c:v>0.76945601851851853</c:v>
                </c:pt>
                <c:pt idx="2268">
                  <c:v>0.76946759259259256</c:v>
                </c:pt>
                <c:pt idx="2269">
                  <c:v>0.76946759259259256</c:v>
                </c:pt>
                <c:pt idx="2270">
                  <c:v>0.76947916666666671</c:v>
                </c:pt>
                <c:pt idx="2271">
                  <c:v>0.76947916666666671</c:v>
                </c:pt>
                <c:pt idx="2272">
                  <c:v>0.76949074074074075</c:v>
                </c:pt>
                <c:pt idx="2273">
                  <c:v>0.76950231481481479</c:v>
                </c:pt>
                <c:pt idx="2274">
                  <c:v>0.76950231481481479</c:v>
                </c:pt>
                <c:pt idx="2275">
                  <c:v>0.76951388888888894</c:v>
                </c:pt>
                <c:pt idx="2276">
                  <c:v>0.76951388888888894</c:v>
                </c:pt>
                <c:pt idx="2277">
                  <c:v>0.76952546296296298</c:v>
                </c:pt>
                <c:pt idx="2278">
                  <c:v>0.76952546296296298</c:v>
                </c:pt>
                <c:pt idx="2279">
                  <c:v>0.76953703703703702</c:v>
                </c:pt>
                <c:pt idx="2280">
                  <c:v>0.76953703703703702</c:v>
                </c:pt>
                <c:pt idx="2281">
                  <c:v>0.76954861111111106</c:v>
                </c:pt>
                <c:pt idx="2282">
                  <c:v>0.76954861111111106</c:v>
                </c:pt>
                <c:pt idx="2283">
                  <c:v>0.76956018518518521</c:v>
                </c:pt>
                <c:pt idx="2284">
                  <c:v>0.76956018518518521</c:v>
                </c:pt>
                <c:pt idx="2285">
                  <c:v>0.76957175925925925</c:v>
                </c:pt>
                <c:pt idx="2286">
                  <c:v>0.76957175925925925</c:v>
                </c:pt>
                <c:pt idx="2287">
                  <c:v>0.76958333333333329</c:v>
                </c:pt>
                <c:pt idx="2288">
                  <c:v>0.76959490740740744</c:v>
                </c:pt>
                <c:pt idx="2289">
                  <c:v>0.76959490740740744</c:v>
                </c:pt>
                <c:pt idx="2290">
                  <c:v>0.76960648148148147</c:v>
                </c:pt>
                <c:pt idx="2291">
                  <c:v>0.76960648148148147</c:v>
                </c:pt>
                <c:pt idx="2292">
                  <c:v>0.76961805555555551</c:v>
                </c:pt>
                <c:pt idx="2293">
                  <c:v>0.76961805555555551</c:v>
                </c:pt>
                <c:pt idx="2294">
                  <c:v>0.76962962962962966</c:v>
                </c:pt>
                <c:pt idx="2295">
                  <c:v>0.76962962962962966</c:v>
                </c:pt>
                <c:pt idx="2296">
                  <c:v>0.7696412037037037</c:v>
                </c:pt>
                <c:pt idx="2297">
                  <c:v>0.7696412037037037</c:v>
                </c:pt>
                <c:pt idx="2298">
                  <c:v>0.76965277777777774</c:v>
                </c:pt>
                <c:pt idx="2299">
                  <c:v>0.76965277777777774</c:v>
                </c:pt>
                <c:pt idx="2300">
                  <c:v>0.76966435185185189</c:v>
                </c:pt>
                <c:pt idx="2301">
                  <c:v>0.76966435185185189</c:v>
                </c:pt>
                <c:pt idx="2302">
                  <c:v>0.76967592592592593</c:v>
                </c:pt>
                <c:pt idx="2303">
                  <c:v>0.76967592592592593</c:v>
                </c:pt>
                <c:pt idx="2304">
                  <c:v>0.76968749999999997</c:v>
                </c:pt>
                <c:pt idx="2305">
                  <c:v>0.76969907407407412</c:v>
                </c:pt>
                <c:pt idx="2306">
                  <c:v>0.76969907407407412</c:v>
                </c:pt>
                <c:pt idx="2307">
                  <c:v>0.76971064814814816</c:v>
                </c:pt>
                <c:pt idx="2308">
                  <c:v>0.76971064814814816</c:v>
                </c:pt>
                <c:pt idx="2309">
                  <c:v>0.7697222222222222</c:v>
                </c:pt>
                <c:pt idx="2310">
                  <c:v>0.7697222222222222</c:v>
                </c:pt>
                <c:pt idx="2311">
                  <c:v>0.76973379629629635</c:v>
                </c:pt>
                <c:pt idx="2312">
                  <c:v>0.76973379629629635</c:v>
                </c:pt>
                <c:pt idx="2313">
                  <c:v>0.76974537037037039</c:v>
                </c:pt>
                <c:pt idx="2314">
                  <c:v>0.76974537037037039</c:v>
                </c:pt>
                <c:pt idx="2315">
                  <c:v>0.76975694444444442</c:v>
                </c:pt>
                <c:pt idx="2316">
                  <c:v>0.76975694444444442</c:v>
                </c:pt>
                <c:pt idx="2317">
                  <c:v>0.76976851851851846</c:v>
                </c:pt>
                <c:pt idx="2318">
                  <c:v>0.76976851851851846</c:v>
                </c:pt>
                <c:pt idx="2319">
                  <c:v>0.76978009259259261</c:v>
                </c:pt>
                <c:pt idx="2320">
                  <c:v>0.76978009259259261</c:v>
                </c:pt>
                <c:pt idx="2321">
                  <c:v>0.76979166666666665</c:v>
                </c:pt>
                <c:pt idx="2322">
                  <c:v>0.76980324074074069</c:v>
                </c:pt>
                <c:pt idx="2323">
                  <c:v>0.76980324074074069</c:v>
                </c:pt>
                <c:pt idx="2324">
                  <c:v>0.76981481481481484</c:v>
                </c:pt>
                <c:pt idx="2325">
                  <c:v>0.76981481481481484</c:v>
                </c:pt>
                <c:pt idx="2326">
                  <c:v>0.76982638888888888</c:v>
                </c:pt>
                <c:pt idx="2327">
                  <c:v>0.76982638888888888</c:v>
                </c:pt>
                <c:pt idx="2328">
                  <c:v>0.76983796296296292</c:v>
                </c:pt>
                <c:pt idx="2329">
                  <c:v>0.76983796296296292</c:v>
                </c:pt>
                <c:pt idx="2330">
                  <c:v>0.76984953703703707</c:v>
                </c:pt>
                <c:pt idx="2331">
                  <c:v>0.76984953703703707</c:v>
                </c:pt>
                <c:pt idx="2332">
                  <c:v>0.76986111111111111</c:v>
                </c:pt>
                <c:pt idx="2333">
                  <c:v>0.76986111111111111</c:v>
                </c:pt>
                <c:pt idx="2334">
                  <c:v>0.76987268518518515</c:v>
                </c:pt>
                <c:pt idx="2335">
                  <c:v>0.76987268518518515</c:v>
                </c:pt>
                <c:pt idx="2336">
                  <c:v>0.7698842592592593</c:v>
                </c:pt>
                <c:pt idx="2337">
                  <c:v>0.7698842592592593</c:v>
                </c:pt>
                <c:pt idx="2338">
                  <c:v>0.76989583333333333</c:v>
                </c:pt>
                <c:pt idx="2339">
                  <c:v>0.76990740740740737</c:v>
                </c:pt>
                <c:pt idx="2340">
                  <c:v>0.76990740740740737</c:v>
                </c:pt>
                <c:pt idx="2341">
                  <c:v>0.76991898148148152</c:v>
                </c:pt>
                <c:pt idx="2342">
                  <c:v>0.76991898148148152</c:v>
                </c:pt>
                <c:pt idx="2343">
                  <c:v>0.76993055555555556</c:v>
                </c:pt>
                <c:pt idx="2344">
                  <c:v>0.76993055555555556</c:v>
                </c:pt>
                <c:pt idx="2345">
                  <c:v>0.7699421296296296</c:v>
                </c:pt>
                <c:pt idx="2346">
                  <c:v>0.7699421296296296</c:v>
                </c:pt>
                <c:pt idx="2347">
                  <c:v>0.76995370370370375</c:v>
                </c:pt>
                <c:pt idx="2348">
                  <c:v>0.76995370370370375</c:v>
                </c:pt>
                <c:pt idx="2349">
                  <c:v>0.76996527777777779</c:v>
                </c:pt>
                <c:pt idx="2350">
                  <c:v>0.76996527777777779</c:v>
                </c:pt>
                <c:pt idx="2351">
                  <c:v>0.76997685185185183</c:v>
                </c:pt>
                <c:pt idx="2352">
                  <c:v>0.76997685185185183</c:v>
                </c:pt>
                <c:pt idx="2353">
                  <c:v>0.76998842592592598</c:v>
                </c:pt>
                <c:pt idx="2354">
                  <c:v>0.77</c:v>
                </c:pt>
                <c:pt idx="2355">
                  <c:v>0.77</c:v>
                </c:pt>
                <c:pt idx="2356">
                  <c:v>0.77001157407407406</c:v>
                </c:pt>
                <c:pt idx="2357">
                  <c:v>0.77001157407407406</c:v>
                </c:pt>
                <c:pt idx="2358">
                  <c:v>0.7700231481481481</c:v>
                </c:pt>
                <c:pt idx="2359">
                  <c:v>0.7700231481481481</c:v>
                </c:pt>
                <c:pt idx="2360">
                  <c:v>0.77003472222222225</c:v>
                </c:pt>
                <c:pt idx="2361">
                  <c:v>0.77003472222222225</c:v>
                </c:pt>
                <c:pt idx="2362">
                  <c:v>0.77004629629629628</c:v>
                </c:pt>
                <c:pt idx="2363">
                  <c:v>0.77004629629629628</c:v>
                </c:pt>
                <c:pt idx="2364">
                  <c:v>0.77005787037037032</c:v>
                </c:pt>
                <c:pt idx="2365">
                  <c:v>0.77005787037037032</c:v>
                </c:pt>
                <c:pt idx="2366">
                  <c:v>0.77006944444444447</c:v>
                </c:pt>
                <c:pt idx="2367">
                  <c:v>0.77006944444444447</c:v>
                </c:pt>
                <c:pt idx="2368">
                  <c:v>0.77008101851851851</c:v>
                </c:pt>
                <c:pt idx="2369">
                  <c:v>0.77009259259259255</c:v>
                </c:pt>
                <c:pt idx="2370">
                  <c:v>0.77009259259259255</c:v>
                </c:pt>
                <c:pt idx="2371">
                  <c:v>0.7701041666666667</c:v>
                </c:pt>
                <c:pt idx="2372">
                  <c:v>0.7701041666666667</c:v>
                </c:pt>
                <c:pt idx="2373">
                  <c:v>0.77011574074074074</c:v>
                </c:pt>
                <c:pt idx="2374">
                  <c:v>0.77011574074074074</c:v>
                </c:pt>
                <c:pt idx="2375">
                  <c:v>0.77012731481481478</c:v>
                </c:pt>
                <c:pt idx="2376">
                  <c:v>0.77012731481481478</c:v>
                </c:pt>
                <c:pt idx="2377">
                  <c:v>0.77013888888888893</c:v>
                </c:pt>
                <c:pt idx="2378">
                  <c:v>0.77013888888888893</c:v>
                </c:pt>
                <c:pt idx="2379">
                  <c:v>0.77015046296296297</c:v>
                </c:pt>
                <c:pt idx="2380">
                  <c:v>0.77015046296296297</c:v>
                </c:pt>
                <c:pt idx="2381">
                  <c:v>0.77016203703703701</c:v>
                </c:pt>
                <c:pt idx="2382">
                  <c:v>0.77016203703703701</c:v>
                </c:pt>
                <c:pt idx="2383">
                  <c:v>0.77017361111111116</c:v>
                </c:pt>
                <c:pt idx="2384">
                  <c:v>0.77017361111111116</c:v>
                </c:pt>
                <c:pt idx="2385">
                  <c:v>0.77018518518518519</c:v>
                </c:pt>
                <c:pt idx="2386">
                  <c:v>0.77018518518518519</c:v>
                </c:pt>
                <c:pt idx="2387">
                  <c:v>0.77019675925925923</c:v>
                </c:pt>
                <c:pt idx="2388">
                  <c:v>0.77020833333333338</c:v>
                </c:pt>
                <c:pt idx="2389">
                  <c:v>0.77020833333333338</c:v>
                </c:pt>
                <c:pt idx="2390">
                  <c:v>0.77021990740740742</c:v>
                </c:pt>
                <c:pt idx="2391">
                  <c:v>0.77021990740740742</c:v>
                </c:pt>
                <c:pt idx="2392">
                  <c:v>0.77023148148148146</c:v>
                </c:pt>
                <c:pt idx="2393">
                  <c:v>0.77023148148148146</c:v>
                </c:pt>
                <c:pt idx="2394">
                  <c:v>0.7702430555555555</c:v>
                </c:pt>
                <c:pt idx="2395">
                  <c:v>0.7702430555555555</c:v>
                </c:pt>
                <c:pt idx="2396">
                  <c:v>0.77025462962962965</c:v>
                </c:pt>
                <c:pt idx="2397">
                  <c:v>0.77025462962962965</c:v>
                </c:pt>
                <c:pt idx="2398">
                  <c:v>0.77026620370370369</c:v>
                </c:pt>
                <c:pt idx="2399">
                  <c:v>0.77026620370370369</c:v>
                </c:pt>
                <c:pt idx="2400">
                  <c:v>0.77027777777777773</c:v>
                </c:pt>
                <c:pt idx="2401">
                  <c:v>0.77027777777777773</c:v>
                </c:pt>
                <c:pt idx="2402">
                  <c:v>0.77028935185185188</c:v>
                </c:pt>
                <c:pt idx="2403">
                  <c:v>0.77030092592592592</c:v>
                </c:pt>
                <c:pt idx="2404">
                  <c:v>0.77030092592592592</c:v>
                </c:pt>
                <c:pt idx="2405">
                  <c:v>0.77031249999999996</c:v>
                </c:pt>
                <c:pt idx="2406">
                  <c:v>0.77031249999999996</c:v>
                </c:pt>
                <c:pt idx="2407">
                  <c:v>0.77032407407407411</c:v>
                </c:pt>
                <c:pt idx="2408">
                  <c:v>0.77032407407407411</c:v>
                </c:pt>
                <c:pt idx="2409">
                  <c:v>0.77033564814814814</c:v>
                </c:pt>
                <c:pt idx="2410">
                  <c:v>0.77033564814814814</c:v>
                </c:pt>
                <c:pt idx="2411">
                  <c:v>0.77034722222222218</c:v>
                </c:pt>
                <c:pt idx="2412">
                  <c:v>0.77034722222222218</c:v>
                </c:pt>
                <c:pt idx="2413">
                  <c:v>0.77035879629629633</c:v>
                </c:pt>
                <c:pt idx="2414">
                  <c:v>0.77035879629629633</c:v>
                </c:pt>
                <c:pt idx="2415">
                  <c:v>0.77037037037037037</c:v>
                </c:pt>
                <c:pt idx="2416">
                  <c:v>0.77037037037037037</c:v>
                </c:pt>
                <c:pt idx="2417">
                  <c:v>0.77038194444444441</c:v>
                </c:pt>
                <c:pt idx="2418">
                  <c:v>0.77038194444444441</c:v>
                </c:pt>
                <c:pt idx="2419">
                  <c:v>0.77039351851851856</c:v>
                </c:pt>
                <c:pt idx="2420">
                  <c:v>0.77039351851851856</c:v>
                </c:pt>
                <c:pt idx="2421">
                  <c:v>0.7704050925925926</c:v>
                </c:pt>
                <c:pt idx="2422">
                  <c:v>0.77041666666666664</c:v>
                </c:pt>
                <c:pt idx="2423">
                  <c:v>0.77041666666666664</c:v>
                </c:pt>
                <c:pt idx="2424">
                  <c:v>0.77042824074074079</c:v>
                </c:pt>
                <c:pt idx="2425">
                  <c:v>0.77042824074074079</c:v>
                </c:pt>
                <c:pt idx="2426">
                  <c:v>0.77043981481481483</c:v>
                </c:pt>
                <c:pt idx="2427">
                  <c:v>0.77043981481481483</c:v>
                </c:pt>
                <c:pt idx="2428">
                  <c:v>0.77045138888888887</c:v>
                </c:pt>
                <c:pt idx="2429">
                  <c:v>0.77045138888888887</c:v>
                </c:pt>
                <c:pt idx="2430">
                  <c:v>0.77046296296296302</c:v>
                </c:pt>
                <c:pt idx="2431">
                  <c:v>0.77046296296296302</c:v>
                </c:pt>
                <c:pt idx="2432">
                  <c:v>0.77047453703703705</c:v>
                </c:pt>
                <c:pt idx="2433">
                  <c:v>0.77047453703703705</c:v>
                </c:pt>
                <c:pt idx="2434">
                  <c:v>0.77048611111111109</c:v>
                </c:pt>
                <c:pt idx="2435">
                  <c:v>0.77048611111111109</c:v>
                </c:pt>
                <c:pt idx="2436">
                  <c:v>0.77049768518518513</c:v>
                </c:pt>
                <c:pt idx="2437">
                  <c:v>0.77049768518518513</c:v>
                </c:pt>
                <c:pt idx="2438">
                  <c:v>0.77050925925925928</c:v>
                </c:pt>
                <c:pt idx="2439">
                  <c:v>0.77050925925925928</c:v>
                </c:pt>
                <c:pt idx="2440">
                  <c:v>0.77052083333333332</c:v>
                </c:pt>
                <c:pt idx="2441">
                  <c:v>0.77053240740740736</c:v>
                </c:pt>
                <c:pt idx="2442">
                  <c:v>0.77053240740740736</c:v>
                </c:pt>
                <c:pt idx="2443">
                  <c:v>0.77054398148148151</c:v>
                </c:pt>
                <c:pt idx="2444">
                  <c:v>0.77054398148148151</c:v>
                </c:pt>
                <c:pt idx="2445">
                  <c:v>0.77055555555555555</c:v>
                </c:pt>
                <c:pt idx="2446">
                  <c:v>0.77055555555555555</c:v>
                </c:pt>
                <c:pt idx="2447">
                  <c:v>0.77056712962962959</c:v>
                </c:pt>
                <c:pt idx="2448">
                  <c:v>0.77056712962962959</c:v>
                </c:pt>
                <c:pt idx="2449">
                  <c:v>0.77057870370370374</c:v>
                </c:pt>
                <c:pt idx="2450">
                  <c:v>0.77057870370370374</c:v>
                </c:pt>
                <c:pt idx="2451">
                  <c:v>0.77059027777777778</c:v>
                </c:pt>
                <c:pt idx="2452">
                  <c:v>0.77059027777777778</c:v>
                </c:pt>
                <c:pt idx="2453">
                  <c:v>0.77060185185185182</c:v>
                </c:pt>
                <c:pt idx="2454">
                  <c:v>0.77060185185185182</c:v>
                </c:pt>
                <c:pt idx="2455">
                  <c:v>0.77061342592592597</c:v>
                </c:pt>
                <c:pt idx="2456">
                  <c:v>0.77061342592592597</c:v>
                </c:pt>
                <c:pt idx="2457">
                  <c:v>0.770625</c:v>
                </c:pt>
                <c:pt idx="2458">
                  <c:v>0.77063657407407404</c:v>
                </c:pt>
                <c:pt idx="2459">
                  <c:v>0.77063657407407404</c:v>
                </c:pt>
                <c:pt idx="2460">
                  <c:v>0.77064814814814819</c:v>
                </c:pt>
                <c:pt idx="2461">
                  <c:v>0.77064814814814819</c:v>
                </c:pt>
                <c:pt idx="2462">
                  <c:v>0.77065972222222223</c:v>
                </c:pt>
                <c:pt idx="2463">
                  <c:v>0.77065972222222223</c:v>
                </c:pt>
                <c:pt idx="2464">
                  <c:v>0.77067129629629627</c:v>
                </c:pt>
                <c:pt idx="2465">
                  <c:v>0.77067129629629627</c:v>
                </c:pt>
                <c:pt idx="2466">
                  <c:v>0.77068287037037042</c:v>
                </c:pt>
                <c:pt idx="2467">
                  <c:v>0.77068287037037042</c:v>
                </c:pt>
                <c:pt idx="2468">
                  <c:v>0.77069444444444446</c:v>
                </c:pt>
                <c:pt idx="2469">
                  <c:v>0.77069444444444446</c:v>
                </c:pt>
                <c:pt idx="2470">
                  <c:v>0.7707060185185185</c:v>
                </c:pt>
                <c:pt idx="2471">
                  <c:v>0.7707060185185185</c:v>
                </c:pt>
                <c:pt idx="2472">
                  <c:v>0.77071759259259254</c:v>
                </c:pt>
                <c:pt idx="2473">
                  <c:v>0.77072916666666669</c:v>
                </c:pt>
                <c:pt idx="2474">
                  <c:v>0.77072916666666669</c:v>
                </c:pt>
                <c:pt idx="2475">
                  <c:v>0.77074074074074073</c:v>
                </c:pt>
                <c:pt idx="2476">
                  <c:v>0.77074074074074073</c:v>
                </c:pt>
                <c:pt idx="2477">
                  <c:v>0.77075231481481477</c:v>
                </c:pt>
                <c:pt idx="2478">
                  <c:v>0.77075231481481477</c:v>
                </c:pt>
                <c:pt idx="2479">
                  <c:v>0.77076388888888892</c:v>
                </c:pt>
                <c:pt idx="2480">
                  <c:v>0.77076388888888892</c:v>
                </c:pt>
                <c:pt idx="2481">
                  <c:v>0.77077546296296295</c:v>
                </c:pt>
                <c:pt idx="2482">
                  <c:v>0.77077546296296295</c:v>
                </c:pt>
                <c:pt idx="2483">
                  <c:v>0.77078703703703699</c:v>
                </c:pt>
                <c:pt idx="2484">
                  <c:v>0.77078703703703699</c:v>
                </c:pt>
                <c:pt idx="2485">
                  <c:v>0.77079861111111114</c:v>
                </c:pt>
                <c:pt idx="2486">
                  <c:v>0.77079861111111114</c:v>
                </c:pt>
                <c:pt idx="2487">
                  <c:v>0.77081018518518518</c:v>
                </c:pt>
                <c:pt idx="2488">
                  <c:v>0.77082175925925922</c:v>
                </c:pt>
                <c:pt idx="2489">
                  <c:v>0.77082175925925922</c:v>
                </c:pt>
                <c:pt idx="2490">
                  <c:v>0.77083333333333337</c:v>
                </c:pt>
                <c:pt idx="2491">
                  <c:v>0.77083333333333337</c:v>
                </c:pt>
                <c:pt idx="2492">
                  <c:v>0.77084490740740741</c:v>
                </c:pt>
                <c:pt idx="2493">
                  <c:v>0.77084490740740741</c:v>
                </c:pt>
                <c:pt idx="2494">
                  <c:v>0.77085648148148145</c:v>
                </c:pt>
                <c:pt idx="2495">
                  <c:v>0.77085648148148145</c:v>
                </c:pt>
                <c:pt idx="2496">
                  <c:v>0.7708680555555556</c:v>
                </c:pt>
                <c:pt idx="2497">
                  <c:v>0.7708680555555556</c:v>
                </c:pt>
                <c:pt idx="2498">
                  <c:v>0.77087962962962964</c:v>
                </c:pt>
                <c:pt idx="2499">
                  <c:v>0.77087962962962964</c:v>
                </c:pt>
                <c:pt idx="2500">
                  <c:v>0.77089120370370368</c:v>
                </c:pt>
                <c:pt idx="2501">
                  <c:v>0.77089120370370368</c:v>
                </c:pt>
                <c:pt idx="2502">
                  <c:v>0.77090277777777783</c:v>
                </c:pt>
                <c:pt idx="2503">
                  <c:v>0.77090277777777783</c:v>
                </c:pt>
                <c:pt idx="2504">
                  <c:v>0.77091435185185186</c:v>
                </c:pt>
                <c:pt idx="2505">
                  <c:v>0.77091435185185186</c:v>
                </c:pt>
                <c:pt idx="2506">
                  <c:v>0.7709259259259259</c:v>
                </c:pt>
                <c:pt idx="2507">
                  <c:v>0.7709259259259259</c:v>
                </c:pt>
                <c:pt idx="2508">
                  <c:v>0.77093750000000005</c:v>
                </c:pt>
                <c:pt idx="2509">
                  <c:v>0.77094907407407409</c:v>
                </c:pt>
                <c:pt idx="2510">
                  <c:v>0.77094907407407409</c:v>
                </c:pt>
                <c:pt idx="2511">
                  <c:v>0.77096064814814813</c:v>
                </c:pt>
                <c:pt idx="2512">
                  <c:v>0.77096064814814813</c:v>
                </c:pt>
                <c:pt idx="2513">
                  <c:v>0.77097222222222217</c:v>
                </c:pt>
                <c:pt idx="2514">
                  <c:v>0.77097222222222217</c:v>
                </c:pt>
                <c:pt idx="2515">
                  <c:v>0.77098379629629632</c:v>
                </c:pt>
                <c:pt idx="2516">
                  <c:v>0.77098379629629632</c:v>
                </c:pt>
                <c:pt idx="2517">
                  <c:v>0.77099537037037036</c:v>
                </c:pt>
                <c:pt idx="2518">
                  <c:v>0.77099537037037036</c:v>
                </c:pt>
                <c:pt idx="2519">
                  <c:v>0.7710069444444444</c:v>
                </c:pt>
                <c:pt idx="2520">
                  <c:v>0.7710069444444444</c:v>
                </c:pt>
                <c:pt idx="2521">
                  <c:v>0.77101851851851855</c:v>
                </c:pt>
                <c:pt idx="2522">
                  <c:v>0.77101851851851855</c:v>
                </c:pt>
                <c:pt idx="2523">
                  <c:v>0.77103009259259259</c:v>
                </c:pt>
                <c:pt idx="2524">
                  <c:v>0.77103009259259259</c:v>
                </c:pt>
                <c:pt idx="2525">
                  <c:v>0.77104166666666663</c:v>
                </c:pt>
                <c:pt idx="2526">
                  <c:v>0.77104166666666663</c:v>
                </c:pt>
                <c:pt idx="2527">
                  <c:v>0.77105324074074078</c:v>
                </c:pt>
                <c:pt idx="2528">
                  <c:v>0.77106481481481481</c:v>
                </c:pt>
                <c:pt idx="2529">
                  <c:v>0.77106481481481481</c:v>
                </c:pt>
                <c:pt idx="2530">
                  <c:v>0.77107638888888885</c:v>
                </c:pt>
                <c:pt idx="2531">
                  <c:v>0.77107638888888885</c:v>
                </c:pt>
                <c:pt idx="2532">
                  <c:v>0.771087962962963</c:v>
                </c:pt>
                <c:pt idx="2533">
                  <c:v>0.771087962962963</c:v>
                </c:pt>
                <c:pt idx="2534">
                  <c:v>0.77109953703703704</c:v>
                </c:pt>
                <c:pt idx="2535">
                  <c:v>0.77109953703703704</c:v>
                </c:pt>
                <c:pt idx="2536">
                  <c:v>0.77111111111111108</c:v>
                </c:pt>
                <c:pt idx="2537">
                  <c:v>0.77111111111111108</c:v>
                </c:pt>
                <c:pt idx="2538">
                  <c:v>0.77112268518518523</c:v>
                </c:pt>
                <c:pt idx="2539">
                  <c:v>0.77112268518518523</c:v>
                </c:pt>
                <c:pt idx="2540">
                  <c:v>0.77113425925925927</c:v>
                </c:pt>
                <c:pt idx="2541">
                  <c:v>0.77113425925925927</c:v>
                </c:pt>
                <c:pt idx="2542">
                  <c:v>0.77114583333333331</c:v>
                </c:pt>
                <c:pt idx="2543">
                  <c:v>0.77114583333333331</c:v>
                </c:pt>
                <c:pt idx="2544">
                  <c:v>0.77115740740740746</c:v>
                </c:pt>
                <c:pt idx="2545">
                  <c:v>0.77115740740740746</c:v>
                </c:pt>
                <c:pt idx="2546">
                  <c:v>0.7711689814814815</c:v>
                </c:pt>
                <c:pt idx="2547">
                  <c:v>0.77118055555555554</c:v>
                </c:pt>
                <c:pt idx="2548">
                  <c:v>0.77118055555555554</c:v>
                </c:pt>
                <c:pt idx="2549">
                  <c:v>0.77119212962962957</c:v>
                </c:pt>
                <c:pt idx="2550">
                  <c:v>0.77119212962962957</c:v>
                </c:pt>
                <c:pt idx="2551">
                  <c:v>0.77120370370370372</c:v>
                </c:pt>
                <c:pt idx="2552">
                  <c:v>0.77120370370370372</c:v>
                </c:pt>
                <c:pt idx="2553">
                  <c:v>0.77121527777777776</c:v>
                </c:pt>
                <c:pt idx="2554">
                  <c:v>0.77121527777777776</c:v>
                </c:pt>
                <c:pt idx="2555">
                  <c:v>0.7712268518518518</c:v>
                </c:pt>
                <c:pt idx="2556">
                  <c:v>0.7712268518518518</c:v>
                </c:pt>
                <c:pt idx="2557">
                  <c:v>0.77123842592592595</c:v>
                </c:pt>
                <c:pt idx="2558">
                  <c:v>0.77123842592592595</c:v>
                </c:pt>
                <c:pt idx="2559">
                  <c:v>0.77124999999999999</c:v>
                </c:pt>
                <c:pt idx="2560">
                  <c:v>0.77124999999999999</c:v>
                </c:pt>
                <c:pt idx="2561">
                  <c:v>0.77126157407407403</c:v>
                </c:pt>
                <c:pt idx="2562">
                  <c:v>0.77126157407407403</c:v>
                </c:pt>
                <c:pt idx="2563">
                  <c:v>0.77127314814814818</c:v>
                </c:pt>
                <c:pt idx="2564">
                  <c:v>0.77127314814814818</c:v>
                </c:pt>
                <c:pt idx="2565">
                  <c:v>0.77128472222222222</c:v>
                </c:pt>
                <c:pt idx="2566">
                  <c:v>0.77129629629629626</c:v>
                </c:pt>
                <c:pt idx="2567">
                  <c:v>0.77129629629629626</c:v>
                </c:pt>
                <c:pt idx="2568">
                  <c:v>0.77130787037037041</c:v>
                </c:pt>
                <c:pt idx="2569">
                  <c:v>0.77130787037037041</c:v>
                </c:pt>
                <c:pt idx="2570">
                  <c:v>0.77131944444444445</c:v>
                </c:pt>
                <c:pt idx="2571">
                  <c:v>0.77131944444444445</c:v>
                </c:pt>
                <c:pt idx="2572">
                  <c:v>0.77133101851851849</c:v>
                </c:pt>
                <c:pt idx="2573">
                  <c:v>0.77133101851851849</c:v>
                </c:pt>
                <c:pt idx="2574">
                  <c:v>0.77134259259259264</c:v>
                </c:pt>
                <c:pt idx="2575">
                  <c:v>0.77134259259259264</c:v>
                </c:pt>
                <c:pt idx="2576">
                  <c:v>0.77135416666666667</c:v>
                </c:pt>
                <c:pt idx="2577">
                  <c:v>0.77135416666666667</c:v>
                </c:pt>
                <c:pt idx="2578">
                  <c:v>0.77136574074074071</c:v>
                </c:pt>
                <c:pt idx="2579">
                  <c:v>0.77136574074074071</c:v>
                </c:pt>
                <c:pt idx="2580">
                  <c:v>0.77137731481481486</c:v>
                </c:pt>
                <c:pt idx="2581">
                  <c:v>0.7713888888888889</c:v>
                </c:pt>
                <c:pt idx="2582">
                  <c:v>0.7713888888888889</c:v>
                </c:pt>
                <c:pt idx="2583">
                  <c:v>0.77140046296296294</c:v>
                </c:pt>
                <c:pt idx="2584">
                  <c:v>0.77140046296296294</c:v>
                </c:pt>
                <c:pt idx="2585">
                  <c:v>0.77141203703703709</c:v>
                </c:pt>
                <c:pt idx="2586">
                  <c:v>0.77141203703703709</c:v>
                </c:pt>
                <c:pt idx="2587">
                  <c:v>0.77142361111111113</c:v>
                </c:pt>
                <c:pt idx="2588">
                  <c:v>0.77142361111111113</c:v>
                </c:pt>
                <c:pt idx="2589">
                  <c:v>0.77143518518518517</c:v>
                </c:pt>
                <c:pt idx="2590">
                  <c:v>0.77143518518518517</c:v>
                </c:pt>
                <c:pt idx="2591">
                  <c:v>0.77144675925925921</c:v>
                </c:pt>
                <c:pt idx="2592">
                  <c:v>0.77144675925925921</c:v>
                </c:pt>
                <c:pt idx="2593">
                  <c:v>0.77145833333333336</c:v>
                </c:pt>
                <c:pt idx="2594">
                  <c:v>0.77145833333333336</c:v>
                </c:pt>
                <c:pt idx="2595">
                  <c:v>0.7714699074074074</c:v>
                </c:pt>
                <c:pt idx="2596">
                  <c:v>0.77148148148148143</c:v>
                </c:pt>
                <c:pt idx="2597">
                  <c:v>0.77148148148148143</c:v>
                </c:pt>
                <c:pt idx="2598">
                  <c:v>0.77149305555555558</c:v>
                </c:pt>
                <c:pt idx="2599">
                  <c:v>0.77149305555555558</c:v>
                </c:pt>
                <c:pt idx="2600">
                  <c:v>0.77150462962962962</c:v>
                </c:pt>
                <c:pt idx="2601">
                  <c:v>0.77150462962962962</c:v>
                </c:pt>
                <c:pt idx="2602">
                  <c:v>0.77151620370370366</c:v>
                </c:pt>
                <c:pt idx="2603">
                  <c:v>0.77151620370370366</c:v>
                </c:pt>
                <c:pt idx="2604">
                  <c:v>0.77152777777777781</c:v>
                </c:pt>
                <c:pt idx="2605">
                  <c:v>0.77152777777777781</c:v>
                </c:pt>
                <c:pt idx="2606">
                  <c:v>0.77153935185185185</c:v>
                </c:pt>
                <c:pt idx="2607">
                  <c:v>0.77153935185185185</c:v>
                </c:pt>
                <c:pt idx="2608">
                  <c:v>0.77155092592592589</c:v>
                </c:pt>
                <c:pt idx="2609">
                  <c:v>0.77155092592592589</c:v>
                </c:pt>
                <c:pt idx="2610">
                  <c:v>0.77156250000000004</c:v>
                </c:pt>
                <c:pt idx="2611">
                  <c:v>0.77156250000000004</c:v>
                </c:pt>
                <c:pt idx="2612">
                  <c:v>0.77157407407407408</c:v>
                </c:pt>
                <c:pt idx="2613">
                  <c:v>0.77157407407407408</c:v>
                </c:pt>
                <c:pt idx="2614">
                  <c:v>0.77158564814814812</c:v>
                </c:pt>
                <c:pt idx="2615">
                  <c:v>0.77159722222222227</c:v>
                </c:pt>
                <c:pt idx="2616">
                  <c:v>0.77159722222222227</c:v>
                </c:pt>
                <c:pt idx="2617">
                  <c:v>0.77160879629629631</c:v>
                </c:pt>
                <c:pt idx="2618">
                  <c:v>0.77160879629629631</c:v>
                </c:pt>
                <c:pt idx="2619">
                  <c:v>0.77162037037037035</c:v>
                </c:pt>
                <c:pt idx="2620">
                  <c:v>0.77162037037037035</c:v>
                </c:pt>
                <c:pt idx="2621">
                  <c:v>0.7716319444444445</c:v>
                </c:pt>
                <c:pt idx="2622">
                  <c:v>0.7716319444444445</c:v>
                </c:pt>
                <c:pt idx="2623">
                  <c:v>0.77164351851851853</c:v>
                </c:pt>
                <c:pt idx="2624">
                  <c:v>0.77164351851851853</c:v>
                </c:pt>
                <c:pt idx="2625">
                  <c:v>0.77165509259259257</c:v>
                </c:pt>
                <c:pt idx="2626">
                  <c:v>0.77165509259259257</c:v>
                </c:pt>
                <c:pt idx="2627">
                  <c:v>0.77166666666666661</c:v>
                </c:pt>
                <c:pt idx="2628">
                  <c:v>0.77166666666666661</c:v>
                </c:pt>
                <c:pt idx="2629">
                  <c:v>0.77167824074074076</c:v>
                </c:pt>
                <c:pt idx="2630">
                  <c:v>0.77167824074074076</c:v>
                </c:pt>
                <c:pt idx="2631">
                  <c:v>0.7716898148148148</c:v>
                </c:pt>
                <c:pt idx="2632">
                  <c:v>0.7716898148148148</c:v>
                </c:pt>
                <c:pt idx="2633">
                  <c:v>0.77170138888888884</c:v>
                </c:pt>
                <c:pt idx="2634">
                  <c:v>0.77171296296296299</c:v>
                </c:pt>
                <c:pt idx="2635">
                  <c:v>0.77171296296296299</c:v>
                </c:pt>
                <c:pt idx="2636">
                  <c:v>0.77172453703703703</c:v>
                </c:pt>
                <c:pt idx="2637">
                  <c:v>0.77172453703703703</c:v>
                </c:pt>
                <c:pt idx="2638">
                  <c:v>0.77173611111111107</c:v>
                </c:pt>
                <c:pt idx="2639">
                  <c:v>0.77173611111111107</c:v>
                </c:pt>
                <c:pt idx="2640">
                  <c:v>0.77174768518518522</c:v>
                </c:pt>
                <c:pt idx="2641">
                  <c:v>0.77174768518518522</c:v>
                </c:pt>
                <c:pt idx="2642">
                  <c:v>0.77175925925925926</c:v>
                </c:pt>
                <c:pt idx="2643">
                  <c:v>0.77175925925925926</c:v>
                </c:pt>
                <c:pt idx="2644">
                  <c:v>0.77177083333333329</c:v>
                </c:pt>
                <c:pt idx="2645">
                  <c:v>0.77177083333333329</c:v>
                </c:pt>
                <c:pt idx="2646">
                  <c:v>0.77178240740740744</c:v>
                </c:pt>
                <c:pt idx="2647">
                  <c:v>0.77178240740740744</c:v>
                </c:pt>
                <c:pt idx="2648">
                  <c:v>0.77179398148148148</c:v>
                </c:pt>
                <c:pt idx="2649">
                  <c:v>0.77179398148148148</c:v>
                </c:pt>
                <c:pt idx="2650">
                  <c:v>0.77180555555555552</c:v>
                </c:pt>
                <c:pt idx="2651">
                  <c:v>0.77180555555555552</c:v>
                </c:pt>
                <c:pt idx="2652">
                  <c:v>0.77181712962962967</c:v>
                </c:pt>
                <c:pt idx="2653">
                  <c:v>0.77182870370370371</c:v>
                </c:pt>
                <c:pt idx="2654">
                  <c:v>0.77182870370370371</c:v>
                </c:pt>
                <c:pt idx="2655">
                  <c:v>0.77184027777777775</c:v>
                </c:pt>
                <c:pt idx="2656">
                  <c:v>0.77184027777777775</c:v>
                </c:pt>
                <c:pt idx="2657">
                  <c:v>0.7718518518518519</c:v>
                </c:pt>
                <c:pt idx="2658">
                  <c:v>0.7718518518518519</c:v>
                </c:pt>
                <c:pt idx="2659">
                  <c:v>0.77186342592592594</c:v>
                </c:pt>
                <c:pt idx="2660">
                  <c:v>0.77186342592592594</c:v>
                </c:pt>
                <c:pt idx="2661">
                  <c:v>0.77187499999999998</c:v>
                </c:pt>
                <c:pt idx="2662">
                  <c:v>0.77187499999999998</c:v>
                </c:pt>
                <c:pt idx="2663">
                  <c:v>0.77188657407407413</c:v>
                </c:pt>
                <c:pt idx="2664">
                  <c:v>0.77188657407407413</c:v>
                </c:pt>
                <c:pt idx="2665">
                  <c:v>0.77189814814814817</c:v>
                </c:pt>
                <c:pt idx="2666">
                  <c:v>0.77189814814814817</c:v>
                </c:pt>
                <c:pt idx="2667">
                  <c:v>0.77190972222222221</c:v>
                </c:pt>
                <c:pt idx="2668">
                  <c:v>0.77190972222222221</c:v>
                </c:pt>
                <c:pt idx="2669">
                  <c:v>0.77192129629629624</c:v>
                </c:pt>
                <c:pt idx="2670">
                  <c:v>0.77193287037037039</c:v>
                </c:pt>
                <c:pt idx="2671">
                  <c:v>0.77193287037037039</c:v>
                </c:pt>
                <c:pt idx="2672">
                  <c:v>0.77194444444444443</c:v>
                </c:pt>
                <c:pt idx="2673">
                  <c:v>0.77194444444444443</c:v>
                </c:pt>
                <c:pt idx="2674">
                  <c:v>0.77195601851851847</c:v>
                </c:pt>
                <c:pt idx="2675">
                  <c:v>0.77195601851851847</c:v>
                </c:pt>
                <c:pt idx="2676">
                  <c:v>0.77196759259259262</c:v>
                </c:pt>
                <c:pt idx="2677">
                  <c:v>0.77196759259259262</c:v>
                </c:pt>
                <c:pt idx="2678">
                  <c:v>0.77197916666666666</c:v>
                </c:pt>
                <c:pt idx="2679">
                  <c:v>0.77197916666666666</c:v>
                </c:pt>
                <c:pt idx="2680">
                  <c:v>0.7719907407407407</c:v>
                </c:pt>
                <c:pt idx="2681">
                  <c:v>0.7719907407407407</c:v>
                </c:pt>
                <c:pt idx="2682">
                  <c:v>0.77200231481481485</c:v>
                </c:pt>
                <c:pt idx="2683">
                  <c:v>0.77200231481481485</c:v>
                </c:pt>
                <c:pt idx="2684">
                  <c:v>0.77201388888888889</c:v>
                </c:pt>
                <c:pt idx="2685">
                  <c:v>0.77201388888888889</c:v>
                </c:pt>
                <c:pt idx="2686">
                  <c:v>0.77202546296296293</c:v>
                </c:pt>
                <c:pt idx="2687">
                  <c:v>0.77203703703703708</c:v>
                </c:pt>
                <c:pt idx="2688">
                  <c:v>0.77203703703703708</c:v>
                </c:pt>
                <c:pt idx="2689">
                  <c:v>0.77204861111111112</c:v>
                </c:pt>
                <c:pt idx="2690">
                  <c:v>0.77204861111111112</c:v>
                </c:pt>
                <c:pt idx="2691">
                  <c:v>0.77206018518518515</c:v>
                </c:pt>
                <c:pt idx="2692">
                  <c:v>0.77206018518518515</c:v>
                </c:pt>
                <c:pt idx="2693">
                  <c:v>0.7720717592592593</c:v>
                </c:pt>
                <c:pt idx="2694">
                  <c:v>0.7720717592592593</c:v>
                </c:pt>
                <c:pt idx="2695">
                  <c:v>0.77208333333333334</c:v>
                </c:pt>
                <c:pt idx="2696">
                  <c:v>0.77208333333333334</c:v>
                </c:pt>
                <c:pt idx="2697">
                  <c:v>0.77209490740740738</c:v>
                </c:pt>
                <c:pt idx="2698">
                  <c:v>0.77209490740740738</c:v>
                </c:pt>
                <c:pt idx="2699">
                  <c:v>0.77210648148148153</c:v>
                </c:pt>
                <c:pt idx="2700">
                  <c:v>0.77210648148148153</c:v>
                </c:pt>
                <c:pt idx="2701">
                  <c:v>0.77211805555555557</c:v>
                </c:pt>
                <c:pt idx="2702">
                  <c:v>0.77211805555555557</c:v>
                </c:pt>
                <c:pt idx="2703">
                  <c:v>0.77212962962962961</c:v>
                </c:pt>
                <c:pt idx="2704">
                  <c:v>0.77212962962962961</c:v>
                </c:pt>
                <c:pt idx="2705">
                  <c:v>0.77214120370370365</c:v>
                </c:pt>
                <c:pt idx="2706">
                  <c:v>0.7721527777777778</c:v>
                </c:pt>
                <c:pt idx="2707">
                  <c:v>0.7721527777777778</c:v>
                </c:pt>
                <c:pt idx="2708">
                  <c:v>0.77216435185185184</c:v>
                </c:pt>
                <c:pt idx="2709">
                  <c:v>0.77216435185185184</c:v>
                </c:pt>
                <c:pt idx="2710">
                  <c:v>0.77217592592592588</c:v>
                </c:pt>
                <c:pt idx="2711">
                  <c:v>0.77217592592592588</c:v>
                </c:pt>
                <c:pt idx="2712">
                  <c:v>0.77218750000000003</c:v>
                </c:pt>
                <c:pt idx="2713">
                  <c:v>0.77218750000000003</c:v>
                </c:pt>
                <c:pt idx="2714">
                  <c:v>0.77219907407407407</c:v>
                </c:pt>
                <c:pt idx="2715">
                  <c:v>0.77219907407407407</c:v>
                </c:pt>
                <c:pt idx="2716">
                  <c:v>0.7722106481481481</c:v>
                </c:pt>
                <c:pt idx="2717">
                  <c:v>0.7722106481481481</c:v>
                </c:pt>
                <c:pt idx="2718">
                  <c:v>0.77222222222222225</c:v>
                </c:pt>
                <c:pt idx="2719">
                  <c:v>0.77222222222222225</c:v>
                </c:pt>
                <c:pt idx="2720">
                  <c:v>0.77223379629629629</c:v>
                </c:pt>
                <c:pt idx="2721">
                  <c:v>0.77224537037037033</c:v>
                </c:pt>
                <c:pt idx="2722">
                  <c:v>0.77224537037037033</c:v>
                </c:pt>
                <c:pt idx="2723">
                  <c:v>0.77225694444444448</c:v>
                </c:pt>
                <c:pt idx="2724">
                  <c:v>0.77225694444444448</c:v>
                </c:pt>
                <c:pt idx="2725">
                  <c:v>0.77226851851851852</c:v>
                </c:pt>
                <c:pt idx="2726">
                  <c:v>0.77226851851851852</c:v>
                </c:pt>
                <c:pt idx="2727">
                  <c:v>0.77228009259259256</c:v>
                </c:pt>
                <c:pt idx="2728">
                  <c:v>0.77228009259259256</c:v>
                </c:pt>
                <c:pt idx="2729">
                  <c:v>0.77229166666666671</c:v>
                </c:pt>
                <c:pt idx="2730">
                  <c:v>0.77229166666666671</c:v>
                </c:pt>
                <c:pt idx="2731">
                  <c:v>0.77230324074074075</c:v>
                </c:pt>
                <c:pt idx="2732">
                  <c:v>0.77230324074074075</c:v>
                </c:pt>
                <c:pt idx="2733">
                  <c:v>0.77231481481481479</c:v>
                </c:pt>
                <c:pt idx="2734">
                  <c:v>0.77231481481481479</c:v>
                </c:pt>
                <c:pt idx="2735">
                  <c:v>0.77232638888888894</c:v>
                </c:pt>
                <c:pt idx="2736">
                  <c:v>0.77232638888888894</c:v>
                </c:pt>
                <c:pt idx="2737">
                  <c:v>0.77233796296296298</c:v>
                </c:pt>
                <c:pt idx="2738">
                  <c:v>0.77233796296296298</c:v>
                </c:pt>
                <c:pt idx="2739">
                  <c:v>0.77234953703703701</c:v>
                </c:pt>
                <c:pt idx="2740">
                  <c:v>0.77236111111111116</c:v>
                </c:pt>
                <c:pt idx="2741">
                  <c:v>0.77236111111111116</c:v>
                </c:pt>
                <c:pt idx="2742">
                  <c:v>0.7723726851851852</c:v>
                </c:pt>
                <c:pt idx="2743">
                  <c:v>0.7723726851851852</c:v>
                </c:pt>
                <c:pt idx="2744">
                  <c:v>0.77238425925925924</c:v>
                </c:pt>
                <c:pt idx="2745">
                  <c:v>0.77238425925925924</c:v>
                </c:pt>
                <c:pt idx="2746">
                  <c:v>0.77239583333333328</c:v>
                </c:pt>
                <c:pt idx="2747">
                  <c:v>0.77239583333333328</c:v>
                </c:pt>
                <c:pt idx="2748">
                  <c:v>0.77240740740740743</c:v>
                </c:pt>
                <c:pt idx="2749">
                  <c:v>0.77240740740740743</c:v>
                </c:pt>
                <c:pt idx="2750">
                  <c:v>0.77241898148148147</c:v>
                </c:pt>
                <c:pt idx="2751">
                  <c:v>0.77241898148148147</c:v>
                </c:pt>
                <c:pt idx="2752">
                  <c:v>0.77243055555555551</c:v>
                </c:pt>
                <c:pt idx="2753">
                  <c:v>0.77243055555555551</c:v>
                </c:pt>
                <c:pt idx="2754">
                  <c:v>0.77244212962962966</c:v>
                </c:pt>
                <c:pt idx="2755">
                  <c:v>0.77244212962962966</c:v>
                </c:pt>
                <c:pt idx="2756">
                  <c:v>0.7724537037037037</c:v>
                </c:pt>
                <c:pt idx="2757">
                  <c:v>0.77246527777777774</c:v>
                </c:pt>
                <c:pt idx="2758">
                  <c:v>0.77246527777777774</c:v>
                </c:pt>
                <c:pt idx="2759">
                  <c:v>0.77247685185185189</c:v>
                </c:pt>
                <c:pt idx="2760">
                  <c:v>0.77247685185185189</c:v>
                </c:pt>
                <c:pt idx="2761">
                  <c:v>0.77248842592592593</c:v>
                </c:pt>
                <c:pt idx="2762">
                  <c:v>0.77248842592592593</c:v>
                </c:pt>
                <c:pt idx="2763">
                  <c:v>0.77249999999999996</c:v>
                </c:pt>
                <c:pt idx="2764">
                  <c:v>0.77249999999999996</c:v>
                </c:pt>
                <c:pt idx="2765">
                  <c:v>0.77251157407407411</c:v>
                </c:pt>
                <c:pt idx="2766">
                  <c:v>0.77251157407407411</c:v>
                </c:pt>
                <c:pt idx="2767">
                  <c:v>0.77252314814814815</c:v>
                </c:pt>
                <c:pt idx="2768">
                  <c:v>0.77252314814814815</c:v>
                </c:pt>
                <c:pt idx="2769">
                  <c:v>0.77253472222222219</c:v>
                </c:pt>
                <c:pt idx="2770">
                  <c:v>0.77253472222222219</c:v>
                </c:pt>
                <c:pt idx="2771">
                  <c:v>0.77254629629629634</c:v>
                </c:pt>
                <c:pt idx="2772">
                  <c:v>0.77254629629629634</c:v>
                </c:pt>
                <c:pt idx="2773">
                  <c:v>0.77255787037037038</c:v>
                </c:pt>
                <c:pt idx="2774">
                  <c:v>0.77256944444444442</c:v>
                </c:pt>
                <c:pt idx="2775">
                  <c:v>0.77256944444444442</c:v>
                </c:pt>
                <c:pt idx="2776">
                  <c:v>0.77258101851851857</c:v>
                </c:pt>
                <c:pt idx="2777">
                  <c:v>0.77258101851851857</c:v>
                </c:pt>
                <c:pt idx="2778">
                  <c:v>0.77259259259259261</c:v>
                </c:pt>
                <c:pt idx="2779">
                  <c:v>0.77259259259259261</c:v>
                </c:pt>
                <c:pt idx="2780">
                  <c:v>0.77260416666666665</c:v>
                </c:pt>
                <c:pt idx="2781">
                  <c:v>0.77260416666666665</c:v>
                </c:pt>
                <c:pt idx="2782">
                  <c:v>0.77261574074074069</c:v>
                </c:pt>
                <c:pt idx="2783">
                  <c:v>0.77261574074074069</c:v>
                </c:pt>
                <c:pt idx="2784">
                  <c:v>0.77262731481481484</c:v>
                </c:pt>
                <c:pt idx="2785">
                  <c:v>0.77262731481481484</c:v>
                </c:pt>
                <c:pt idx="2786">
                  <c:v>0.77263888888888888</c:v>
                </c:pt>
                <c:pt idx="2787">
                  <c:v>0.77263888888888888</c:v>
                </c:pt>
                <c:pt idx="2788">
                  <c:v>0.77265046296296291</c:v>
                </c:pt>
                <c:pt idx="2789">
                  <c:v>0.77265046296296291</c:v>
                </c:pt>
                <c:pt idx="2790">
                  <c:v>0.77266203703703706</c:v>
                </c:pt>
                <c:pt idx="2791">
                  <c:v>0.77266203703703706</c:v>
                </c:pt>
                <c:pt idx="2792">
                  <c:v>0.7726736111111111</c:v>
                </c:pt>
                <c:pt idx="2793">
                  <c:v>0.77268518518518514</c:v>
                </c:pt>
                <c:pt idx="2794">
                  <c:v>0.77268518518518514</c:v>
                </c:pt>
                <c:pt idx="2795">
                  <c:v>0.77269675925925929</c:v>
                </c:pt>
                <c:pt idx="2796">
                  <c:v>0.77269675925925929</c:v>
                </c:pt>
                <c:pt idx="2797">
                  <c:v>0.77270833333333333</c:v>
                </c:pt>
                <c:pt idx="2798">
                  <c:v>0.77270833333333333</c:v>
                </c:pt>
                <c:pt idx="2799">
                  <c:v>0.77271990740740737</c:v>
                </c:pt>
                <c:pt idx="2800">
                  <c:v>0.77271990740740737</c:v>
                </c:pt>
                <c:pt idx="2801">
                  <c:v>0.77273148148148152</c:v>
                </c:pt>
                <c:pt idx="2802">
                  <c:v>0.77273148148148152</c:v>
                </c:pt>
                <c:pt idx="2803">
                  <c:v>0.77274305555555556</c:v>
                </c:pt>
                <c:pt idx="2804">
                  <c:v>0.77274305555555556</c:v>
                </c:pt>
                <c:pt idx="2805">
                  <c:v>0.7727546296296296</c:v>
                </c:pt>
                <c:pt idx="2806">
                  <c:v>0.7727546296296296</c:v>
                </c:pt>
                <c:pt idx="2807">
                  <c:v>0.77276620370370375</c:v>
                </c:pt>
                <c:pt idx="2808">
                  <c:v>0.77277777777777779</c:v>
                </c:pt>
                <c:pt idx="2809">
                  <c:v>0.77277777777777779</c:v>
                </c:pt>
                <c:pt idx="2810">
                  <c:v>0.77278935185185182</c:v>
                </c:pt>
                <c:pt idx="2811">
                  <c:v>0.77278935185185182</c:v>
                </c:pt>
                <c:pt idx="2812">
                  <c:v>0.77280092592592597</c:v>
                </c:pt>
                <c:pt idx="2813">
                  <c:v>0.77280092592592597</c:v>
                </c:pt>
                <c:pt idx="2814">
                  <c:v>0.77281250000000001</c:v>
                </c:pt>
                <c:pt idx="2815">
                  <c:v>0.77281250000000001</c:v>
                </c:pt>
                <c:pt idx="2816">
                  <c:v>0.77282407407407405</c:v>
                </c:pt>
                <c:pt idx="2817">
                  <c:v>0.77282407407407405</c:v>
                </c:pt>
                <c:pt idx="2818">
                  <c:v>0.7728356481481482</c:v>
                </c:pt>
                <c:pt idx="2819">
                  <c:v>0.7728356481481482</c:v>
                </c:pt>
                <c:pt idx="2820">
                  <c:v>0.77284722222222224</c:v>
                </c:pt>
                <c:pt idx="2821">
                  <c:v>0.77284722222222224</c:v>
                </c:pt>
                <c:pt idx="2822">
                  <c:v>0.77285879629629628</c:v>
                </c:pt>
                <c:pt idx="2823">
                  <c:v>0.77287037037037032</c:v>
                </c:pt>
                <c:pt idx="2824">
                  <c:v>0.77287037037037032</c:v>
                </c:pt>
                <c:pt idx="2825">
                  <c:v>0.77288194444444447</c:v>
                </c:pt>
                <c:pt idx="2826">
                  <c:v>0.77288194444444447</c:v>
                </c:pt>
                <c:pt idx="2827">
                  <c:v>0.77289351851851851</c:v>
                </c:pt>
                <c:pt idx="2828">
                  <c:v>0.77289351851851851</c:v>
                </c:pt>
                <c:pt idx="2829">
                  <c:v>0.77290509259259255</c:v>
                </c:pt>
                <c:pt idx="2830">
                  <c:v>0.77290509259259255</c:v>
                </c:pt>
                <c:pt idx="2831">
                  <c:v>0.7729166666666667</c:v>
                </c:pt>
                <c:pt idx="2832">
                  <c:v>0.7729166666666667</c:v>
                </c:pt>
                <c:pt idx="2833">
                  <c:v>0.77292824074074074</c:v>
                </c:pt>
                <c:pt idx="2834">
                  <c:v>0.77292824074074074</c:v>
                </c:pt>
                <c:pt idx="2835">
                  <c:v>0.77293981481481477</c:v>
                </c:pt>
                <c:pt idx="2836">
                  <c:v>0.77293981481481477</c:v>
                </c:pt>
                <c:pt idx="2837">
                  <c:v>0.77295138888888892</c:v>
                </c:pt>
                <c:pt idx="2838">
                  <c:v>0.77296296296296296</c:v>
                </c:pt>
                <c:pt idx="2839">
                  <c:v>0.77296296296296296</c:v>
                </c:pt>
                <c:pt idx="2840">
                  <c:v>0.772974537037037</c:v>
                </c:pt>
                <c:pt idx="2841">
                  <c:v>0.772974537037037</c:v>
                </c:pt>
                <c:pt idx="2842">
                  <c:v>0.77298611111111115</c:v>
                </c:pt>
                <c:pt idx="2843">
                  <c:v>0.77298611111111115</c:v>
                </c:pt>
                <c:pt idx="2844">
                  <c:v>0.77299768518518519</c:v>
                </c:pt>
                <c:pt idx="2845">
                  <c:v>0.77299768518518519</c:v>
                </c:pt>
                <c:pt idx="2846">
                  <c:v>0.77300925925925923</c:v>
                </c:pt>
                <c:pt idx="2847">
                  <c:v>0.77300925925925923</c:v>
                </c:pt>
                <c:pt idx="2848">
                  <c:v>0.77302083333333338</c:v>
                </c:pt>
                <c:pt idx="2849">
                  <c:v>0.77302083333333338</c:v>
                </c:pt>
                <c:pt idx="2850">
                  <c:v>0.77303240740740742</c:v>
                </c:pt>
                <c:pt idx="2851">
                  <c:v>0.77303240740740742</c:v>
                </c:pt>
                <c:pt idx="2852">
                  <c:v>0.77304398148148146</c:v>
                </c:pt>
                <c:pt idx="2853">
                  <c:v>0.77304398148148146</c:v>
                </c:pt>
                <c:pt idx="2854">
                  <c:v>0.77305555555555561</c:v>
                </c:pt>
                <c:pt idx="2855">
                  <c:v>0.77306712962962965</c:v>
                </c:pt>
                <c:pt idx="2856">
                  <c:v>0.77306712962962965</c:v>
                </c:pt>
                <c:pt idx="2857">
                  <c:v>0.77307870370370368</c:v>
                </c:pt>
                <c:pt idx="2858">
                  <c:v>0.77307870370370368</c:v>
                </c:pt>
                <c:pt idx="2859">
                  <c:v>0.77309027777777772</c:v>
                </c:pt>
                <c:pt idx="2860">
                  <c:v>0.77309027777777772</c:v>
                </c:pt>
                <c:pt idx="2861">
                  <c:v>0.77310185185185187</c:v>
                </c:pt>
                <c:pt idx="2862">
                  <c:v>0.77310185185185187</c:v>
                </c:pt>
                <c:pt idx="2863">
                  <c:v>0.77311342592592591</c:v>
                </c:pt>
                <c:pt idx="2864">
                  <c:v>0.77311342592592591</c:v>
                </c:pt>
                <c:pt idx="2865">
                  <c:v>0.77312499999999995</c:v>
                </c:pt>
                <c:pt idx="2866">
                  <c:v>0.77312499999999995</c:v>
                </c:pt>
                <c:pt idx="2867">
                  <c:v>0.7731365740740741</c:v>
                </c:pt>
                <c:pt idx="2868">
                  <c:v>0.7731365740740741</c:v>
                </c:pt>
                <c:pt idx="2869">
                  <c:v>0.77314814814814814</c:v>
                </c:pt>
                <c:pt idx="2870">
                  <c:v>0.77315972222222218</c:v>
                </c:pt>
                <c:pt idx="2871">
                  <c:v>0.77315972222222218</c:v>
                </c:pt>
                <c:pt idx="2872">
                  <c:v>0.77317129629629633</c:v>
                </c:pt>
                <c:pt idx="2873">
                  <c:v>0.77317129629629633</c:v>
                </c:pt>
                <c:pt idx="2874">
                  <c:v>0.77318287037037037</c:v>
                </c:pt>
                <c:pt idx="2875">
                  <c:v>0.77318287037037037</c:v>
                </c:pt>
                <c:pt idx="2876">
                  <c:v>0.77319444444444441</c:v>
                </c:pt>
                <c:pt idx="2877">
                  <c:v>0.77319444444444441</c:v>
                </c:pt>
                <c:pt idx="2878">
                  <c:v>0.77320601851851856</c:v>
                </c:pt>
                <c:pt idx="2879">
                  <c:v>0.77320601851851856</c:v>
                </c:pt>
                <c:pt idx="2880">
                  <c:v>0.7732175925925926</c:v>
                </c:pt>
                <c:pt idx="2881">
                  <c:v>0.7732175925925926</c:v>
                </c:pt>
                <c:pt idx="2882">
                  <c:v>0.77322916666666663</c:v>
                </c:pt>
                <c:pt idx="2883">
                  <c:v>0.77322916666666663</c:v>
                </c:pt>
                <c:pt idx="2884">
                  <c:v>0.77324074074074078</c:v>
                </c:pt>
                <c:pt idx="2885">
                  <c:v>0.77324074074074078</c:v>
                </c:pt>
                <c:pt idx="2886">
                  <c:v>0.77325231481481482</c:v>
                </c:pt>
                <c:pt idx="2887">
                  <c:v>0.77326388888888886</c:v>
                </c:pt>
                <c:pt idx="2888">
                  <c:v>0.77326388888888886</c:v>
                </c:pt>
                <c:pt idx="2889">
                  <c:v>0.77327546296296301</c:v>
                </c:pt>
                <c:pt idx="2890">
                  <c:v>0.77327546296296301</c:v>
                </c:pt>
                <c:pt idx="2891">
                  <c:v>0.77328703703703705</c:v>
                </c:pt>
                <c:pt idx="2892">
                  <c:v>0.77328703703703705</c:v>
                </c:pt>
                <c:pt idx="2893">
                  <c:v>0.77329861111111109</c:v>
                </c:pt>
                <c:pt idx="2894">
                  <c:v>0.77329861111111109</c:v>
                </c:pt>
                <c:pt idx="2895">
                  <c:v>0.77331018518518524</c:v>
                </c:pt>
                <c:pt idx="2896">
                  <c:v>0.77331018518518524</c:v>
                </c:pt>
                <c:pt idx="2897">
                  <c:v>0.77332175925925928</c:v>
                </c:pt>
                <c:pt idx="2898">
                  <c:v>0.77332175925925928</c:v>
                </c:pt>
                <c:pt idx="2899">
                  <c:v>0.77333333333333332</c:v>
                </c:pt>
                <c:pt idx="2900">
                  <c:v>0.77333333333333332</c:v>
                </c:pt>
                <c:pt idx="2901">
                  <c:v>0.77334490740740736</c:v>
                </c:pt>
                <c:pt idx="2902">
                  <c:v>0.77334490740740736</c:v>
                </c:pt>
                <c:pt idx="2903">
                  <c:v>0.77335648148148151</c:v>
                </c:pt>
                <c:pt idx="2904">
                  <c:v>0.77336805555555554</c:v>
                </c:pt>
                <c:pt idx="2905">
                  <c:v>0.77336805555555554</c:v>
                </c:pt>
                <c:pt idx="2906">
                  <c:v>0.77337962962962958</c:v>
                </c:pt>
                <c:pt idx="2907">
                  <c:v>0.77337962962962958</c:v>
                </c:pt>
                <c:pt idx="2908">
                  <c:v>0.77339120370370373</c:v>
                </c:pt>
                <c:pt idx="2909">
                  <c:v>0.77339120370370373</c:v>
                </c:pt>
                <c:pt idx="2910">
                  <c:v>0.77340277777777777</c:v>
                </c:pt>
                <c:pt idx="2911">
                  <c:v>0.77340277777777777</c:v>
                </c:pt>
                <c:pt idx="2912">
                  <c:v>0.77341435185185181</c:v>
                </c:pt>
                <c:pt idx="2913">
                  <c:v>0.77341435185185181</c:v>
                </c:pt>
                <c:pt idx="2914">
                  <c:v>0.77342592592592596</c:v>
                </c:pt>
                <c:pt idx="2915">
                  <c:v>0.77342592592592596</c:v>
                </c:pt>
                <c:pt idx="2916">
                  <c:v>0.7734375</c:v>
                </c:pt>
                <c:pt idx="2917">
                  <c:v>0.7734375</c:v>
                </c:pt>
                <c:pt idx="2918">
                  <c:v>0.77344907407407404</c:v>
                </c:pt>
                <c:pt idx="2919">
                  <c:v>0.77344907407407404</c:v>
                </c:pt>
                <c:pt idx="2920">
                  <c:v>0.77346064814814819</c:v>
                </c:pt>
                <c:pt idx="2921">
                  <c:v>0.77347222222222223</c:v>
                </c:pt>
                <c:pt idx="2922">
                  <c:v>0.77347222222222223</c:v>
                </c:pt>
                <c:pt idx="2923">
                  <c:v>0.77348379629629627</c:v>
                </c:pt>
                <c:pt idx="2924">
                  <c:v>0.77348379629629627</c:v>
                </c:pt>
                <c:pt idx="2925">
                  <c:v>0.77349537037037042</c:v>
                </c:pt>
                <c:pt idx="2926">
                  <c:v>0.77349537037037042</c:v>
                </c:pt>
                <c:pt idx="2927">
                  <c:v>0.77350694444444446</c:v>
                </c:pt>
                <c:pt idx="2928">
                  <c:v>0.77350694444444446</c:v>
                </c:pt>
                <c:pt idx="2929">
                  <c:v>0.77351851851851849</c:v>
                </c:pt>
                <c:pt idx="2930">
                  <c:v>0.77351851851851849</c:v>
                </c:pt>
                <c:pt idx="2931">
                  <c:v>0.77353009259259264</c:v>
                </c:pt>
                <c:pt idx="2932">
                  <c:v>0.77353009259259264</c:v>
                </c:pt>
                <c:pt idx="2933">
                  <c:v>0.77354166666666668</c:v>
                </c:pt>
                <c:pt idx="2934">
                  <c:v>0.77354166666666668</c:v>
                </c:pt>
                <c:pt idx="2935">
                  <c:v>0.77355324074074072</c:v>
                </c:pt>
                <c:pt idx="2936">
                  <c:v>0.77355324074074072</c:v>
                </c:pt>
                <c:pt idx="2937">
                  <c:v>0.77356481481481476</c:v>
                </c:pt>
                <c:pt idx="2938">
                  <c:v>0.77356481481481476</c:v>
                </c:pt>
                <c:pt idx="2939">
                  <c:v>0.77357638888888891</c:v>
                </c:pt>
                <c:pt idx="2940">
                  <c:v>0.77358796296296295</c:v>
                </c:pt>
                <c:pt idx="2941">
                  <c:v>0.77358796296296295</c:v>
                </c:pt>
                <c:pt idx="2942">
                  <c:v>0.77359953703703699</c:v>
                </c:pt>
                <c:pt idx="2943">
                  <c:v>0.77359953703703699</c:v>
                </c:pt>
                <c:pt idx="2944">
                  <c:v>0.77361111111111114</c:v>
                </c:pt>
                <c:pt idx="2945">
                  <c:v>0.77361111111111114</c:v>
                </c:pt>
                <c:pt idx="2946">
                  <c:v>0.77362268518518518</c:v>
                </c:pt>
                <c:pt idx="2947">
                  <c:v>0.77362268518518518</c:v>
                </c:pt>
                <c:pt idx="2948">
                  <c:v>0.77363425925925922</c:v>
                </c:pt>
                <c:pt idx="2949">
                  <c:v>0.77363425925925922</c:v>
                </c:pt>
                <c:pt idx="2950">
                  <c:v>0.77364583333333337</c:v>
                </c:pt>
                <c:pt idx="2951">
                  <c:v>0.77364583333333337</c:v>
                </c:pt>
                <c:pt idx="2952">
                  <c:v>0.7736574074074074</c:v>
                </c:pt>
                <c:pt idx="2953">
                  <c:v>0.7736574074074074</c:v>
                </c:pt>
                <c:pt idx="2954">
                  <c:v>0.77366898148148144</c:v>
                </c:pt>
                <c:pt idx="2955">
                  <c:v>0.77366898148148144</c:v>
                </c:pt>
                <c:pt idx="2956">
                  <c:v>0.77368055555555559</c:v>
                </c:pt>
                <c:pt idx="2957">
                  <c:v>0.77369212962962963</c:v>
                </c:pt>
                <c:pt idx="2958">
                  <c:v>0.77369212962962963</c:v>
                </c:pt>
                <c:pt idx="2959">
                  <c:v>0.77370370370370367</c:v>
                </c:pt>
                <c:pt idx="2960">
                  <c:v>0.77370370370370367</c:v>
                </c:pt>
                <c:pt idx="2961">
                  <c:v>0.77371527777777782</c:v>
                </c:pt>
                <c:pt idx="2962">
                  <c:v>0.77371527777777782</c:v>
                </c:pt>
                <c:pt idx="2963">
                  <c:v>0.77372685185185186</c:v>
                </c:pt>
                <c:pt idx="2964">
                  <c:v>0.77372685185185186</c:v>
                </c:pt>
                <c:pt idx="2965">
                  <c:v>0.7737384259259259</c:v>
                </c:pt>
                <c:pt idx="2966">
                  <c:v>0.7737384259259259</c:v>
                </c:pt>
                <c:pt idx="2967">
                  <c:v>0.77375000000000005</c:v>
                </c:pt>
                <c:pt idx="2968">
                  <c:v>0.77375000000000005</c:v>
                </c:pt>
                <c:pt idx="2969">
                  <c:v>0.77376157407407409</c:v>
                </c:pt>
                <c:pt idx="2970">
                  <c:v>0.77376157407407409</c:v>
                </c:pt>
                <c:pt idx="2971">
                  <c:v>0.77377314814814813</c:v>
                </c:pt>
                <c:pt idx="2972">
                  <c:v>0.77377314814814813</c:v>
                </c:pt>
                <c:pt idx="2973">
                  <c:v>0.77378472222222228</c:v>
                </c:pt>
                <c:pt idx="2974">
                  <c:v>0.77379629629629632</c:v>
                </c:pt>
                <c:pt idx="2975">
                  <c:v>0.77379629629629632</c:v>
                </c:pt>
                <c:pt idx="2976">
                  <c:v>0.77380787037037035</c:v>
                </c:pt>
                <c:pt idx="2977">
                  <c:v>0.77380787037037035</c:v>
                </c:pt>
                <c:pt idx="2978">
                  <c:v>0.77381944444444439</c:v>
                </c:pt>
                <c:pt idx="2979">
                  <c:v>0.77381944444444439</c:v>
                </c:pt>
                <c:pt idx="2980">
                  <c:v>0.77383101851851854</c:v>
                </c:pt>
                <c:pt idx="2981">
                  <c:v>0.77383101851851854</c:v>
                </c:pt>
                <c:pt idx="2982">
                  <c:v>0.77384259259259258</c:v>
                </c:pt>
                <c:pt idx="2983">
                  <c:v>0.77384259259259258</c:v>
                </c:pt>
                <c:pt idx="2984">
                  <c:v>0.77385416666666662</c:v>
                </c:pt>
                <c:pt idx="2985">
                  <c:v>0.77385416666666662</c:v>
                </c:pt>
                <c:pt idx="2986">
                  <c:v>0.77386574074074077</c:v>
                </c:pt>
                <c:pt idx="2987">
                  <c:v>0.77386574074074077</c:v>
                </c:pt>
                <c:pt idx="2988">
                  <c:v>0.77387731481481481</c:v>
                </c:pt>
                <c:pt idx="2989">
                  <c:v>0.77387731481481481</c:v>
                </c:pt>
                <c:pt idx="2990">
                  <c:v>0.77388888888888885</c:v>
                </c:pt>
                <c:pt idx="2991">
                  <c:v>0.773900462962963</c:v>
                </c:pt>
                <c:pt idx="2992">
                  <c:v>0.773900462962963</c:v>
                </c:pt>
                <c:pt idx="2993">
                  <c:v>0.77391203703703704</c:v>
                </c:pt>
                <c:pt idx="2994">
                  <c:v>0.77391203703703704</c:v>
                </c:pt>
                <c:pt idx="2995">
                  <c:v>0.77392361111111108</c:v>
                </c:pt>
                <c:pt idx="2996">
                  <c:v>0.77392361111111108</c:v>
                </c:pt>
                <c:pt idx="2997">
                  <c:v>0.77393518518518523</c:v>
                </c:pt>
                <c:pt idx="2998">
                  <c:v>0.77393518518518523</c:v>
                </c:pt>
                <c:pt idx="2999">
                  <c:v>0.77394675925925926</c:v>
                </c:pt>
                <c:pt idx="3000">
                  <c:v>0.77394675925925926</c:v>
                </c:pt>
                <c:pt idx="3001">
                  <c:v>0.7739583333333333</c:v>
                </c:pt>
                <c:pt idx="3002">
                  <c:v>0.7739583333333333</c:v>
                </c:pt>
                <c:pt idx="3003">
                  <c:v>0.77396990740740745</c:v>
                </c:pt>
                <c:pt idx="3004">
                  <c:v>0.77398148148148149</c:v>
                </c:pt>
                <c:pt idx="3005">
                  <c:v>0.77398148148148149</c:v>
                </c:pt>
                <c:pt idx="3006">
                  <c:v>0.77399305555555553</c:v>
                </c:pt>
                <c:pt idx="3007">
                  <c:v>0.77399305555555553</c:v>
                </c:pt>
                <c:pt idx="3008">
                  <c:v>0.77400462962962968</c:v>
                </c:pt>
                <c:pt idx="3009">
                  <c:v>0.77400462962962968</c:v>
                </c:pt>
                <c:pt idx="3010">
                  <c:v>0.77401620370370372</c:v>
                </c:pt>
                <c:pt idx="3011">
                  <c:v>0.77401620370370372</c:v>
                </c:pt>
                <c:pt idx="3012">
                  <c:v>0.77402777777777776</c:v>
                </c:pt>
                <c:pt idx="3013">
                  <c:v>0.77402777777777776</c:v>
                </c:pt>
                <c:pt idx="3014">
                  <c:v>0.7740393518518518</c:v>
                </c:pt>
                <c:pt idx="3015">
                  <c:v>0.7740393518518518</c:v>
                </c:pt>
                <c:pt idx="3016">
                  <c:v>0.77405092592592595</c:v>
                </c:pt>
                <c:pt idx="3017">
                  <c:v>0.77405092592592595</c:v>
                </c:pt>
                <c:pt idx="3018">
                  <c:v>0.77406249999999999</c:v>
                </c:pt>
                <c:pt idx="3019">
                  <c:v>0.77406249999999999</c:v>
                </c:pt>
                <c:pt idx="3020">
                  <c:v>0.77407407407407403</c:v>
                </c:pt>
                <c:pt idx="3021">
                  <c:v>0.77408564814814818</c:v>
                </c:pt>
                <c:pt idx="3022">
                  <c:v>0.77408564814814818</c:v>
                </c:pt>
                <c:pt idx="3023">
                  <c:v>0.77409722222222221</c:v>
                </c:pt>
                <c:pt idx="3024">
                  <c:v>0.77409722222222221</c:v>
                </c:pt>
                <c:pt idx="3025">
                  <c:v>0.77410879629629625</c:v>
                </c:pt>
                <c:pt idx="3026">
                  <c:v>0.77410879629629625</c:v>
                </c:pt>
                <c:pt idx="3027">
                  <c:v>0.7741203703703704</c:v>
                </c:pt>
                <c:pt idx="3028">
                  <c:v>0.7741203703703704</c:v>
                </c:pt>
                <c:pt idx="3029">
                  <c:v>0.77413194444444444</c:v>
                </c:pt>
                <c:pt idx="3030">
                  <c:v>0.77413194444444444</c:v>
                </c:pt>
                <c:pt idx="3031">
                  <c:v>0.77414351851851848</c:v>
                </c:pt>
                <c:pt idx="3032">
                  <c:v>0.77414351851851848</c:v>
                </c:pt>
                <c:pt idx="3033">
                  <c:v>0.77415509259259263</c:v>
                </c:pt>
                <c:pt idx="3034">
                  <c:v>0.77415509259259263</c:v>
                </c:pt>
                <c:pt idx="3035">
                  <c:v>0.77416666666666667</c:v>
                </c:pt>
                <c:pt idx="3036">
                  <c:v>0.77416666666666667</c:v>
                </c:pt>
                <c:pt idx="3037">
                  <c:v>0.77417824074074071</c:v>
                </c:pt>
                <c:pt idx="3038">
                  <c:v>0.77417824074074071</c:v>
                </c:pt>
                <c:pt idx="3039">
                  <c:v>0.77418981481481486</c:v>
                </c:pt>
                <c:pt idx="3040">
                  <c:v>0.7742013888888889</c:v>
                </c:pt>
                <c:pt idx="3041">
                  <c:v>0.7742013888888889</c:v>
                </c:pt>
                <c:pt idx="3042">
                  <c:v>0.77421296296296294</c:v>
                </c:pt>
                <c:pt idx="3043">
                  <c:v>0.77421296296296294</c:v>
                </c:pt>
                <c:pt idx="3044">
                  <c:v>0.77422453703703709</c:v>
                </c:pt>
                <c:pt idx="3045">
                  <c:v>0.77422453703703709</c:v>
                </c:pt>
                <c:pt idx="3046">
                  <c:v>0.77423611111111112</c:v>
                </c:pt>
                <c:pt idx="3047">
                  <c:v>0.77423611111111112</c:v>
                </c:pt>
                <c:pt idx="3048">
                  <c:v>0.77424768518518516</c:v>
                </c:pt>
                <c:pt idx="3049">
                  <c:v>0.77424768518518516</c:v>
                </c:pt>
                <c:pt idx="3050">
                  <c:v>0.77425925925925931</c:v>
                </c:pt>
                <c:pt idx="3051">
                  <c:v>0.77425925925925931</c:v>
                </c:pt>
                <c:pt idx="3052">
                  <c:v>0.77427083333333335</c:v>
                </c:pt>
                <c:pt idx="3053">
                  <c:v>0.77427083333333335</c:v>
                </c:pt>
                <c:pt idx="3054">
                  <c:v>0.77428240740740739</c:v>
                </c:pt>
                <c:pt idx="3055">
                  <c:v>0.77428240740740739</c:v>
                </c:pt>
                <c:pt idx="3056">
                  <c:v>0.77429398148148143</c:v>
                </c:pt>
                <c:pt idx="3057">
                  <c:v>0.77429398148148143</c:v>
                </c:pt>
                <c:pt idx="3058">
                  <c:v>0.77430555555555558</c:v>
                </c:pt>
                <c:pt idx="3059">
                  <c:v>0.77431712962962962</c:v>
                </c:pt>
                <c:pt idx="3060">
                  <c:v>0.77431712962962962</c:v>
                </c:pt>
                <c:pt idx="3061">
                  <c:v>0.77432870370370366</c:v>
                </c:pt>
                <c:pt idx="3062">
                  <c:v>0.77432870370370366</c:v>
                </c:pt>
                <c:pt idx="3063">
                  <c:v>0.77434027777777781</c:v>
                </c:pt>
                <c:pt idx="3064">
                  <c:v>0.77434027777777781</c:v>
                </c:pt>
                <c:pt idx="3065">
                  <c:v>0.77435185185185185</c:v>
                </c:pt>
                <c:pt idx="3066">
                  <c:v>0.77435185185185185</c:v>
                </c:pt>
                <c:pt idx="3067">
                  <c:v>0.77436342592592589</c:v>
                </c:pt>
                <c:pt idx="3068">
                  <c:v>0.77436342592592589</c:v>
                </c:pt>
                <c:pt idx="3069">
                  <c:v>0.77437500000000004</c:v>
                </c:pt>
                <c:pt idx="3070">
                  <c:v>0.77437500000000004</c:v>
                </c:pt>
                <c:pt idx="3071">
                  <c:v>0.77438657407407407</c:v>
                </c:pt>
                <c:pt idx="3072">
                  <c:v>0.77438657407407407</c:v>
                </c:pt>
                <c:pt idx="3073">
                  <c:v>0.77439814814814811</c:v>
                </c:pt>
                <c:pt idx="3074">
                  <c:v>0.77439814814814811</c:v>
                </c:pt>
                <c:pt idx="3075">
                  <c:v>0.77440972222222226</c:v>
                </c:pt>
                <c:pt idx="3076">
                  <c:v>0.7744212962962963</c:v>
                </c:pt>
                <c:pt idx="3077">
                  <c:v>0.7744212962962963</c:v>
                </c:pt>
                <c:pt idx="3078">
                  <c:v>0.77443287037037034</c:v>
                </c:pt>
                <c:pt idx="3079">
                  <c:v>0.77443287037037034</c:v>
                </c:pt>
                <c:pt idx="3080">
                  <c:v>0.77444444444444449</c:v>
                </c:pt>
                <c:pt idx="3081">
                  <c:v>0.77444444444444449</c:v>
                </c:pt>
                <c:pt idx="3082">
                  <c:v>0.77445601851851853</c:v>
                </c:pt>
                <c:pt idx="3083">
                  <c:v>0.77445601851851853</c:v>
                </c:pt>
                <c:pt idx="3084">
                  <c:v>0.77446759259259257</c:v>
                </c:pt>
                <c:pt idx="3085">
                  <c:v>0.77446759259259257</c:v>
                </c:pt>
                <c:pt idx="3086">
                  <c:v>0.77447916666666672</c:v>
                </c:pt>
                <c:pt idx="3087">
                  <c:v>0.77447916666666672</c:v>
                </c:pt>
                <c:pt idx="3088">
                  <c:v>0.77449074074074076</c:v>
                </c:pt>
                <c:pt idx="3089">
                  <c:v>0.77449074074074076</c:v>
                </c:pt>
                <c:pt idx="3090">
                  <c:v>0.7745023148148148</c:v>
                </c:pt>
                <c:pt idx="3091">
                  <c:v>0.77451388888888884</c:v>
                </c:pt>
                <c:pt idx="3092">
                  <c:v>0.77451388888888884</c:v>
                </c:pt>
                <c:pt idx="3093">
                  <c:v>0.77452546296296299</c:v>
                </c:pt>
                <c:pt idx="3094">
                  <c:v>0.77452546296296299</c:v>
                </c:pt>
                <c:pt idx="3095">
                  <c:v>0.77453703703703702</c:v>
                </c:pt>
                <c:pt idx="3096">
                  <c:v>0.77453703703703702</c:v>
                </c:pt>
                <c:pt idx="3097">
                  <c:v>0.77454861111111106</c:v>
                </c:pt>
                <c:pt idx="3098">
                  <c:v>0.77454861111111106</c:v>
                </c:pt>
                <c:pt idx="3099">
                  <c:v>0.77456018518518521</c:v>
                </c:pt>
                <c:pt idx="3100">
                  <c:v>0.77456018518518521</c:v>
                </c:pt>
                <c:pt idx="3101">
                  <c:v>0.77457175925925925</c:v>
                </c:pt>
                <c:pt idx="3102">
                  <c:v>0.77457175925925925</c:v>
                </c:pt>
                <c:pt idx="3103">
                  <c:v>0.77458333333333329</c:v>
                </c:pt>
                <c:pt idx="3104">
                  <c:v>0.77458333333333329</c:v>
                </c:pt>
                <c:pt idx="3105">
                  <c:v>0.77459490740740744</c:v>
                </c:pt>
                <c:pt idx="3106">
                  <c:v>0.77459490740740744</c:v>
                </c:pt>
                <c:pt idx="3107">
                  <c:v>0.77460648148148148</c:v>
                </c:pt>
                <c:pt idx="3108">
                  <c:v>0.77461805555555552</c:v>
                </c:pt>
                <c:pt idx="3109">
                  <c:v>0.77461805555555552</c:v>
                </c:pt>
                <c:pt idx="3110">
                  <c:v>0.77462962962962967</c:v>
                </c:pt>
                <c:pt idx="3111">
                  <c:v>0.77462962962962967</c:v>
                </c:pt>
                <c:pt idx="3112">
                  <c:v>0.77464120370370371</c:v>
                </c:pt>
                <c:pt idx="3113">
                  <c:v>0.77464120370370371</c:v>
                </c:pt>
                <c:pt idx="3114">
                  <c:v>0.77465277777777775</c:v>
                </c:pt>
                <c:pt idx="3115">
                  <c:v>0.77465277777777775</c:v>
                </c:pt>
                <c:pt idx="3116">
                  <c:v>0.7746643518518519</c:v>
                </c:pt>
                <c:pt idx="3117">
                  <c:v>0.7746643518518519</c:v>
                </c:pt>
                <c:pt idx="3118">
                  <c:v>0.77467592592592593</c:v>
                </c:pt>
                <c:pt idx="3119">
                  <c:v>0.77467592592592593</c:v>
                </c:pt>
                <c:pt idx="3120">
                  <c:v>0.77468749999999997</c:v>
                </c:pt>
                <c:pt idx="3121">
                  <c:v>0.77468749999999997</c:v>
                </c:pt>
                <c:pt idx="3122">
                  <c:v>0.77469907407407412</c:v>
                </c:pt>
                <c:pt idx="3123">
                  <c:v>0.77469907407407412</c:v>
                </c:pt>
                <c:pt idx="3124">
                  <c:v>0.77471064814814816</c:v>
                </c:pt>
                <c:pt idx="3125">
                  <c:v>0.7747222222222222</c:v>
                </c:pt>
                <c:pt idx="3126">
                  <c:v>0.7747222222222222</c:v>
                </c:pt>
                <c:pt idx="3127">
                  <c:v>0.77473379629629635</c:v>
                </c:pt>
                <c:pt idx="3128">
                  <c:v>0.77473379629629635</c:v>
                </c:pt>
                <c:pt idx="3129">
                  <c:v>0.77474537037037039</c:v>
                </c:pt>
                <c:pt idx="3130">
                  <c:v>0.77474537037037039</c:v>
                </c:pt>
                <c:pt idx="3131">
                  <c:v>0.77475694444444443</c:v>
                </c:pt>
                <c:pt idx="3132">
                  <c:v>0.77475694444444443</c:v>
                </c:pt>
                <c:pt idx="3133">
                  <c:v>0.77476851851851847</c:v>
                </c:pt>
                <c:pt idx="3134">
                  <c:v>0.77476851851851847</c:v>
                </c:pt>
                <c:pt idx="3135">
                  <c:v>0.77478009259259262</c:v>
                </c:pt>
                <c:pt idx="3136">
                  <c:v>0.77478009259259262</c:v>
                </c:pt>
                <c:pt idx="3137">
                  <c:v>0.77479166666666666</c:v>
                </c:pt>
                <c:pt idx="3138">
                  <c:v>0.77479166666666666</c:v>
                </c:pt>
                <c:pt idx="3139">
                  <c:v>0.7748032407407407</c:v>
                </c:pt>
                <c:pt idx="3140">
                  <c:v>0.7748032407407407</c:v>
                </c:pt>
                <c:pt idx="3141">
                  <c:v>0.77481481481481485</c:v>
                </c:pt>
                <c:pt idx="3142">
                  <c:v>0.77481481481481485</c:v>
                </c:pt>
                <c:pt idx="3143">
                  <c:v>0.77482638888888888</c:v>
                </c:pt>
                <c:pt idx="3144">
                  <c:v>0.77483796296296292</c:v>
                </c:pt>
                <c:pt idx="3145">
                  <c:v>0.77483796296296292</c:v>
                </c:pt>
                <c:pt idx="3146">
                  <c:v>0.77484953703703707</c:v>
                </c:pt>
                <c:pt idx="3147">
                  <c:v>0.77484953703703707</c:v>
                </c:pt>
                <c:pt idx="3148">
                  <c:v>0.77486111111111111</c:v>
                </c:pt>
                <c:pt idx="3149">
                  <c:v>0.77486111111111111</c:v>
                </c:pt>
                <c:pt idx="3150">
                  <c:v>0.77487268518518515</c:v>
                </c:pt>
                <c:pt idx="3151">
                  <c:v>0.77487268518518515</c:v>
                </c:pt>
                <c:pt idx="3152">
                  <c:v>0.7748842592592593</c:v>
                </c:pt>
                <c:pt idx="3153">
                  <c:v>0.7748842592592593</c:v>
                </c:pt>
                <c:pt idx="3154">
                  <c:v>0.77489583333333334</c:v>
                </c:pt>
                <c:pt idx="3155">
                  <c:v>0.77489583333333334</c:v>
                </c:pt>
                <c:pt idx="3156">
                  <c:v>0.77490740740740738</c:v>
                </c:pt>
                <c:pt idx="3157">
                  <c:v>0.77490740740740738</c:v>
                </c:pt>
                <c:pt idx="3158">
                  <c:v>0.77491898148148153</c:v>
                </c:pt>
                <c:pt idx="3159">
                  <c:v>0.77491898148148153</c:v>
                </c:pt>
                <c:pt idx="3160">
                  <c:v>0.77493055555555557</c:v>
                </c:pt>
                <c:pt idx="3161">
                  <c:v>0.77494212962962961</c:v>
                </c:pt>
                <c:pt idx="3162">
                  <c:v>0.77494212962962961</c:v>
                </c:pt>
                <c:pt idx="3163">
                  <c:v>0.77495370370370376</c:v>
                </c:pt>
                <c:pt idx="3164">
                  <c:v>0.77495370370370376</c:v>
                </c:pt>
                <c:pt idx="3165">
                  <c:v>0.77496527777777779</c:v>
                </c:pt>
                <c:pt idx="3166">
                  <c:v>0.77496527777777779</c:v>
                </c:pt>
                <c:pt idx="3167">
                  <c:v>0.77497685185185183</c:v>
                </c:pt>
                <c:pt idx="3168">
                  <c:v>0.77497685185185183</c:v>
                </c:pt>
                <c:pt idx="3169">
                  <c:v>0.77498842592592587</c:v>
                </c:pt>
                <c:pt idx="3170">
                  <c:v>0.77498842592592587</c:v>
                </c:pt>
                <c:pt idx="3171">
                  <c:v>0.77500000000000002</c:v>
                </c:pt>
                <c:pt idx="3172">
                  <c:v>0.77500000000000002</c:v>
                </c:pt>
                <c:pt idx="3173">
                  <c:v>0.77501157407407406</c:v>
                </c:pt>
                <c:pt idx="3174">
                  <c:v>0.77501157407407406</c:v>
                </c:pt>
                <c:pt idx="3175">
                  <c:v>0.7750231481481481</c:v>
                </c:pt>
                <c:pt idx="3176">
                  <c:v>0.7750231481481481</c:v>
                </c:pt>
                <c:pt idx="3177">
                  <c:v>0.77503472222222225</c:v>
                </c:pt>
                <c:pt idx="3178">
                  <c:v>0.77503472222222225</c:v>
                </c:pt>
                <c:pt idx="3179">
                  <c:v>0.77504629629629629</c:v>
                </c:pt>
                <c:pt idx="3180">
                  <c:v>0.77505787037037033</c:v>
                </c:pt>
                <c:pt idx="3181">
                  <c:v>0.77505787037037033</c:v>
                </c:pt>
                <c:pt idx="3182">
                  <c:v>0.77506944444444448</c:v>
                </c:pt>
                <c:pt idx="3183">
                  <c:v>0.77506944444444448</c:v>
                </c:pt>
                <c:pt idx="3184">
                  <c:v>0.77508101851851852</c:v>
                </c:pt>
                <c:pt idx="3185">
                  <c:v>0.77508101851851852</c:v>
                </c:pt>
                <c:pt idx="3186">
                  <c:v>0.77509259259259256</c:v>
                </c:pt>
                <c:pt idx="3187">
                  <c:v>0.77509259259259256</c:v>
                </c:pt>
                <c:pt idx="3188">
                  <c:v>0.77510416666666671</c:v>
                </c:pt>
                <c:pt idx="3189">
                  <c:v>0.77510416666666671</c:v>
                </c:pt>
                <c:pt idx="3190">
                  <c:v>0.77511574074074074</c:v>
                </c:pt>
                <c:pt idx="3191">
                  <c:v>0.77511574074074074</c:v>
                </c:pt>
                <c:pt idx="3192">
                  <c:v>0.77512731481481478</c:v>
                </c:pt>
                <c:pt idx="3193">
                  <c:v>0.77512731481481478</c:v>
                </c:pt>
                <c:pt idx="3194">
                  <c:v>0.77513888888888893</c:v>
                </c:pt>
                <c:pt idx="3195">
                  <c:v>0.77513888888888893</c:v>
                </c:pt>
                <c:pt idx="3196">
                  <c:v>0.77515046296296297</c:v>
                </c:pt>
                <c:pt idx="3197">
                  <c:v>0.77515046296296297</c:v>
                </c:pt>
                <c:pt idx="3198">
                  <c:v>0.77516203703703701</c:v>
                </c:pt>
                <c:pt idx="3199">
                  <c:v>0.77517361111111116</c:v>
                </c:pt>
                <c:pt idx="3200">
                  <c:v>0.77517361111111116</c:v>
                </c:pt>
                <c:pt idx="3201">
                  <c:v>0.7751851851851852</c:v>
                </c:pt>
                <c:pt idx="3202">
                  <c:v>0.7751851851851852</c:v>
                </c:pt>
                <c:pt idx="3203">
                  <c:v>0.77519675925925924</c:v>
                </c:pt>
                <c:pt idx="3204">
                  <c:v>0.77519675925925924</c:v>
                </c:pt>
                <c:pt idx="3205">
                  <c:v>0.77520833333333339</c:v>
                </c:pt>
                <c:pt idx="3206">
                  <c:v>0.77520833333333339</c:v>
                </c:pt>
                <c:pt idx="3207">
                  <c:v>0.77521990740740743</c:v>
                </c:pt>
                <c:pt idx="3208">
                  <c:v>0.77521990740740743</c:v>
                </c:pt>
                <c:pt idx="3209">
                  <c:v>0.77523148148148147</c:v>
                </c:pt>
                <c:pt idx="3210">
                  <c:v>0.77523148148148147</c:v>
                </c:pt>
                <c:pt idx="3211">
                  <c:v>0.7752430555555555</c:v>
                </c:pt>
                <c:pt idx="3212">
                  <c:v>0.7752430555555555</c:v>
                </c:pt>
                <c:pt idx="3213">
                  <c:v>0.77525462962962965</c:v>
                </c:pt>
                <c:pt idx="3214">
                  <c:v>0.77526620370370369</c:v>
                </c:pt>
                <c:pt idx="3215">
                  <c:v>0.77526620370370369</c:v>
                </c:pt>
                <c:pt idx="3216">
                  <c:v>0.77527777777777773</c:v>
                </c:pt>
                <c:pt idx="3217">
                  <c:v>0.77527777777777773</c:v>
                </c:pt>
                <c:pt idx="3218">
                  <c:v>0.77528935185185188</c:v>
                </c:pt>
                <c:pt idx="3219">
                  <c:v>0.77528935185185188</c:v>
                </c:pt>
                <c:pt idx="3220">
                  <c:v>0.77530092592592592</c:v>
                </c:pt>
                <c:pt idx="3221">
                  <c:v>0.77530092592592592</c:v>
                </c:pt>
                <c:pt idx="3222">
                  <c:v>0.77531249999999996</c:v>
                </c:pt>
                <c:pt idx="3223">
                  <c:v>0.77531249999999996</c:v>
                </c:pt>
                <c:pt idx="3224">
                  <c:v>0.77532407407407411</c:v>
                </c:pt>
                <c:pt idx="3225">
                  <c:v>0.77532407407407411</c:v>
                </c:pt>
                <c:pt idx="3226">
                  <c:v>0.77533564814814815</c:v>
                </c:pt>
                <c:pt idx="3227">
                  <c:v>0.77533564814814815</c:v>
                </c:pt>
                <c:pt idx="3228">
                  <c:v>0.77534722222222219</c:v>
                </c:pt>
                <c:pt idx="3229">
                  <c:v>0.77534722222222219</c:v>
                </c:pt>
                <c:pt idx="3230">
                  <c:v>0.77535879629629634</c:v>
                </c:pt>
                <c:pt idx="3231">
                  <c:v>0.77537037037037038</c:v>
                </c:pt>
                <c:pt idx="3232">
                  <c:v>0.77537037037037038</c:v>
                </c:pt>
                <c:pt idx="3233">
                  <c:v>0.77538194444444442</c:v>
                </c:pt>
                <c:pt idx="3234">
                  <c:v>0.77538194444444442</c:v>
                </c:pt>
                <c:pt idx="3235">
                  <c:v>0.77539351851851857</c:v>
                </c:pt>
                <c:pt idx="3236">
                  <c:v>0.77539351851851857</c:v>
                </c:pt>
                <c:pt idx="3237">
                  <c:v>0.7754050925925926</c:v>
                </c:pt>
                <c:pt idx="3238">
                  <c:v>0.7754050925925926</c:v>
                </c:pt>
                <c:pt idx="3239">
                  <c:v>0.77541666666666664</c:v>
                </c:pt>
                <c:pt idx="3240">
                  <c:v>0.77541666666666664</c:v>
                </c:pt>
                <c:pt idx="3241">
                  <c:v>0.77542824074074079</c:v>
                </c:pt>
                <c:pt idx="3242">
                  <c:v>0.77542824074074079</c:v>
                </c:pt>
                <c:pt idx="3243">
                  <c:v>0.77543981481481483</c:v>
                </c:pt>
                <c:pt idx="3244">
                  <c:v>0.77543981481481483</c:v>
                </c:pt>
                <c:pt idx="3245">
                  <c:v>0.77545138888888887</c:v>
                </c:pt>
                <c:pt idx="3246">
                  <c:v>0.77545138888888887</c:v>
                </c:pt>
                <c:pt idx="3247">
                  <c:v>0.77546296296296291</c:v>
                </c:pt>
                <c:pt idx="3248">
                  <c:v>0.77547453703703706</c:v>
                </c:pt>
                <c:pt idx="3249">
                  <c:v>0.77547453703703706</c:v>
                </c:pt>
                <c:pt idx="3250">
                  <c:v>0.7754861111111111</c:v>
                </c:pt>
                <c:pt idx="3251">
                  <c:v>0.7754861111111111</c:v>
                </c:pt>
                <c:pt idx="3252">
                  <c:v>0.77549768518518514</c:v>
                </c:pt>
                <c:pt idx="3253">
                  <c:v>0.77549768518518514</c:v>
                </c:pt>
                <c:pt idx="3254">
                  <c:v>0.77550925925925929</c:v>
                </c:pt>
                <c:pt idx="3255">
                  <c:v>0.77550925925925929</c:v>
                </c:pt>
                <c:pt idx="3256">
                  <c:v>0.77552083333333333</c:v>
                </c:pt>
                <c:pt idx="3257">
                  <c:v>0.77552083333333333</c:v>
                </c:pt>
                <c:pt idx="3258">
                  <c:v>0.77553240740740736</c:v>
                </c:pt>
                <c:pt idx="3259">
                  <c:v>0.77553240740740736</c:v>
                </c:pt>
                <c:pt idx="3260">
                  <c:v>0.77554398148148151</c:v>
                </c:pt>
                <c:pt idx="3261">
                  <c:v>0.77554398148148151</c:v>
                </c:pt>
                <c:pt idx="3262">
                  <c:v>0.77555555555555555</c:v>
                </c:pt>
                <c:pt idx="3263">
                  <c:v>0.77555555555555555</c:v>
                </c:pt>
                <c:pt idx="3264">
                  <c:v>0.77556712962962959</c:v>
                </c:pt>
                <c:pt idx="3265">
                  <c:v>0.77557870370370374</c:v>
                </c:pt>
                <c:pt idx="3266">
                  <c:v>0.77557870370370374</c:v>
                </c:pt>
                <c:pt idx="3267">
                  <c:v>0.77559027777777778</c:v>
                </c:pt>
                <c:pt idx="3268">
                  <c:v>0.77559027777777778</c:v>
                </c:pt>
                <c:pt idx="3269">
                  <c:v>0.77560185185185182</c:v>
                </c:pt>
                <c:pt idx="3270">
                  <c:v>0.77560185185185182</c:v>
                </c:pt>
                <c:pt idx="3271">
                  <c:v>0.77561342592592597</c:v>
                </c:pt>
                <c:pt idx="3272">
                  <c:v>0.77561342592592597</c:v>
                </c:pt>
                <c:pt idx="3273">
                  <c:v>0.77562500000000001</c:v>
                </c:pt>
                <c:pt idx="3274">
                  <c:v>0.77562500000000001</c:v>
                </c:pt>
                <c:pt idx="3275">
                  <c:v>0.77563657407407405</c:v>
                </c:pt>
                <c:pt idx="3276">
                  <c:v>0.77563657407407405</c:v>
                </c:pt>
                <c:pt idx="3277">
                  <c:v>0.7756481481481482</c:v>
                </c:pt>
                <c:pt idx="3278">
                  <c:v>0.7756481481481482</c:v>
                </c:pt>
                <c:pt idx="3279">
                  <c:v>0.77565972222222224</c:v>
                </c:pt>
                <c:pt idx="3280">
                  <c:v>0.77567129629629628</c:v>
                </c:pt>
                <c:pt idx="3281">
                  <c:v>0.77567129629629628</c:v>
                </c:pt>
                <c:pt idx="3282">
                  <c:v>0.77568287037037043</c:v>
                </c:pt>
                <c:pt idx="3283">
                  <c:v>0.77568287037037043</c:v>
                </c:pt>
                <c:pt idx="3284">
                  <c:v>0.77569444444444446</c:v>
                </c:pt>
                <c:pt idx="3285">
                  <c:v>0.77569444444444446</c:v>
                </c:pt>
                <c:pt idx="3286">
                  <c:v>0.7757060185185185</c:v>
                </c:pt>
                <c:pt idx="3287">
                  <c:v>0.7757060185185185</c:v>
                </c:pt>
                <c:pt idx="3288">
                  <c:v>0.77571759259259254</c:v>
                </c:pt>
                <c:pt idx="3289">
                  <c:v>0.77571759259259254</c:v>
                </c:pt>
                <c:pt idx="3290">
                  <c:v>0.77572916666666669</c:v>
                </c:pt>
                <c:pt idx="3291">
                  <c:v>0.77572916666666669</c:v>
                </c:pt>
                <c:pt idx="3292">
                  <c:v>0.77574074074074073</c:v>
                </c:pt>
                <c:pt idx="3293">
                  <c:v>0.77574074074074073</c:v>
                </c:pt>
              </c:numCache>
            </c:numRef>
          </c:cat>
          <c:val>
            <c:numRef>
              <c:f>'Measurement5G - 22 May 2023 183'!$H$2:$H$3296</c:f>
              <c:numCache>
                <c:formatCode>General</c:formatCode>
                <c:ptCount val="3295"/>
                <c:pt idx="0">
                  <c:v>-85</c:v>
                </c:pt>
                <c:pt idx="1">
                  <c:v>-85</c:v>
                </c:pt>
                <c:pt idx="2">
                  <c:v>-85</c:v>
                </c:pt>
                <c:pt idx="3">
                  <c:v>-85</c:v>
                </c:pt>
                <c:pt idx="4">
                  <c:v>-85</c:v>
                </c:pt>
                <c:pt idx="5">
                  <c:v>-85</c:v>
                </c:pt>
                <c:pt idx="6">
                  <c:v>-85</c:v>
                </c:pt>
                <c:pt idx="7">
                  <c:v>-85</c:v>
                </c:pt>
                <c:pt idx="8">
                  <c:v>-85</c:v>
                </c:pt>
                <c:pt idx="9">
                  <c:v>-85</c:v>
                </c:pt>
                <c:pt idx="10">
                  <c:v>-85</c:v>
                </c:pt>
                <c:pt idx="11">
                  <c:v>-85</c:v>
                </c:pt>
                <c:pt idx="12">
                  <c:v>-85</c:v>
                </c:pt>
                <c:pt idx="13">
                  <c:v>-85</c:v>
                </c:pt>
                <c:pt idx="14">
                  <c:v>-85</c:v>
                </c:pt>
                <c:pt idx="15">
                  <c:v>-85</c:v>
                </c:pt>
                <c:pt idx="16">
                  <c:v>-85</c:v>
                </c:pt>
                <c:pt idx="17">
                  <c:v>-85</c:v>
                </c:pt>
                <c:pt idx="18">
                  <c:v>-85</c:v>
                </c:pt>
                <c:pt idx="19">
                  <c:v>-85</c:v>
                </c:pt>
                <c:pt idx="20">
                  <c:v>-85</c:v>
                </c:pt>
                <c:pt idx="21">
                  <c:v>-85</c:v>
                </c:pt>
                <c:pt idx="22">
                  <c:v>-85</c:v>
                </c:pt>
                <c:pt idx="23">
                  <c:v>-85</c:v>
                </c:pt>
                <c:pt idx="24">
                  <c:v>-85</c:v>
                </c:pt>
                <c:pt idx="25">
                  <c:v>-85</c:v>
                </c:pt>
                <c:pt idx="26">
                  <c:v>-85</c:v>
                </c:pt>
                <c:pt idx="27">
                  <c:v>-85</c:v>
                </c:pt>
                <c:pt idx="28">
                  <c:v>-85</c:v>
                </c:pt>
                <c:pt idx="29">
                  <c:v>-85</c:v>
                </c:pt>
                <c:pt idx="30">
                  <c:v>-85</c:v>
                </c:pt>
                <c:pt idx="31">
                  <c:v>-85</c:v>
                </c:pt>
                <c:pt idx="32">
                  <c:v>-85</c:v>
                </c:pt>
                <c:pt idx="33">
                  <c:v>-89</c:v>
                </c:pt>
                <c:pt idx="34">
                  <c:v>-89</c:v>
                </c:pt>
                <c:pt idx="35">
                  <c:v>-89</c:v>
                </c:pt>
                <c:pt idx="36">
                  <c:v>-89</c:v>
                </c:pt>
                <c:pt idx="37">
                  <c:v>-89</c:v>
                </c:pt>
                <c:pt idx="38">
                  <c:v>-89</c:v>
                </c:pt>
                <c:pt idx="39">
                  <c:v>-89</c:v>
                </c:pt>
                <c:pt idx="40">
                  <c:v>-89</c:v>
                </c:pt>
                <c:pt idx="41">
                  <c:v>-89</c:v>
                </c:pt>
                <c:pt idx="42">
                  <c:v>-89</c:v>
                </c:pt>
                <c:pt idx="43">
                  <c:v>-89</c:v>
                </c:pt>
                <c:pt idx="44">
                  <c:v>-90</c:v>
                </c:pt>
                <c:pt idx="45">
                  <c:v>-90</c:v>
                </c:pt>
                <c:pt idx="46">
                  <c:v>-90</c:v>
                </c:pt>
                <c:pt idx="47">
                  <c:v>-90</c:v>
                </c:pt>
                <c:pt idx="48">
                  <c:v>-90</c:v>
                </c:pt>
                <c:pt idx="49">
                  <c:v>-90</c:v>
                </c:pt>
                <c:pt idx="50">
                  <c:v>-90</c:v>
                </c:pt>
                <c:pt idx="51">
                  <c:v>-90</c:v>
                </c:pt>
                <c:pt idx="52">
                  <c:v>-90</c:v>
                </c:pt>
                <c:pt idx="53">
                  <c:v>-90</c:v>
                </c:pt>
                <c:pt idx="54">
                  <c:v>-90</c:v>
                </c:pt>
                <c:pt idx="55">
                  <c:v>-92</c:v>
                </c:pt>
                <c:pt idx="56">
                  <c:v>-92</c:v>
                </c:pt>
                <c:pt idx="57">
                  <c:v>-92</c:v>
                </c:pt>
                <c:pt idx="58">
                  <c:v>-92</c:v>
                </c:pt>
                <c:pt idx="59">
                  <c:v>-92</c:v>
                </c:pt>
                <c:pt idx="60">
                  <c:v>-92</c:v>
                </c:pt>
                <c:pt idx="61">
                  <c:v>-92</c:v>
                </c:pt>
                <c:pt idx="62">
                  <c:v>-92</c:v>
                </c:pt>
                <c:pt idx="63">
                  <c:v>-92</c:v>
                </c:pt>
                <c:pt idx="64">
                  <c:v>-92</c:v>
                </c:pt>
                <c:pt idx="65">
                  <c:v>-92</c:v>
                </c:pt>
                <c:pt idx="66">
                  <c:v>-92</c:v>
                </c:pt>
                <c:pt idx="67">
                  <c:v>-92</c:v>
                </c:pt>
                <c:pt idx="68">
                  <c:v>-92</c:v>
                </c:pt>
                <c:pt idx="69">
                  <c:v>-92</c:v>
                </c:pt>
                <c:pt idx="70">
                  <c:v>-92</c:v>
                </c:pt>
                <c:pt idx="71">
                  <c:v>-92</c:v>
                </c:pt>
                <c:pt idx="72">
                  <c:v>-92</c:v>
                </c:pt>
                <c:pt idx="73">
                  <c:v>-92</c:v>
                </c:pt>
                <c:pt idx="74">
                  <c:v>-92</c:v>
                </c:pt>
                <c:pt idx="75">
                  <c:v>-92</c:v>
                </c:pt>
                <c:pt idx="76">
                  <c:v>-92</c:v>
                </c:pt>
                <c:pt idx="77">
                  <c:v>-92</c:v>
                </c:pt>
                <c:pt idx="78">
                  <c:v>-88</c:v>
                </c:pt>
                <c:pt idx="79">
                  <c:v>-88</c:v>
                </c:pt>
                <c:pt idx="80">
                  <c:v>-88</c:v>
                </c:pt>
                <c:pt idx="81">
                  <c:v>-88</c:v>
                </c:pt>
                <c:pt idx="82">
                  <c:v>-88</c:v>
                </c:pt>
                <c:pt idx="83">
                  <c:v>-88</c:v>
                </c:pt>
                <c:pt idx="84">
                  <c:v>-88</c:v>
                </c:pt>
                <c:pt idx="85">
                  <c:v>-88</c:v>
                </c:pt>
                <c:pt idx="86">
                  <c:v>-88</c:v>
                </c:pt>
                <c:pt idx="87">
                  <c:v>-88</c:v>
                </c:pt>
                <c:pt idx="88">
                  <c:v>-88</c:v>
                </c:pt>
                <c:pt idx="89">
                  <c:v>-88</c:v>
                </c:pt>
                <c:pt idx="90">
                  <c:v>-89</c:v>
                </c:pt>
                <c:pt idx="91">
                  <c:v>-89</c:v>
                </c:pt>
                <c:pt idx="92">
                  <c:v>-89</c:v>
                </c:pt>
                <c:pt idx="93">
                  <c:v>-89</c:v>
                </c:pt>
                <c:pt idx="94">
                  <c:v>-89</c:v>
                </c:pt>
                <c:pt idx="95">
                  <c:v>-89</c:v>
                </c:pt>
                <c:pt idx="96">
                  <c:v>-89</c:v>
                </c:pt>
                <c:pt idx="97">
                  <c:v>-89</c:v>
                </c:pt>
                <c:pt idx="98">
                  <c:v>-89</c:v>
                </c:pt>
                <c:pt idx="99">
                  <c:v>-89</c:v>
                </c:pt>
                <c:pt idx="100">
                  <c:v>-89</c:v>
                </c:pt>
                <c:pt idx="101">
                  <c:v>-89</c:v>
                </c:pt>
                <c:pt idx="102">
                  <c:v>-90</c:v>
                </c:pt>
                <c:pt idx="103">
                  <c:v>-90</c:v>
                </c:pt>
                <c:pt idx="104">
                  <c:v>-90</c:v>
                </c:pt>
                <c:pt idx="105">
                  <c:v>-90</c:v>
                </c:pt>
                <c:pt idx="106">
                  <c:v>-90</c:v>
                </c:pt>
                <c:pt idx="107">
                  <c:v>-90</c:v>
                </c:pt>
                <c:pt idx="108">
                  <c:v>-90</c:v>
                </c:pt>
                <c:pt idx="109">
                  <c:v>-90</c:v>
                </c:pt>
                <c:pt idx="110">
                  <c:v>-90</c:v>
                </c:pt>
                <c:pt idx="111">
                  <c:v>-90</c:v>
                </c:pt>
                <c:pt idx="112">
                  <c:v>-90</c:v>
                </c:pt>
                <c:pt idx="113">
                  <c:v>-90</c:v>
                </c:pt>
                <c:pt idx="114">
                  <c:v>-91</c:v>
                </c:pt>
                <c:pt idx="115">
                  <c:v>-91</c:v>
                </c:pt>
                <c:pt idx="116">
                  <c:v>-91</c:v>
                </c:pt>
                <c:pt idx="117">
                  <c:v>-91</c:v>
                </c:pt>
                <c:pt idx="118">
                  <c:v>-91</c:v>
                </c:pt>
                <c:pt idx="119">
                  <c:v>-91</c:v>
                </c:pt>
                <c:pt idx="120">
                  <c:v>-91</c:v>
                </c:pt>
                <c:pt idx="121">
                  <c:v>-91</c:v>
                </c:pt>
                <c:pt idx="122">
                  <c:v>-91</c:v>
                </c:pt>
                <c:pt idx="123">
                  <c:v>-91</c:v>
                </c:pt>
                <c:pt idx="124">
                  <c:v>-91</c:v>
                </c:pt>
                <c:pt idx="125">
                  <c:v>-90</c:v>
                </c:pt>
                <c:pt idx="126">
                  <c:v>-90</c:v>
                </c:pt>
                <c:pt idx="127">
                  <c:v>-90</c:v>
                </c:pt>
                <c:pt idx="128">
                  <c:v>-90</c:v>
                </c:pt>
                <c:pt idx="129">
                  <c:v>-90</c:v>
                </c:pt>
                <c:pt idx="130">
                  <c:v>-90</c:v>
                </c:pt>
                <c:pt idx="131">
                  <c:v>-90</c:v>
                </c:pt>
                <c:pt idx="132">
                  <c:v>-90</c:v>
                </c:pt>
                <c:pt idx="133">
                  <c:v>-90</c:v>
                </c:pt>
                <c:pt idx="134">
                  <c:v>-90</c:v>
                </c:pt>
                <c:pt idx="135">
                  <c:v>-90</c:v>
                </c:pt>
                <c:pt idx="136">
                  <c:v>-90</c:v>
                </c:pt>
                <c:pt idx="137">
                  <c:v>-88</c:v>
                </c:pt>
                <c:pt idx="138">
                  <c:v>-88</c:v>
                </c:pt>
                <c:pt idx="139">
                  <c:v>-88</c:v>
                </c:pt>
                <c:pt idx="140">
                  <c:v>-85</c:v>
                </c:pt>
                <c:pt idx="141">
                  <c:v>-85</c:v>
                </c:pt>
                <c:pt idx="142">
                  <c:v>-85</c:v>
                </c:pt>
                <c:pt idx="143">
                  <c:v>-85</c:v>
                </c:pt>
                <c:pt idx="144">
                  <c:v>-85</c:v>
                </c:pt>
                <c:pt idx="145">
                  <c:v>-85</c:v>
                </c:pt>
                <c:pt idx="146">
                  <c:v>-85</c:v>
                </c:pt>
                <c:pt idx="147">
                  <c:v>-85</c:v>
                </c:pt>
                <c:pt idx="148">
                  <c:v>-85</c:v>
                </c:pt>
                <c:pt idx="149">
                  <c:v>-85</c:v>
                </c:pt>
                <c:pt idx="150">
                  <c:v>-85</c:v>
                </c:pt>
                <c:pt idx="151">
                  <c:v>-85</c:v>
                </c:pt>
                <c:pt idx="152">
                  <c:v>-85</c:v>
                </c:pt>
                <c:pt idx="153">
                  <c:v>-85</c:v>
                </c:pt>
                <c:pt idx="154">
                  <c:v>-86</c:v>
                </c:pt>
                <c:pt idx="155">
                  <c:v>-86</c:v>
                </c:pt>
                <c:pt idx="156">
                  <c:v>-86</c:v>
                </c:pt>
                <c:pt idx="157">
                  <c:v>-86</c:v>
                </c:pt>
                <c:pt idx="158">
                  <c:v>-86</c:v>
                </c:pt>
                <c:pt idx="159">
                  <c:v>-86</c:v>
                </c:pt>
                <c:pt idx="160">
                  <c:v>-86</c:v>
                </c:pt>
                <c:pt idx="161">
                  <c:v>-86</c:v>
                </c:pt>
                <c:pt idx="162">
                  <c:v>-86</c:v>
                </c:pt>
                <c:pt idx="163">
                  <c:v>-86</c:v>
                </c:pt>
                <c:pt idx="164">
                  <c:v>-86</c:v>
                </c:pt>
                <c:pt idx="165">
                  <c:v>-86</c:v>
                </c:pt>
                <c:pt idx="166">
                  <c:v>-86</c:v>
                </c:pt>
                <c:pt idx="167">
                  <c:v>-86</c:v>
                </c:pt>
                <c:pt idx="168">
                  <c:v>-86</c:v>
                </c:pt>
                <c:pt idx="169">
                  <c:v>-86</c:v>
                </c:pt>
                <c:pt idx="170">
                  <c:v>-86</c:v>
                </c:pt>
                <c:pt idx="171">
                  <c:v>-86</c:v>
                </c:pt>
                <c:pt idx="172">
                  <c:v>-86</c:v>
                </c:pt>
                <c:pt idx="173">
                  <c:v>-86</c:v>
                </c:pt>
                <c:pt idx="174">
                  <c:v>-86</c:v>
                </c:pt>
                <c:pt idx="175">
                  <c:v>-86</c:v>
                </c:pt>
                <c:pt idx="176">
                  <c:v>-86</c:v>
                </c:pt>
                <c:pt idx="177">
                  <c:v>-86</c:v>
                </c:pt>
                <c:pt idx="178">
                  <c:v>-86</c:v>
                </c:pt>
                <c:pt idx="179">
                  <c:v>-86</c:v>
                </c:pt>
                <c:pt idx="180">
                  <c:v>-86</c:v>
                </c:pt>
                <c:pt idx="181">
                  <c:v>-86</c:v>
                </c:pt>
                <c:pt idx="182">
                  <c:v>-86</c:v>
                </c:pt>
                <c:pt idx="183">
                  <c:v>-86</c:v>
                </c:pt>
                <c:pt idx="184">
                  <c:v>-86</c:v>
                </c:pt>
                <c:pt idx="185">
                  <c:v>-86</c:v>
                </c:pt>
                <c:pt idx="186">
                  <c:v>-85</c:v>
                </c:pt>
                <c:pt idx="187">
                  <c:v>-85</c:v>
                </c:pt>
                <c:pt idx="188">
                  <c:v>-85</c:v>
                </c:pt>
                <c:pt idx="189">
                  <c:v>-85</c:v>
                </c:pt>
                <c:pt idx="190">
                  <c:v>-85</c:v>
                </c:pt>
                <c:pt idx="191">
                  <c:v>-85</c:v>
                </c:pt>
                <c:pt idx="192">
                  <c:v>-85</c:v>
                </c:pt>
                <c:pt idx="193">
                  <c:v>-85</c:v>
                </c:pt>
                <c:pt idx="194">
                  <c:v>-85</c:v>
                </c:pt>
                <c:pt idx="195">
                  <c:v>-85</c:v>
                </c:pt>
                <c:pt idx="196">
                  <c:v>-85</c:v>
                </c:pt>
                <c:pt idx="197">
                  <c:v>-85</c:v>
                </c:pt>
                <c:pt idx="198">
                  <c:v>-85</c:v>
                </c:pt>
                <c:pt idx="199">
                  <c:v>-85</c:v>
                </c:pt>
                <c:pt idx="200">
                  <c:v>-85</c:v>
                </c:pt>
                <c:pt idx="201">
                  <c:v>-85</c:v>
                </c:pt>
                <c:pt idx="202">
                  <c:v>-85</c:v>
                </c:pt>
                <c:pt idx="203">
                  <c:v>-85</c:v>
                </c:pt>
                <c:pt idx="204">
                  <c:v>-85</c:v>
                </c:pt>
                <c:pt idx="205">
                  <c:v>-85</c:v>
                </c:pt>
                <c:pt idx="206">
                  <c:v>-85</c:v>
                </c:pt>
                <c:pt idx="207">
                  <c:v>-85</c:v>
                </c:pt>
                <c:pt idx="208">
                  <c:v>-85</c:v>
                </c:pt>
                <c:pt idx="209">
                  <c:v>-85</c:v>
                </c:pt>
                <c:pt idx="210">
                  <c:v>-68</c:v>
                </c:pt>
                <c:pt idx="211">
                  <c:v>-68</c:v>
                </c:pt>
                <c:pt idx="212">
                  <c:v>-68</c:v>
                </c:pt>
                <c:pt idx="213">
                  <c:v>-68</c:v>
                </c:pt>
                <c:pt idx="214">
                  <c:v>-68</c:v>
                </c:pt>
                <c:pt idx="215">
                  <c:v>-68</c:v>
                </c:pt>
                <c:pt idx="216">
                  <c:v>-68</c:v>
                </c:pt>
                <c:pt idx="217">
                  <c:v>-68</c:v>
                </c:pt>
                <c:pt idx="218">
                  <c:v>-68</c:v>
                </c:pt>
                <c:pt idx="219">
                  <c:v>-68</c:v>
                </c:pt>
                <c:pt idx="220">
                  <c:v>-68</c:v>
                </c:pt>
                <c:pt idx="221">
                  <c:v>-68</c:v>
                </c:pt>
                <c:pt idx="222">
                  <c:v>-68</c:v>
                </c:pt>
                <c:pt idx="223">
                  <c:v>-68</c:v>
                </c:pt>
                <c:pt idx="224">
                  <c:v>-68</c:v>
                </c:pt>
                <c:pt idx="225">
                  <c:v>-68</c:v>
                </c:pt>
                <c:pt idx="226">
                  <c:v>-68</c:v>
                </c:pt>
                <c:pt idx="227">
                  <c:v>-68</c:v>
                </c:pt>
                <c:pt idx="228">
                  <c:v>-68</c:v>
                </c:pt>
                <c:pt idx="229">
                  <c:v>-68</c:v>
                </c:pt>
                <c:pt idx="230">
                  <c:v>-68</c:v>
                </c:pt>
                <c:pt idx="231">
                  <c:v>-69</c:v>
                </c:pt>
                <c:pt idx="232">
                  <c:v>-69</c:v>
                </c:pt>
                <c:pt idx="233">
                  <c:v>-69</c:v>
                </c:pt>
                <c:pt idx="234">
                  <c:v>-69</c:v>
                </c:pt>
                <c:pt idx="235">
                  <c:v>-69</c:v>
                </c:pt>
                <c:pt idx="236">
                  <c:v>-69</c:v>
                </c:pt>
                <c:pt idx="237">
                  <c:v>-69</c:v>
                </c:pt>
                <c:pt idx="238">
                  <c:v>-69</c:v>
                </c:pt>
                <c:pt idx="239">
                  <c:v>-69</c:v>
                </c:pt>
                <c:pt idx="240">
                  <c:v>-69</c:v>
                </c:pt>
                <c:pt idx="241">
                  <c:v>-69</c:v>
                </c:pt>
                <c:pt idx="242">
                  <c:v>-69</c:v>
                </c:pt>
                <c:pt idx="243">
                  <c:v>-73</c:v>
                </c:pt>
                <c:pt idx="244">
                  <c:v>-73</c:v>
                </c:pt>
                <c:pt idx="245">
                  <c:v>-73</c:v>
                </c:pt>
                <c:pt idx="246">
                  <c:v>-73</c:v>
                </c:pt>
                <c:pt idx="247">
                  <c:v>-73</c:v>
                </c:pt>
                <c:pt idx="248">
                  <c:v>-73</c:v>
                </c:pt>
                <c:pt idx="249">
                  <c:v>-73</c:v>
                </c:pt>
                <c:pt idx="250">
                  <c:v>-73</c:v>
                </c:pt>
                <c:pt idx="251">
                  <c:v>-73</c:v>
                </c:pt>
                <c:pt idx="252">
                  <c:v>-73</c:v>
                </c:pt>
                <c:pt idx="253">
                  <c:v>-73</c:v>
                </c:pt>
                <c:pt idx="254">
                  <c:v>-75</c:v>
                </c:pt>
                <c:pt idx="255">
                  <c:v>-75</c:v>
                </c:pt>
                <c:pt idx="256">
                  <c:v>-75</c:v>
                </c:pt>
                <c:pt idx="257">
                  <c:v>-75</c:v>
                </c:pt>
                <c:pt idx="258">
                  <c:v>-75</c:v>
                </c:pt>
                <c:pt idx="259">
                  <c:v>-75</c:v>
                </c:pt>
                <c:pt idx="260">
                  <c:v>-75</c:v>
                </c:pt>
                <c:pt idx="261">
                  <c:v>-75</c:v>
                </c:pt>
                <c:pt idx="262">
                  <c:v>-75</c:v>
                </c:pt>
                <c:pt idx="263">
                  <c:v>-75</c:v>
                </c:pt>
                <c:pt idx="264">
                  <c:v>-75</c:v>
                </c:pt>
                <c:pt idx="265">
                  <c:v>-77</c:v>
                </c:pt>
                <c:pt idx="266">
                  <c:v>-77</c:v>
                </c:pt>
                <c:pt idx="267">
                  <c:v>-77</c:v>
                </c:pt>
                <c:pt idx="268">
                  <c:v>-77</c:v>
                </c:pt>
                <c:pt idx="269">
                  <c:v>-77</c:v>
                </c:pt>
                <c:pt idx="270">
                  <c:v>-77</c:v>
                </c:pt>
                <c:pt idx="271">
                  <c:v>-77</c:v>
                </c:pt>
                <c:pt idx="272">
                  <c:v>-77</c:v>
                </c:pt>
                <c:pt idx="273">
                  <c:v>-77</c:v>
                </c:pt>
                <c:pt idx="274">
                  <c:v>-77</c:v>
                </c:pt>
                <c:pt idx="275">
                  <c:v>-77</c:v>
                </c:pt>
                <c:pt idx="276">
                  <c:v>-77</c:v>
                </c:pt>
                <c:pt idx="277">
                  <c:v>-80</c:v>
                </c:pt>
                <c:pt idx="278">
                  <c:v>-80</c:v>
                </c:pt>
                <c:pt idx="279">
                  <c:v>-80</c:v>
                </c:pt>
                <c:pt idx="280">
                  <c:v>-80</c:v>
                </c:pt>
                <c:pt idx="281">
                  <c:v>-80</c:v>
                </c:pt>
                <c:pt idx="282">
                  <c:v>-80</c:v>
                </c:pt>
                <c:pt idx="283">
                  <c:v>-80</c:v>
                </c:pt>
                <c:pt idx="284">
                  <c:v>-80</c:v>
                </c:pt>
                <c:pt idx="285">
                  <c:v>-80</c:v>
                </c:pt>
                <c:pt idx="286">
                  <c:v>-80</c:v>
                </c:pt>
                <c:pt idx="287">
                  <c:v>-80</c:v>
                </c:pt>
                <c:pt idx="288">
                  <c:v>-79</c:v>
                </c:pt>
                <c:pt idx="289">
                  <c:v>-79</c:v>
                </c:pt>
                <c:pt idx="290">
                  <c:v>-79</c:v>
                </c:pt>
                <c:pt idx="291">
                  <c:v>-79</c:v>
                </c:pt>
                <c:pt idx="292">
                  <c:v>-74</c:v>
                </c:pt>
                <c:pt idx="293">
                  <c:v>-74</c:v>
                </c:pt>
                <c:pt idx="294">
                  <c:v>-74</c:v>
                </c:pt>
                <c:pt idx="295">
                  <c:v>-74</c:v>
                </c:pt>
                <c:pt idx="296">
                  <c:v>-74</c:v>
                </c:pt>
                <c:pt idx="297">
                  <c:v>-74</c:v>
                </c:pt>
                <c:pt idx="298">
                  <c:v>-74</c:v>
                </c:pt>
                <c:pt idx="299">
                  <c:v>-74</c:v>
                </c:pt>
                <c:pt idx="300">
                  <c:v>-74</c:v>
                </c:pt>
                <c:pt idx="301">
                  <c:v>-74</c:v>
                </c:pt>
                <c:pt idx="302">
                  <c:v>-74</c:v>
                </c:pt>
                <c:pt idx="303">
                  <c:v>-74</c:v>
                </c:pt>
                <c:pt idx="304">
                  <c:v>-74</c:v>
                </c:pt>
                <c:pt idx="305">
                  <c:v>-72</c:v>
                </c:pt>
                <c:pt idx="306">
                  <c:v>-72</c:v>
                </c:pt>
                <c:pt idx="307">
                  <c:v>-72</c:v>
                </c:pt>
                <c:pt idx="308">
                  <c:v>-72</c:v>
                </c:pt>
                <c:pt idx="309">
                  <c:v>-72</c:v>
                </c:pt>
                <c:pt idx="310">
                  <c:v>-72</c:v>
                </c:pt>
                <c:pt idx="311">
                  <c:v>-61</c:v>
                </c:pt>
                <c:pt idx="312">
                  <c:v>-61</c:v>
                </c:pt>
                <c:pt idx="313">
                  <c:v>-61</c:v>
                </c:pt>
                <c:pt idx="314">
                  <c:v>-61</c:v>
                </c:pt>
                <c:pt idx="315">
                  <c:v>-61</c:v>
                </c:pt>
                <c:pt idx="316">
                  <c:v>-61</c:v>
                </c:pt>
                <c:pt idx="317">
                  <c:v>-61</c:v>
                </c:pt>
                <c:pt idx="318">
                  <c:v>-61</c:v>
                </c:pt>
                <c:pt idx="319">
                  <c:v>-61</c:v>
                </c:pt>
                <c:pt idx="320">
                  <c:v>-61</c:v>
                </c:pt>
                <c:pt idx="321">
                  <c:v>-61</c:v>
                </c:pt>
                <c:pt idx="322">
                  <c:v>-61</c:v>
                </c:pt>
                <c:pt idx="323">
                  <c:v>-61</c:v>
                </c:pt>
                <c:pt idx="324">
                  <c:v>-61</c:v>
                </c:pt>
                <c:pt idx="325">
                  <c:v>-64</c:v>
                </c:pt>
                <c:pt idx="326">
                  <c:v>-64</c:v>
                </c:pt>
                <c:pt idx="327">
                  <c:v>-64</c:v>
                </c:pt>
                <c:pt idx="328">
                  <c:v>-64</c:v>
                </c:pt>
                <c:pt idx="329">
                  <c:v>-64</c:v>
                </c:pt>
                <c:pt idx="330">
                  <c:v>-64</c:v>
                </c:pt>
                <c:pt idx="331">
                  <c:v>-64</c:v>
                </c:pt>
                <c:pt idx="332">
                  <c:v>-64</c:v>
                </c:pt>
                <c:pt idx="333">
                  <c:v>-64</c:v>
                </c:pt>
                <c:pt idx="334">
                  <c:v>-64</c:v>
                </c:pt>
                <c:pt idx="335">
                  <c:v>-64</c:v>
                </c:pt>
                <c:pt idx="336">
                  <c:v>-64</c:v>
                </c:pt>
                <c:pt idx="337">
                  <c:v>-66</c:v>
                </c:pt>
                <c:pt idx="338">
                  <c:v>-66</c:v>
                </c:pt>
                <c:pt idx="339">
                  <c:v>-66</c:v>
                </c:pt>
                <c:pt idx="340">
                  <c:v>-66</c:v>
                </c:pt>
                <c:pt idx="341">
                  <c:v>-66</c:v>
                </c:pt>
                <c:pt idx="342">
                  <c:v>-66</c:v>
                </c:pt>
                <c:pt idx="343">
                  <c:v>-66</c:v>
                </c:pt>
                <c:pt idx="344">
                  <c:v>-66</c:v>
                </c:pt>
                <c:pt idx="345">
                  <c:v>-66</c:v>
                </c:pt>
                <c:pt idx="346">
                  <c:v>-66</c:v>
                </c:pt>
                <c:pt idx="347">
                  <c:v>-66</c:v>
                </c:pt>
                <c:pt idx="348">
                  <c:v>-69</c:v>
                </c:pt>
                <c:pt idx="349">
                  <c:v>-69</c:v>
                </c:pt>
                <c:pt idx="350">
                  <c:v>-69</c:v>
                </c:pt>
                <c:pt idx="351">
                  <c:v>-69</c:v>
                </c:pt>
                <c:pt idx="352">
                  <c:v>-69</c:v>
                </c:pt>
                <c:pt idx="353">
                  <c:v>-69</c:v>
                </c:pt>
                <c:pt idx="354">
                  <c:v>-69</c:v>
                </c:pt>
                <c:pt idx="355">
                  <c:v>-69</c:v>
                </c:pt>
                <c:pt idx="356">
                  <c:v>-69</c:v>
                </c:pt>
                <c:pt idx="357">
                  <c:v>-69</c:v>
                </c:pt>
                <c:pt idx="358">
                  <c:v>-69</c:v>
                </c:pt>
                <c:pt idx="359">
                  <c:v>-74</c:v>
                </c:pt>
                <c:pt idx="360">
                  <c:v>-74</c:v>
                </c:pt>
                <c:pt idx="361">
                  <c:v>-74</c:v>
                </c:pt>
                <c:pt idx="362">
                  <c:v>-74</c:v>
                </c:pt>
                <c:pt idx="363">
                  <c:v>-74</c:v>
                </c:pt>
                <c:pt idx="364">
                  <c:v>-74</c:v>
                </c:pt>
                <c:pt idx="365">
                  <c:v>-74</c:v>
                </c:pt>
                <c:pt idx="366">
                  <c:v>-74</c:v>
                </c:pt>
                <c:pt idx="367">
                  <c:v>-74</c:v>
                </c:pt>
                <c:pt idx="368">
                  <c:v>-74</c:v>
                </c:pt>
                <c:pt idx="369">
                  <c:v>-74</c:v>
                </c:pt>
                <c:pt idx="370">
                  <c:v>-74</c:v>
                </c:pt>
                <c:pt idx="371">
                  <c:v>-73</c:v>
                </c:pt>
                <c:pt idx="372">
                  <c:v>-73</c:v>
                </c:pt>
                <c:pt idx="373">
                  <c:v>-73</c:v>
                </c:pt>
                <c:pt idx="374">
                  <c:v>-73</c:v>
                </c:pt>
                <c:pt idx="375">
                  <c:v>-73</c:v>
                </c:pt>
                <c:pt idx="376">
                  <c:v>-73</c:v>
                </c:pt>
                <c:pt idx="377">
                  <c:v>-73</c:v>
                </c:pt>
                <c:pt idx="378">
                  <c:v>-73</c:v>
                </c:pt>
                <c:pt idx="379">
                  <c:v>-73</c:v>
                </c:pt>
                <c:pt idx="380">
                  <c:v>-73</c:v>
                </c:pt>
                <c:pt idx="381">
                  <c:v>-73</c:v>
                </c:pt>
                <c:pt idx="382">
                  <c:v>-73</c:v>
                </c:pt>
                <c:pt idx="383">
                  <c:v>-73</c:v>
                </c:pt>
                <c:pt idx="384">
                  <c:v>-73</c:v>
                </c:pt>
                <c:pt idx="385">
                  <c:v>-73</c:v>
                </c:pt>
                <c:pt idx="386">
                  <c:v>-73</c:v>
                </c:pt>
                <c:pt idx="387">
                  <c:v>-73</c:v>
                </c:pt>
                <c:pt idx="388">
                  <c:v>-73</c:v>
                </c:pt>
                <c:pt idx="389">
                  <c:v>-73</c:v>
                </c:pt>
                <c:pt idx="390">
                  <c:v>-73</c:v>
                </c:pt>
                <c:pt idx="391">
                  <c:v>-73</c:v>
                </c:pt>
                <c:pt idx="392">
                  <c:v>-73</c:v>
                </c:pt>
                <c:pt idx="393">
                  <c:v>-73</c:v>
                </c:pt>
                <c:pt idx="394">
                  <c:v>-73</c:v>
                </c:pt>
                <c:pt idx="395">
                  <c:v>-73</c:v>
                </c:pt>
                <c:pt idx="396">
                  <c:v>-73</c:v>
                </c:pt>
                <c:pt idx="397">
                  <c:v>-73</c:v>
                </c:pt>
                <c:pt idx="398">
                  <c:v>-73</c:v>
                </c:pt>
                <c:pt idx="399">
                  <c:v>-73</c:v>
                </c:pt>
                <c:pt idx="400">
                  <c:v>-76</c:v>
                </c:pt>
                <c:pt idx="401">
                  <c:v>-76</c:v>
                </c:pt>
                <c:pt idx="402">
                  <c:v>-76</c:v>
                </c:pt>
                <c:pt idx="403">
                  <c:v>-76</c:v>
                </c:pt>
                <c:pt idx="404">
                  <c:v>-76</c:v>
                </c:pt>
                <c:pt idx="405">
                  <c:v>-76</c:v>
                </c:pt>
                <c:pt idx="406">
                  <c:v>-76</c:v>
                </c:pt>
                <c:pt idx="407">
                  <c:v>-76</c:v>
                </c:pt>
                <c:pt idx="408">
                  <c:v>-76</c:v>
                </c:pt>
                <c:pt idx="409">
                  <c:v>-76</c:v>
                </c:pt>
                <c:pt idx="410">
                  <c:v>-76</c:v>
                </c:pt>
                <c:pt idx="411">
                  <c:v>-73</c:v>
                </c:pt>
                <c:pt idx="412">
                  <c:v>-73</c:v>
                </c:pt>
                <c:pt idx="413">
                  <c:v>-73</c:v>
                </c:pt>
                <c:pt idx="414">
                  <c:v>-73</c:v>
                </c:pt>
                <c:pt idx="415">
                  <c:v>-73</c:v>
                </c:pt>
                <c:pt idx="416">
                  <c:v>-73</c:v>
                </c:pt>
                <c:pt idx="417">
                  <c:v>-73</c:v>
                </c:pt>
                <c:pt idx="418">
                  <c:v>-73</c:v>
                </c:pt>
                <c:pt idx="419">
                  <c:v>-73</c:v>
                </c:pt>
                <c:pt idx="420">
                  <c:v>-73</c:v>
                </c:pt>
                <c:pt idx="421">
                  <c:v>-73</c:v>
                </c:pt>
                <c:pt idx="422">
                  <c:v>-73</c:v>
                </c:pt>
                <c:pt idx="423">
                  <c:v>-73</c:v>
                </c:pt>
                <c:pt idx="424">
                  <c:v>-73</c:v>
                </c:pt>
                <c:pt idx="425">
                  <c:v>-73</c:v>
                </c:pt>
                <c:pt idx="426">
                  <c:v>-73</c:v>
                </c:pt>
                <c:pt idx="427">
                  <c:v>-73</c:v>
                </c:pt>
                <c:pt idx="428">
                  <c:v>-73</c:v>
                </c:pt>
                <c:pt idx="429">
                  <c:v>-73</c:v>
                </c:pt>
                <c:pt idx="430">
                  <c:v>-73</c:v>
                </c:pt>
                <c:pt idx="431">
                  <c:v>-73</c:v>
                </c:pt>
                <c:pt idx="432">
                  <c:v>-73</c:v>
                </c:pt>
                <c:pt idx="433">
                  <c:v>-73</c:v>
                </c:pt>
                <c:pt idx="434">
                  <c:v>-73</c:v>
                </c:pt>
                <c:pt idx="435">
                  <c:v>-73</c:v>
                </c:pt>
                <c:pt idx="436">
                  <c:v>-73</c:v>
                </c:pt>
                <c:pt idx="437">
                  <c:v>-73</c:v>
                </c:pt>
                <c:pt idx="438">
                  <c:v>-73</c:v>
                </c:pt>
                <c:pt idx="439">
                  <c:v>-73</c:v>
                </c:pt>
                <c:pt idx="440">
                  <c:v>-73</c:v>
                </c:pt>
                <c:pt idx="441">
                  <c:v>-77</c:v>
                </c:pt>
                <c:pt idx="442">
                  <c:v>-77</c:v>
                </c:pt>
                <c:pt idx="443">
                  <c:v>-77</c:v>
                </c:pt>
                <c:pt idx="444">
                  <c:v>-77</c:v>
                </c:pt>
                <c:pt idx="445">
                  <c:v>-77</c:v>
                </c:pt>
                <c:pt idx="446">
                  <c:v>-77</c:v>
                </c:pt>
                <c:pt idx="447">
                  <c:v>-77</c:v>
                </c:pt>
                <c:pt idx="448">
                  <c:v>-77</c:v>
                </c:pt>
                <c:pt idx="449">
                  <c:v>-77</c:v>
                </c:pt>
                <c:pt idx="450">
                  <c:v>-77</c:v>
                </c:pt>
                <c:pt idx="451">
                  <c:v>-77</c:v>
                </c:pt>
                <c:pt idx="452">
                  <c:v>-79</c:v>
                </c:pt>
                <c:pt idx="453">
                  <c:v>-79</c:v>
                </c:pt>
                <c:pt idx="454">
                  <c:v>-79</c:v>
                </c:pt>
                <c:pt idx="455">
                  <c:v>-79</c:v>
                </c:pt>
                <c:pt idx="456">
                  <c:v>-79</c:v>
                </c:pt>
                <c:pt idx="457">
                  <c:v>-79</c:v>
                </c:pt>
                <c:pt idx="458">
                  <c:v>-79</c:v>
                </c:pt>
                <c:pt idx="459">
                  <c:v>-79</c:v>
                </c:pt>
                <c:pt idx="460">
                  <c:v>-79</c:v>
                </c:pt>
                <c:pt idx="461">
                  <c:v>-79</c:v>
                </c:pt>
                <c:pt idx="462">
                  <c:v>-79</c:v>
                </c:pt>
                <c:pt idx="463">
                  <c:v>-79</c:v>
                </c:pt>
                <c:pt idx="464">
                  <c:v>-79</c:v>
                </c:pt>
                <c:pt idx="465">
                  <c:v>-79</c:v>
                </c:pt>
                <c:pt idx="466">
                  <c:v>-79</c:v>
                </c:pt>
                <c:pt idx="467">
                  <c:v>-79</c:v>
                </c:pt>
                <c:pt idx="468">
                  <c:v>-78</c:v>
                </c:pt>
                <c:pt idx="469">
                  <c:v>-78</c:v>
                </c:pt>
                <c:pt idx="470">
                  <c:v>-78</c:v>
                </c:pt>
                <c:pt idx="471">
                  <c:v>-78</c:v>
                </c:pt>
                <c:pt idx="472">
                  <c:v>-78</c:v>
                </c:pt>
                <c:pt idx="473">
                  <c:v>-78</c:v>
                </c:pt>
                <c:pt idx="474">
                  <c:v>-78</c:v>
                </c:pt>
                <c:pt idx="475">
                  <c:v>-78</c:v>
                </c:pt>
                <c:pt idx="476">
                  <c:v>-78</c:v>
                </c:pt>
                <c:pt idx="477">
                  <c:v>-78</c:v>
                </c:pt>
                <c:pt idx="478">
                  <c:v>-78</c:v>
                </c:pt>
                <c:pt idx="479">
                  <c:v>-78</c:v>
                </c:pt>
                <c:pt idx="480">
                  <c:v>-80</c:v>
                </c:pt>
                <c:pt idx="481">
                  <c:v>-80</c:v>
                </c:pt>
                <c:pt idx="482">
                  <c:v>-80</c:v>
                </c:pt>
                <c:pt idx="483">
                  <c:v>-80</c:v>
                </c:pt>
                <c:pt idx="484">
                  <c:v>-80</c:v>
                </c:pt>
                <c:pt idx="485">
                  <c:v>-80</c:v>
                </c:pt>
                <c:pt idx="486">
                  <c:v>-80</c:v>
                </c:pt>
                <c:pt idx="487">
                  <c:v>-80</c:v>
                </c:pt>
                <c:pt idx="488">
                  <c:v>-80</c:v>
                </c:pt>
                <c:pt idx="489">
                  <c:v>-80</c:v>
                </c:pt>
                <c:pt idx="490">
                  <c:v>-80</c:v>
                </c:pt>
                <c:pt idx="491">
                  <c:v>-82</c:v>
                </c:pt>
                <c:pt idx="492">
                  <c:v>-82</c:v>
                </c:pt>
                <c:pt idx="493">
                  <c:v>-82</c:v>
                </c:pt>
                <c:pt idx="494">
                  <c:v>-82</c:v>
                </c:pt>
                <c:pt idx="495">
                  <c:v>-82</c:v>
                </c:pt>
                <c:pt idx="496">
                  <c:v>-82</c:v>
                </c:pt>
                <c:pt idx="497">
                  <c:v>-82</c:v>
                </c:pt>
                <c:pt idx="498">
                  <c:v>-82</c:v>
                </c:pt>
                <c:pt idx="499">
                  <c:v>-82</c:v>
                </c:pt>
                <c:pt idx="500">
                  <c:v>-82</c:v>
                </c:pt>
                <c:pt idx="501">
                  <c:v>-82</c:v>
                </c:pt>
                <c:pt idx="502">
                  <c:v>-78</c:v>
                </c:pt>
                <c:pt idx="503">
                  <c:v>-78</c:v>
                </c:pt>
                <c:pt idx="504">
                  <c:v>-78</c:v>
                </c:pt>
                <c:pt idx="505">
                  <c:v>-78</c:v>
                </c:pt>
                <c:pt idx="506">
                  <c:v>-78</c:v>
                </c:pt>
                <c:pt idx="507">
                  <c:v>-78</c:v>
                </c:pt>
                <c:pt idx="508">
                  <c:v>-78</c:v>
                </c:pt>
                <c:pt idx="509">
                  <c:v>-78</c:v>
                </c:pt>
                <c:pt idx="510">
                  <c:v>-78</c:v>
                </c:pt>
                <c:pt idx="511">
                  <c:v>-78</c:v>
                </c:pt>
                <c:pt idx="512">
                  <c:v>-78</c:v>
                </c:pt>
                <c:pt idx="513">
                  <c:v>-78</c:v>
                </c:pt>
                <c:pt idx="514">
                  <c:v>-81</c:v>
                </c:pt>
                <c:pt idx="515">
                  <c:v>-81</c:v>
                </c:pt>
                <c:pt idx="516">
                  <c:v>-81</c:v>
                </c:pt>
                <c:pt idx="517">
                  <c:v>-81</c:v>
                </c:pt>
                <c:pt idx="518">
                  <c:v>-81</c:v>
                </c:pt>
                <c:pt idx="519">
                  <c:v>-81</c:v>
                </c:pt>
                <c:pt idx="520">
                  <c:v>-81</c:v>
                </c:pt>
                <c:pt idx="521">
                  <c:v>-81</c:v>
                </c:pt>
                <c:pt idx="522">
                  <c:v>-81</c:v>
                </c:pt>
                <c:pt idx="523">
                  <c:v>-81</c:v>
                </c:pt>
                <c:pt idx="524">
                  <c:v>-81</c:v>
                </c:pt>
                <c:pt idx="525">
                  <c:v>-84</c:v>
                </c:pt>
                <c:pt idx="526">
                  <c:v>-84</c:v>
                </c:pt>
                <c:pt idx="527">
                  <c:v>-84</c:v>
                </c:pt>
                <c:pt idx="528">
                  <c:v>-84</c:v>
                </c:pt>
                <c:pt idx="529">
                  <c:v>-84</c:v>
                </c:pt>
                <c:pt idx="530">
                  <c:v>-84</c:v>
                </c:pt>
                <c:pt idx="531">
                  <c:v>-84</c:v>
                </c:pt>
                <c:pt idx="532">
                  <c:v>-84</c:v>
                </c:pt>
                <c:pt idx="533">
                  <c:v>-84</c:v>
                </c:pt>
                <c:pt idx="534">
                  <c:v>-84</c:v>
                </c:pt>
                <c:pt idx="535">
                  <c:v>-84</c:v>
                </c:pt>
                <c:pt idx="536">
                  <c:v>-87</c:v>
                </c:pt>
                <c:pt idx="537">
                  <c:v>-87</c:v>
                </c:pt>
                <c:pt idx="538">
                  <c:v>-87</c:v>
                </c:pt>
                <c:pt idx="539">
                  <c:v>-87</c:v>
                </c:pt>
                <c:pt idx="540">
                  <c:v>-87</c:v>
                </c:pt>
                <c:pt idx="541">
                  <c:v>-87</c:v>
                </c:pt>
                <c:pt idx="542">
                  <c:v>-87</c:v>
                </c:pt>
                <c:pt idx="543">
                  <c:v>-87</c:v>
                </c:pt>
                <c:pt idx="544">
                  <c:v>-87</c:v>
                </c:pt>
                <c:pt idx="545">
                  <c:v>-87</c:v>
                </c:pt>
                <c:pt idx="546">
                  <c:v>-87</c:v>
                </c:pt>
                <c:pt idx="547">
                  <c:v>-87</c:v>
                </c:pt>
                <c:pt idx="548">
                  <c:v>-84</c:v>
                </c:pt>
                <c:pt idx="549">
                  <c:v>-83</c:v>
                </c:pt>
                <c:pt idx="550">
                  <c:v>-83</c:v>
                </c:pt>
                <c:pt idx="551">
                  <c:v>-78</c:v>
                </c:pt>
                <c:pt idx="552">
                  <c:v>-78</c:v>
                </c:pt>
                <c:pt idx="553">
                  <c:v>-78</c:v>
                </c:pt>
                <c:pt idx="554">
                  <c:v>-78</c:v>
                </c:pt>
                <c:pt idx="555">
                  <c:v>-78</c:v>
                </c:pt>
                <c:pt idx="556">
                  <c:v>-78</c:v>
                </c:pt>
                <c:pt idx="557">
                  <c:v>-78</c:v>
                </c:pt>
                <c:pt idx="558">
                  <c:v>-78</c:v>
                </c:pt>
                <c:pt idx="559">
                  <c:v>-78</c:v>
                </c:pt>
                <c:pt idx="560">
                  <c:v>-78</c:v>
                </c:pt>
                <c:pt idx="561">
                  <c:v>-78</c:v>
                </c:pt>
                <c:pt idx="562">
                  <c:v>-78</c:v>
                </c:pt>
                <c:pt idx="563">
                  <c:v>-78</c:v>
                </c:pt>
                <c:pt idx="564">
                  <c:v>-78</c:v>
                </c:pt>
                <c:pt idx="565">
                  <c:v>-78</c:v>
                </c:pt>
                <c:pt idx="566">
                  <c:v>-81</c:v>
                </c:pt>
                <c:pt idx="567">
                  <c:v>-81</c:v>
                </c:pt>
                <c:pt idx="568">
                  <c:v>-81</c:v>
                </c:pt>
                <c:pt idx="569">
                  <c:v>-81</c:v>
                </c:pt>
                <c:pt idx="570">
                  <c:v>-81</c:v>
                </c:pt>
                <c:pt idx="571">
                  <c:v>-81</c:v>
                </c:pt>
                <c:pt idx="572">
                  <c:v>-81</c:v>
                </c:pt>
                <c:pt idx="573">
                  <c:v>-81</c:v>
                </c:pt>
                <c:pt idx="574">
                  <c:v>-81</c:v>
                </c:pt>
                <c:pt idx="575">
                  <c:v>-81</c:v>
                </c:pt>
                <c:pt idx="576">
                  <c:v>-81</c:v>
                </c:pt>
                <c:pt idx="577">
                  <c:v>-84</c:v>
                </c:pt>
                <c:pt idx="578">
                  <c:v>-84</c:v>
                </c:pt>
                <c:pt idx="579">
                  <c:v>-84</c:v>
                </c:pt>
                <c:pt idx="580">
                  <c:v>-84</c:v>
                </c:pt>
                <c:pt idx="581">
                  <c:v>-84</c:v>
                </c:pt>
                <c:pt idx="582">
                  <c:v>-84</c:v>
                </c:pt>
                <c:pt idx="583">
                  <c:v>-84</c:v>
                </c:pt>
                <c:pt idx="584">
                  <c:v>-84</c:v>
                </c:pt>
                <c:pt idx="585">
                  <c:v>-84</c:v>
                </c:pt>
                <c:pt idx="586">
                  <c:v>-84</c:v>
                </c:pt>
                <c:pt idx="587">
                  <c:v>-84</c:v>
                </c:pt>
                <c:pt idx="588">
                  <c:v>-86</c:v>
                </c:pt>
                <c:pt idx="589">
                  <c:v>-86</c:v>
                </c:pt>
                <c:pt idx="590">
                  <c:v>-86</c:v>
                </c:pt>
                <c:pt idx="591">
                  <c:v>-86</c:v>
                </c:pt>
                <c:pt idx="592">
                  <c:v>-86</c:v>
                </c:pt>
                <c:pt idx="593">
                  <c:v>-86</c:v>
                </c:pt>
                <c:pt idx="594">
                  <c:v>-86</c:v>
                </c:pt>
                <c:pt idx="595">
                  <c:v>-86</c:v>
                </c:pt>
                <c:pt idx="596">
                  <c:v>-86</c:v>
                </c:pt>
                <c:pt idx="597">
                  <c:v>-86</c:v>
                </c:pt>
                <c:pt idx="598">
                  <c:v>-86</c:v>
                </c:pt>
                <c:pt idx="599">
                  <c:v>-86</c:v>
                </c:pt>
                <c:pt idx="600">
                  <c:v>-87</c:v>
                </c:pt>
                <c:pt idx="601">
                  <c:v>-87</c:v>
                </c:pt>
                <c:pt idx="602">
                  <c:v>-87</c:v>
                </c:pt>
                <c:pt idx="603">
                  <c:v>-87</c:v>
                </c:pt>
                <c:pt idx="604">
                  <c:v>-87</c:v>
                </c:pt>
                <c:pt idx="605">
                  <c:v>-87</c:v>
                </c:pt>
                <c:pt idx="606">
                  <c:v>-87</c:v>
                </c:pt>
                <c:pt idx="607">
                  <c:v>-87</c:v>
                </c:pt>
                <c:pt idx="608">
                  <c:v>-87</c:v>
                </c:pt>
                <c:pt idx="609">
                  <c:v>-87</c:v>
                </c:pt>
                <c:pt idx="610">
                  <c:v>-87</c:v>
                </c:pt>
                <c:pt idx="611">
                  <c:v>-85</c:v>
                </c:pt>
                <c:pt idx="612">
                  <c:v>-85</c:v>
                </c:pt>
                <c:pt idx="613">
                  <c:v>-85</c:v>
                </c:pt>
                <c:pt idx="614">
                  <c:v>-85</c:v>
                </c:pt>
                <c:pt idx="615">
                  <c:v>-85</c:v>
                </c:pt>
                <c:pt idx="616">
                  <c:v>-85</c:v>
                </c:pt>
                <c:pt idx="617">
                  <c:v>-85</c:v>
                </c:pt>
                <c:pt idx="618">
                  <c:v>-85</c:v>
                </c:pt>
                <c:pt idx="619">
                  <c:v>-85</c:v>
                </c:pt>
                <c:pt idx="620">
                  <c:v>-85</c:v>
                </c:pt>
                <c:pt idx="621">
                  <c:v>-85</c:v>
                </c:pt>
                <c:pt idx="622">
                  <c:v>-85</c:v>
                </c:pt>
                <c:pt idx="623">
                  <c:v>-85</c:v>
                </c:pt>
                <c:pt idx="624">
                  <c:v>-85</c:v>
                </c:pt>
                <c:pt idx="625">
                  <c:v>-86</c:v>
                </c:pt>
                <c:pt idx="626">
                  <c:v>-86</c:v>
                </c:pt>
                <c:pt idx="627">
                  <c:v>-86</c:v>
                </c:pt>
                <c:pt idx="628">
                  <c:v>-86</c:v>
                </c:pt>
                <c:pt idx="629">
                  <c:v>-86</c:v>
                </c:pt>
                <c:pt idx="630">
                  <c:v>-86</c:v>
                </c:pt>
                <c:pt idx="631">
                  <c:v>-86</c:v>
                </c:pt>
                <c:pt idx="632">
                  <c:v>-86</c:v>
                </c:pt>
                <c:pt idx="633">
                  <c:v>-86</c:v>
                </c:pt>
                <c:pt idx="634">
                  <c:v>-85</c:v>
                </c:pt>
                <c:pt idx="635">
                  <c:v>-85</c:v>
                </c:pt>
                <c:pt idx="636">
                  <c:v>-85</c:v>
                </c:pt>
                <c:pt idx="637">
                  <c:v>-85</c:v>
                </c:pt>
                <c:pt idx="638">
                  <c:v>-85</c:v>
                </c:pt>
                <c:pt idx="639">
                  <c:v>-85</c:v>
                </c:pt>
                <c:pt idx="640">
                  <c:v>-85</c:v>
                </c:pt>
                <c:pt idx="641">
                  <c:v>-85</c:v>
                </c:pt>
                <c:pt idx="642">
                  <c:v>-85</c:v>
                </c:pt>
                <c:pt idx="643">
                  <c:v>-85</c:v>
                </c:pt>
                <c:pt idx="644">
                  <c:v>-85</c:v>
                </c:pt>
                <c:pt idx="645">
                  <c:v>-85</c:v>
                </c:pt>
                <c:pt idx="646">
                  <c:v>-85</c:v>
                </c:pt>
                <c:pt idx="647">
                  <c:v>-85</c:v>
                </c:pt>
                <c:pt idx="648">
                  <c:v>-85</c:v>
                </c:pt>
                <c:pt idx="649">
                  <c:v>-87</c:v>
                </c:pt>
                <c:pt idx="650">
                  <c:v>-87</c:v>
                </c:pt>
                <c:pt idx="651">
                  <c:v>-87</c:v>
                </c:pt>
                <c:pt idx="652">
                  <c:v>-87</c:v>
                </c:pt>
                <c:pt idx="653">
                  <c:v>-87</c:v>
                </c:pt>
                <c:pt idx="654">
                  <c:v>-87</c:v>
                </c:pt>
                <c:pt idx="655">
                  <c:v>-87</c:v>
                </c:pt>
                <c:pt idx="656">
                  <c:v>-87</c:v>
                </c:pt>
                <c:pt idx="657">
                  <c:v>-87</c:v>
                </c:pt>
                <c:pt idx="658">
                  <c:v>-87</c:v>
                </c:pt>
                <c:pt idx="659">
                  <c:v>-87</c:v>
                </c:pt>
                <c:pt idx="660">
                  <c:v>-87</c:v>
                </c:pt>
                <c:pt idx="661">
                  <c:v>-85</c:v>
                </c:pt>
                <c:pt idx="662">
                  <c:v>-85</c:v>
                </c:pt>
                <c:pt idx="663">
                  <c:v>-84</c:v>
                </c:pt>
                <c:pt idx="664">
                  <c:v>-84</c:v>
                </c:pt>
                <c:pt idx="665">
                  <c:v>-84</c:v>
                </c:pt>
                <c:pt idx="666">
                  <c:v>-84</c:v>
                </c:pt>
                <c:pt idx="667">
                  <c:v>-84</c:v>
                </c:pt>
                <c:pt idx="668">
                  <c:v>-84</c:v>
                </c:pt>
                <c:pt idx="669">
                  <c:v>-84</c:v>
                </c:pt>
                <c:pt idx="670">
                  <c:v>-84</c:v>
                </c:pt>
                <c:pt idx="671">
                  <c:v>-84</c:v>
                </c:pt>
                <c:pt idx="672">
                  <c:v>-84</c:v>
                </c:pt>
                <c:pt idx="673">
                  <c:v>-84</c:v>
                </c:pt>
                <c:pt idx="674">
                  <c:v>-81</c:v>
                </c:pt>
                <c:pt idx="675">
                  <c:v>-81</c:v>
                </c:pt>
                <c:pt idx="676">
                  <c:v>-81</c:v>
                </c:pt>
                <c:pt idx="677">
                  <c:v>-81</c:v>
                </c:pt>
                <c:pt idx="678">
                  <c:v>-81</c:v>
                </c:pt>
                <c:pt idx="679">
                  <c:v>-81</c:v>
                </c:pt>
                <c:pt idx="680">
                  <c:v>-81</c:v>
                </c:pt>
                <c:pt idx="681">
                  <c:v>-81</c:v>
                </c:pt>
                <c:pt idx="682">
                  <c:v>-81</c:v>
                </c:pt>
                <c:pt idx="683">
                  <c:v>-81</c:v>
                </c:pt>
                <c:pt idx="684">
                  <c:v>-81</c:v>
                </c:pt>
                <c:pt idx="685">
                  <c:v>-81</c:v>
                </c:pt>
                <c:pt idx="686">
                  <c:v>-80</c:v>
                </c:pt>
                <c:pt idx="687">
                  <c:v>-80</c:v>
                </c:pt>
                <c:pt idx="688">
                  <c:v>-80</c:v>
                </c:pt>
                <c:pt idx="689">
                  <c:v>-80</c:v>
                </c:pt>
                <c:pt idx="690">
                  <c:v>-79</c:v>
                </c:pt>
                <c:pt idx="691">
                  <c:v>-79</c:v>
                </c:pt>
                <c:pt idx="692">
                  <c:v>-79</c:v>
                </c:pt>
                <c:pt idx="693">
                  <c:v>-79</c:v>
                </c:pt>
                <c:pt idx="694">
                  <c:v>-79</c:v>
                </c:pt>
                <c:pt idx="695">
                  <c:v>-79</c:v>
                </c:pt>
                <c:pt idx="696">
                  <c:v>-79</c:v>
                </c:pt>
                <c:pt idx="697">
                  <c:v>-79</c:v>
                </c:pt>
                <c:pt idx="698">
                  <c:v>-79</c:v>
                </c:pt>
                <c:pt idx="699">
                  <c:v>-79</c:v>
                </c:pt>
                <c:pt idx="700">
                  <c:v>-79</c:v>
                </c:pt>
                <c:pt idx="701">
                  <c:v>-79</c:v>
                </c:pt>
                <c:pt idx="702">
                  <c:v>-81</c:v>
                </c:pt>
                <c:pt idx="703">
                  <c:v>-81</c:v>
                </c:pt>
                <c:pt idx="704">
                  <c:v>-81</c:v>
                </c:pt>
                <c:pt idx="705">
                  <c:v>-81</c:v>
                </c:pt>
                <c:pt idx="706">
                  <c:v>-81</c:v>
                </c:pt>
                <c:pt idx="707">
                  <c:v>-81</c:v>
                </c:pt>
                <c:pt idx="708">
                  <c:v>-81</c:v>
                </c:pt>
                <c:pt idx="709">
                  <c:v>-81</c:v>
                </c:pt>
                <c:pt idx="710">
                  <c:v>-81</c:v>
                </c:pt>
                <c:pt idx="711">
                  <c:v>-81</c:v>
                </c:pt>
                <c:pt idx="712">
                  <c:v>-81</c:v>
                </c:pt>
                <c:pt idx="713">
                  <c:v>-83</c:v>
                </c:pt>
                <c:pt idx="714">
                  <c:v>-83</c:v>
                </c:pt>
                <c:pt idx="715">
                  <c:v>-83</c:v>
                </c:pt>
                <c:pt idx="716">
                  <c:v>-83</c:v>
                </c:pt>
                <c:pt idx="717">
                  <c:v>-83</c:v>
                </c:pt>
                <c:pt idx="718">
                  <c:v>-83</c:v>
                </c:pt>
                <c:pt idx="719">
                  <c:v>-83</c:v>
                </c:pt>
                <c:pt idx="720">
                  <c:v>-83</c:v>
                </c:pt>
                <c:pt idx="721">
                  <c:v>-83</c:v>
                </c:pt>
                <c:pt idx="722">
                  <c:v>-83</c:v>
                </c:pt>
                <c:pt idx="723">
                  <c:v>-83</c:v>
                </c:pt>
                <c:pt idx="724">
                  <c:v>-83</c:v>
                </c:pt>
                <c:pt idx="725">
                  <c:v>-85</c:v>
                </c:pt>
                <c:pt idx="726">
                  <c:v>-85</c:v>
                </c:pt>
                <c:pt idx="727">
                  <c:v>-85</c:v>
                </c:pt>
                <c:pt idx="728">
                  <c:v>-85</c:v>
                </c:pt>
                <c:pt idx="729">
                  <c:v>-85</c:v>
                </c:pt>
                <c:pt idx="730">
                  <c:v>-85</c:v>
                </c:pt>
                <c:pt idx="731">
                  <c:v>-85</c:v>
                </c:pt>
                <c:pt idx="732">
                  <c:v>-85</c:v>
                </c:pt>
                <c:pt idx="733">
                  <c:v>-85</c:v>
                </c:pt>
                <c:pt idx="734">
                  <c:v>-85</c:v>
                </c:pt>
                <c:pt idx="735">
                  <c:v>-85</c:v>
                </c:pt>
                <c:pt idx="736">
                  <c:v>-83</c:v>
                </c:pt>
                <c:pt idx="737">
                  <c:v>-83</c:v>
                </c:pt>
                <c:pt idx="738">
                  <c:v>-83</c:v>
                </c:pt>
                <c:pt idx="739">
                  <c:v>-83</c:v>
                </c:pt>
                <c:pt idx="740">
                  <c:v>-83</c:v>
                </c:pt>
                <c:pt idx="741">
                  <c:v>-83</c:v>
                </c:pt>
                <c:pt idx="742">
                  <c:v>-83</c:v>
                </c:pt>
                <c:pt idx="743">
                  <c:v>-83</c:v>
                </c:pt>
                <c:pt idx="744">
                  <c:v>-83</c:v>
                </c:pt>
                <c:pt idx="745">
                  <c:v>-83</c:v>
                </c:pt>
                <c:pt idx="746">
                  <c:v>-83</c:v>
                </c:pt>
                <c:pt idx="747">
                  <c:v>-83</c:v>
                </c:pt>
                <c:pt idx="748">
                  <c:v>-83</c:v>
                </c:pt>
                <c:pt idx="749">
                  <c:v>-83</c:v>
                </c:pt>
                <c:pt idx="750">
                  <c:v>-83</c:v>
                </c:pt>
                <c:pt idx="751">
                  <c:v>-83</c:v>
                </c:pt>
                <c:pt idx="752">
                  <c:v>-83</c:v>
                </c:pt>
                <c:pt idx="753">
                  <c:v>-83</c:v>
                </c:pt>
                <c:pt idx="754">
                  <c:v>-83</c:v>
                </c:pt>
                <c:pt idx="755">
                  <c:v>-83</c:v>
                </c:pt>
                <c:pt idx="756">
                  <c:v>-78</c:v>
                </c:pt>
                <c:pt idx="757">
                  <c:v>-78</c:v>
                </c:pt>
                <c:pt idx="758">
                  <c:v>-78</c:v>
                </c:pt>
                <c:pt idx="759">
                  <c:v>-78</c:v>
                </c:pt>
                <c:pt idx="760">
                  <c:v>-78</c:v>
                </c:pt>
                <c:pt idx="761">
                  <c:v>-78</c:v>
                </c:pt>
                <c:pt idx="762">
                  <c:v>-78</c:v>
                </c:pt>
                <c:pt idx="763">
                  <c:v>-78</c:v>
                </c:pt>
                <c:pt idx="764">
                  <c:v>-78</c:v>
                </c:pt>
                <c:pt idx="765">
                  <c:v>-78</c:v>
                </c:pt>
                <c:pt idx="766">
                  <c:v>-78</c:v>
                </c:pt>
                <c:pt idx="767">
                  <c:v>-78</c:v>
                </c:pt>
                <c:pt idx="768">
                  <c:v>-78</c:v>
                </c:pt>
                <c:pt idx="769">
                  <c:v>-78</c:v>
                </c:pt>
                <c:pt idx="770">
                  <c:v>-78</c:v>
                </c:pt>
                <c:pt idx="771">
                  <c:v>-78</c:v>
                </c:pt>
                <c:pt idx="772">
                  <c:v>-79</c:v>
                </c:pt>
                <c:pt idx="773">
                  <c:v>-79</c:v>
                </c:pt>
                <c:pt idx="774">
                  <c:v>-79</c:v>
                </c:pt>
                <c:pt idx="775">
                  <c:v>-79</c:v>
                </c:pt>
                <c:pt idx="776">
                  <c:v>-79</c:v>
                </c:pt>
                <c:pt idx="777">
                  <c:v>-79</c:v>
                </c:pt>
                <c:pt idx="778">
                  <c:v>-79</c:v>
                </c:pt>
                <c:pt idx="779">
                  <c:v>-79</c:v>
                </c:pt>
                <c:pt idx="780">
                  <c:v>-79</c:v>
                </c:pt>
                <c:pt idx="781">
                  <c:v>-79</c:v>
                </c:pt>
                <c:pt idx="782">
                  <c:v>-79</c:v>
                </c:pt>
                <c:pt idx="783">
                  <c:v>-79</c:v>
                </c:pt>
                <c:pt idx="784">
                  <c:v>-82</c:v>
                </c:pt>
                <c:pt idx="785">
                  <c:v>-82</c:v>
                </c:pt>
                <c:pt idx="786">
                  <c:v>-82</c:v>
                </c:pt>
                <c:pt idx="787">
                  <c:v>-82</c:v>
                </c:pt>
                <c:pt idx="788">
                  <c:v>-82</c:v>
                </c:pt>
                <c:pt idx="789">
                  <c:v>-82</c:v>
                </c:pt>
                <c:pt idx="790">
                  <c:v>-82</c:v>
                </c:pt>
                <c:pt idx="791">
                  <c:v>-82</c:v>
                </c:pt>
                <c:pt idx="792">
                  <c:v>-82</c:v>
                </c:pt>
                <c:pt idx="793">
                  <c:v>-82</c:v>
                </c:pt>
                <c:pt idx="794">
                  <c:v>-82</c:v>
                </c:pt>
                <c:pt idx="795">
                  <c:v>-83</c:v>
                </c:pt>
                <c:pt idx="796">
                  <c:v>-83</c:v>
                </c:pt>
                <c:pt idx="797">
                  <c:v>-83</c:v>
                </c:pt>
                <c:pt idx="798">
                  <c:v>-83</c:v>
                </c:pt>
                <c:pt idx="799">
                  <c:v>-83</c:v>
                </c:pt>
                <c:pt idx="800">
                  <c:v>-83</c:v>
                </c:pt>
                <c:pt idx="801">
                  <c:v>-83</c:v>
                </c:pt>
                <c:pt idx="802">
                  <c:v>-83</c:v>
                </c:pt>
                <c:pt idx="803">
                  <c:v>-83</c:v>
                </c:pt>
                <c:pt idx="804">
                  <c:v>-83</c:v>
                </c:pt>
                <c:pt idx="805">
                  <c:v>-83</c:v>
                </c:pt>
                <c:pt idx="806">
                  <c:v>-83</c:v>
                </c:pt>
                <c:pt idx="807">
                  <c:v>-85</c:v>
                </c:pt>
                <c:pt idx="808">
                  <c:v>-85</c:v>
                </c:pt>
                <c:pt idx="809">
                  <c:v>-85</c:v>
                </c:pt>
                <c:pt idx="810">
                  <c:v>-85</c:v>
                </c:pt>
                <c:pt idx="811">
                  <c:v>-85</c:v>
                </c:pt>
                <c:pt idx="812">
                  <c:v>-85</c:v>
                </c:pt>
                <c:pt idx="813">
                  <c:v>-85</c:v>
                </c:pt>
                <c:pt idx="814">
                  <c:v>-85</c:v>
                </c:pt>
                <c:pt idx="815">
                  <c:v>-85</c:v>
                </c:pt>
                <c:pt idx="816">
                  <c:v>-85</c:v>
                </c:pt>
                <c:pt idx="817">
                  <c:v>-85</c:v>
                </c:pt>
                <c:pt idx="818">
                  <c:v>-85</c:v>
                </c:pt>
                <c:pt idx="819">
                  <c:v>-85</c:v>
                </c:pt>
                <c:pt idx="820">
                  <c:v>-85</c:v>
                </c:pt>
                <c:pt idx="821">
                  <c:v>-87</c:v>
                </c:pt>
                <c:pt idx="822">
                  <c:v>-87</c:v>
                </c:pt>
                <c:pt idx="823">
                  <c:v>-87</c:v>
                </c:pt>
                <c:pt idx="824">
                  <c:v>-87</c:v>
                </c:pt>
                <c:pt idx="825">
                  <c:v>-87</c:v>
                </c:pt>
                <c:pt idx="826">
                  <c:v>-87</c:v>
                </c:pt>
                <c:pt idx="827">
                  <c:v>-87</c:v>
                </c:pt>
                <c:pt idx="828">
                  <c:v>-87</c:v>
                </c:pt>
                <c:pt idx="829">
                  <c:v>-87</c:v>
                </c:pt>
                <c:pt idx="830">
                  <c:v>-87</c:v>
                </c:pt>
                <c:pt idx="831">
                  <c:v>-87</c:v>
                </c:pt>
                <c:pt idx="832">
                  <c:v>-87</c:v>
                </c:pt>
                <c:pt idx="833">
                  <c:v>-85</c:v>
                </c:pt>
                <c:pt idx="834">
                  <c:v>-85</c:v>
                </c:pt>
                <c:pt idx="835">
                  <c:v>-85</c:v>
                </c:pt>
                <c:pt idx="836">
                  <c:v>-85</c:v>
                </c:pt>
                <c:pt idx="837">
                  <c:v>-85</c:v>
                </c:pt>
                <c:pt idx="838">
                  <c:v>-85</c:v>
                </c:pt>
                <c:pt idx="839">
                  <c:v>-85</c:v>
                </c:pt>
                <c:pt idx="840">
                  <c:v>-85</c:v>
                </c:pt>
                <c:pt idx="841">
                  <c:v>-85</c:v>
                </c:pt>
                <c:pt idx="842">
                  <c:v>-85</c:v>
                </c:pt>
                <c:pt idx="843">
                  <c:v>-85</c:v>
                </c:pt>
                <c:pt idx="844">
                  <c:v>-85</c:v>
                </c:pt>
                <c:pt idx="845">
                  <c:v>-85</c:v>
                </c:pt>
                <c:pt idx="846">
                  <c:v>-85</c:v>
                </c:pt>
                <c:pt idx="847">
                  <c:v>-85</c:v>
                </c:pt>
                <c:pt idx="848">
                  <c:v>-85</c:v>
                </c:pt>
                <c:pt idx="849">
                  <c:v>-85</c:v>
                </c:pt>
                <c:pt idx="850">
                  <c:v>-85</c:v>
                </c:pt>
                <c:pt idx="851">
                  <c:v>-85</c:v>
                </c:pt>
                <c:pt idx="852">
                  <c:v>-85</c:v>
                </c:pt>
                <c:pt idx="853">
                  <c:v>-85</c:v>
                </c:pt>
                <c:pt idx="854">
                  <c:v>-85</c:v>
                </c:pt>
                <c:pt idx="855">
                  <c:v>-85</c:v>
                </c:pt>
                <c:pt idx="856">
                  <c:v>-85</c:v>
                </c:pt>
                <c:pt idx="857">
                  <c:v>-85</c:v>
                </c:pt>
                <c:pt idx="858">
                  <c:v>-85</c:v>
                </c:pt>
                <c:pt idx="859">
                  <c:v>-85</c:v>
                </c:pt>
                <c:pt idx="860">
                  <c:v>-89</c:v>
                </c:pt>
                <c:pt idx="861">
                  <c:v>-89</c:v>
                </c:pt>
                <c:pt idx="862">
                  <c:v>-89</c:v>
                </c:pt>
                <c:pt idx="863">
                  <c:v>-89</c:v>
                </c:pt>
                <c:pt idx="864">
                  <c:v>-89</c:v>
                </c:pt>
                <c:pt idx="865">
                  <c:v>-89</c:v>
                </c:pt>
                <c:pt idx="866">
                  <c:v>-89</c:v>
                </c:pt>
                <c:pt idx="867">
                  <c:v>-89</c:v>
                </c:pt>
                <c:pt idx="868">
                  <c:v>-89</c:v>
                </c:pt>
                <c:pt idx="869">
                  <c:v>-89</c:v>
                </c:pt>
                <c:pt idx="870">
                  <c:v>-89</c:v>
                </c:pt>
                <c:pt idx="871">
                  <c:v>-88</c:v>
                </c:pt>
                <c:pt idx="872">
                  <c:v>-88</c:v>
                </c:pt>
                <c:pt idx="873">
                  <c:v>-88</c:v>
                </c:pt>
                <c:pt idx="874">
                  <c:v>-88</c:v>
                </c:pt>
                <c:pt idx="875">
                  <c:v>-88</c:v>
                </c:pt>
                <c:pt idx="876">
                  <c:v>-88</c:v>
                </c:pt>
                <c:pt idx="877">
                  <c:v>-88</c:v>
                </c:pt>
                <c:pt idx="878">
                  <c:v>-88</c:v>
                </c:pt>
                <c:pt idx="879">
                  <c:v>-88</c:v>
                </c:pt>
                <c:pt idx="880">
                  <c:v>-88</c:v>
                </c:pt>
                <c:pt idx="881">
                  <c:v>-88</c:v>
                </c:pt>
                <c:pt idx="882">
                  <c:v>-88</c:v>
                </c:pt>
                <c:pt idx="883">
                  <c:v>-88</c:v>
                </c:pt>
                <c:pt idx="884">
                  <c:v>-88</c:v>
                </c:pt>
                <c:pt idx="885">
                  <c:v>-88</c:v>
                </c:pt>
                <c:pt idx="886">
                  <c:v>-88</c:v>
                </c:pt>
                <c:pt idx="887">
                  <c:v>-88</c:v>
                </c:pt>
                <c:pt idx="888">
                  <c:v>-88</c:v>
                </c:pt>
                <c:pt idx="889">
                  <c:v>-88</c:v>
                </c:pt>
                <c:pt idx="890">
                  <c:v>-88</c:v>
                </c:pt>
                <c:pt idx="891">
                  <c:v>-88</c:v>
                </c:pt>
                <c:pt idx="892">
                  <c:v>-88</c:v>
                </c:pt>
                <c:pt idx="893">
                  <c:v>-88</c:v>
                </c:pt>
                <c:pt idx="894">
                  <c:v>-88</c:v>
                </c:pt>
                <c:pt idx="895">
                  <c:v>-88</c:v>
                </c:pt>
                <c:pt idx="896">
                  <c:v>-88</c:v>
                </c:pt>
                <c:pt idx="897">
                  <c:v>-88</c:v>
                </c:pt>
                <c:pt idx="898">
                  <c:v>-88</c:v>
                </c:pt>
                <c:pt idx="899">
                  <c:v>-89</c:v>
                </c:pt>
                <c:pt idx="900">
                  <c:v>-89</c:v>
                </c:pt>
                <c:pt idx="901">
                  <c:v>-89</c:v>
                </c:pt>
                <c:pt idx="902">
                  <c:v>-89</c:v>
                </c:pt>
                <c:pt idx="903">
                  <c:v>-89</c:v>
                </c:pt>
                <c:pt idx="904">
                  <c:v>-89</c:v>
                </c:pt>
                <c:pt idx="905">
                  <c:v>-89</c:v>
                </c:pt>
                <c:pt idx="906">
                  <c:v>-89</c:v>
                </c:pt>
                <c:pt idx="907">
                  <c:v>-89</c:v>
                </c:pt>
                <c:pt idx="908">
                  <c:v>-89</c:v>
                </c:pt>
                <c:pt idx="909">
                  <c:v>-89</c:v>
                </c:pt>
                <c:pt idx="910">
                  <c:v>-89</c:v>
                </c:pt>
                <c:pt idx="911">
                  <c:v>-89</c:v>
                </c:pt>
                <c:pt idx="912">
                  <c:v>-89</c:v>
                </c:pt>
                <c:pt idx="913">
                  <c:v>-89</c:v>
                </c:pt>
                <c:pt idx="914">
                  <c:v>-89</c:v>
                </c:pt>
                <c:pt idx="915">
                  <c:v>-89</c:v>
                </c:pt>
                <c:pt idx="916">
                  <c:v>-89</c:v>
                </c:pt>
                <c:pt idx="917">
                  <c:v>-89</c:v>
                </c:pt>
                <c:pt idx="918">
                  <c:v>-89</c:v>
                </c:pt>
                <c:pt idx="919">
                  <c:v>-89</c:v>
                </c:pt>
                <c:pt idx="920">
                  <c:v>-89</c:v>
                </c:pt>
                <c:pt idx="921">
                  <c:v>-89</c:v>
                </c:pt>
                <c:pt idx="922">
                  <c:v>-91</c:v>
                </c:pt>
                <c:pt idx="923">
                  <c:v>-91</c:v>
                </c:pt>
                <c:pt idx="924">
                  <c:v>-91</c:v>
                </c:pt>
                <c:pt idx="925">
                  <c:v>-91</c:v>
                </c:pt>
                <c:pt idx="926">
                  <c:v>-91</c:v>
                </c:pt>
                <c:pt idx="927">
                  <c:v>-91</c:v>
                </c:pt>
                <c:pt idx="928">
                  <c:v>-91</c:v>
                </c:pt>
                <c:pt idx="929">
                  <c:v>-91</c:v>
                </c:pt>
                <c:pt idx="930">
                  <c:v>-91</c:v>
                </c:pt>
                <c:pt idx="931">
                  <c:v>-91</c:v>
                </c:pt>
                <c:pt idx="932">
                  <c:v>-91</c:v>
                </c:pt>
                <c:pt idx="933">
                  <c:v>-91</c:v>
                </c:pt>
                <c:pt idx="934">
                  <c:v>-91</c:v>
                </c:pt>
                <c:pt idx="935">
                  <c:v>-91</c:v>
                </c:pt>
                <c:pt idx="936">
                  <c:v>-91</c:v>
                </c:pt>
                <c:pt idx="937">
                  <c:v>-91</c:v>
                </c:pt>
                <c:pt idx="938">
                  <c:v>-91</c:v>
                </c:pt>
                <c:pt idx="939">
                  <c:v>-91</c:v>
                </c:pt>
                <c:pt idx="940">
                  <c:v>-91</c:v>
                </c:pt>
                <c:pt idx="941">
                  <c:v>-91</c:v>
                </c:pt>
                <c:pt idx="942">
                  <c:v>-91</c:v>
                </c:pt>
                <c:pt idx="943">
                  <c:v>-91</c:v>
                </c:pt>
                <c:pt idx="944">
                  <c:v>-91</c:v>
                </c:pt>
                <c:pt idx="945">
                  <c:v>-91</c:v>
                </c:pt>
                <c:pt idx="946">
                  <c:v>-91</c:v>
                </c:pt>
                <c:pt idx="947">
                  <c:v>-91</c:v>
                </c:pt>
                <c:pt idx="948">
                  <c:v>-91</c:v>
                </c:pt>
                <c:pt idx="949">
                  <c:v>-91</c:v>
                </c:pt>
                <c:pt idx="950">
                  <c:v>-91</c:v>
                </c:pt>
                <c:pt idx="951">
                  <c:v>-91</c:v>
                </c:pt>
                <c:pt idx="952">
                  <c:v>-91</c:v>
                </c:pt>
                <c:pt idx="953">
                  <c:v>-91</c:v>
                </c:pt>
                <c:pt idx="954">
                  <c:v>-92</c:v>
                </c:pt>
                <c:pt idx="955">
                  <c:v>-92</c:v>
                </c:pt>
                <c:pt idx="956">
                  <c:v>-92</c:v>
                </c:pt>
                <c:pt idx="957">
                  <c:v>-92</c:v>
                </c:pt>
                <c:pt idx="958">
                  <c:v>-92</c:v>
                </c:pt>
                <c:pt idx="959">
                  <c:v>-92</c:v>
                </c:pt>
                <c:pt idx="960">
                  <c:v>-92</c:v>
                </c:pt>
                <c:pt idx="961">
                  <c:v>-92</c:v>
                </c:pt>
                <c:pt idx="962">
                  <c:v>-92</c:v>
                </c:pt>
                <c:pt idx="963">
                  <c:v>-92</c:v>
                </c:pt>
                <c:pt idx="964">
                  <c:v>-92</c:v>
                </c:pt>
                <c:pt idx="965">
                  <c:v>-92</c:v>
                </c:pt>
                <c:pt idx="966">
                  <c:v>-92</c:v>
                </c:pt>
                <c:pt idx="967">
                  <c:v>-92</c:v>
                </c:pt>
                <c:pt idx="968">
                  <c:v>-92</c:v>
                </c:pt>
                <c:pt idx="969">
                  <c:v>-92</c:v>
                </c:pt>
                <c:pt idx="970">
                  <c:v>-92</c:v>
                </c:pt>
                <c:pt idx="971">
                  <c:v>-92</c:v>
                </c:pt>
                <c:pt idx="972">
                  <c:v>-92</c:v>
                </c:pt>
                <c:pt idx="973">
                  <c:v>-92</c:v>
                </c:pt>
                <c:pt idx="974">
                  <c:v>-92</c:v>
                </c:pt>
                <c:pt idx="975">
                  <c:v>-92</c:v>
                </c:pt>
                <c:pt idx="976">
                  <c:v>-92</c:v>
                </c:pt>
                <c:pt idx="977">
                  <c:v>-92</c:v>
                </c:pt>
                <c:pt idx="978">
                  <c:v>-92</c:v>
                </c:pt>
                <c:pt idx="979">
                  <c:v>-92</c:v>
                </c:pt>
                <c:pt idx="980">
                  <c:v>-92</c:v>
                </c:pt>
                <c:pt idx="981">
                  <c:v>-92</c:v>
                </c:pt>
                <c:pt idx="982">
                  <c:v>-92</c:v>
                </c:pt>
                <c:pt idx="983">
                  <c:v>-92</c:v>
                </c:pt>
                <c:pt idx="984">
                  <c:v>-92</c:v>
                </c:pt>
                <c:pt idx="985">
                  <c:v>-92</c:v>
                </c:pt>
                <c:pt idx="986">
                  <c:v>-92</c:v>
                </c:pt>
                <c:pt idx="987">
                  <c:v>-92</c:v>
                </c:pt>
                <c:pt idx="988">
                  <c:v>-92</c:v>
                </c:pt>
                <c:pt idx="989">
                  <c:v>-92</c:v>
                </c:pt>
                <c:pt idx="990">
                  <c:v>-92</c:v>
                </c:pt>
                <c:pt idx="991">
                  <c:v>-92</c:v>
                </c:pt>
                <c:pt idx="992">
                  <c:v>-92</c:v>
                </c:pt>
                <c:pt idx="993">
                  <c:v>-92</c:v>
                </c:pt>
                <c:pt idx="994">
                  <c:v>-92</c:v>
                </c:pt>
                <c:pt idx="995">
                  <c:v>-92</c:v>
                </c:pt>
                <c:pt idx="996">
                  <c:v>-92</c:v>
                </c:pt>
                <c:pt idx="997">
                  <c:v>-93</c:v>
                </c:pt>
                <c:pt idx="998">
                  <c:v>-93</c:v>
                </c:pt>
                <c:pt idx="999">
                  <c:v>-93</c:v>
                </c:pt>
                <c:pt idx="1000">
                  <c:v>-93</c:v>
                </c:pt>
                <c:pt idx="1001">
                  <c:v>-93</c:v>
                </c:pt>
                <c:pt idx="1002">
                  <c:v>-93</c:v>
                </c:pt>
                <c:pt idx="1003">
                  <c:v>-93</c:v>
                </c:pt>
                <c:pt idx="1004">
                  <c:v>-93</c:v>
                </c:pt>
                <c:pt idx="1005">
                  <c:v>-93</c:v>
                </c:pt>
                <c:pt idx="1006">
                  <c:v>-93</c:v>
                </c:pt>
                <c:pt idx="1007">
                  <c:v>-93</c:v>
                </c:pt>
                <c:pt idx="1008">
                  <c:v>-92</c:v>
                </c:pt>
                <c:pt idx="1009">
                  <c:v>-92</c:v>
                </c:pt>
                <c:pt idx="1010">
                  <c:v>-92</c:v>
                </c:pt>
                <c:pt idx="1011">
                  <c:v>-92</c:v>
                </c:pt>
                <c:pt idx="1012">
                  <c:v>-92</c:v>
                </c:pt>
                <c:pt idx="1013">
                  <c:v>-92</c:v>
                </c:pt>
                <c:pt idx="1014">
                  <c:v>-92</c:v>
                </c:pt>
                <c:pt idx="1015">
                  <c:v>-92</c:v>
                </c:pt>
                <c:pt idx="1016">
                  <c:v>-92</c:v>
                </c:pt>
                <c:pt idx="1017">
                  <c:v>-92</c:v>
                </c:pt>
                <c:pt idx="1018">
                  <c:v>-92</c:v>
                </c:pt>
                <c:pt idx="1019">
                  <c:v>-92</c:v>
                </c:pt>
                <c:pt idx="1020">
                  <c:v>-92</c:v>
                </c:pt>
                <c:pt idx="1021">
                  <c:v>-92</c:v>
                </c:pt>
                <c:pt idx="1022">
                  <c:v>-92</c:v>
                </c:pt>
                <c:pt idx="1023">
                  <c:v>-92</c:v>
                </c:pt>
                <c:pt idx="1024">
                  <c:v>-92</c:v>
                </c:pt>
                <c:pt idx="1025">
                  <c:v>-92</c:v>
                </c:pt>
                <c:pt idx="1026">
                  <c:v>-92</c:v>
                </c:pt>
                <c:pt idx="1027">
                  <c:v>-92</c:v>
                </c:pt>
                <c:pt idx="1028">
                  <c:v>-92</c:v>
                </c:pt>
                <c:pt idx="1029">
                  <c:v>-92</c:v>
                </c:pt>
                <c:pt idx="1030">
                  <c:v>-92</c:v>
                </c:pt>
                <c:pt idx="1031">
                  <c:v>-92</c:v>
                </c:pt>
                <c:pt idx="1032">
                  <c:v>-92</c:v>
                </c:pt>
                <c:pt idx="1033">
                  <c:v>-92</c:v>
                </c:pt>
                <c:pt idx="1034">
                  <c:v>-92</c:v>
                </c:pt>
                <c:pt idx="1035">
                  <c:v>-92</c:v>
                </c:pt>
                <c:pt idx="1036">
                  <c:v>-92</c:v>
                </c:pt>
                <c:pt idx="1037">
                  <c:v>-93</c:v>
                </c:pt>
                <c:pt idx="1038">
                  <c:v>-93</c:v>
                </c:pt>
                <c:pt idx="1039">
                  <c:v>-93</c:v>
                </c:pt>
                <c:pt idx="1040">
                  <c:v>-93</c:v>
                </c:pt>
                <c:pt idx="1041">
                  <c:v>-93</c:v>
                </c:pt>
                <c:pt idx="1042">
                  <c:v>-93</c:v>
                </c:pt>
                <c:pt idx="1043">
                  <c:v>-93</c:v>
                </c:pt>
                <c:pt idx="1044">
                  <c:v>-93</c:v>
                </c:pt>
                <c:pt idx="1045">
                  <c:v>-93</c:v>
                </c:pt>
                <c:pt idx="1046">
                  <c:v>-93</c:v>
                </c:pt>
                <c:pt idx="1047">
                  <c:v>-93</c:v>
                </c:pt>
                <c:pt idx="1048">
                  <c:v>-93</c:v>
                </c:pt>
                <c:pt idx="1049">
                  <c:v>-93</c:v>
                </c:pt>
                <c:pt idx="1050">
                  <c:v>-93</c:v>
                </c:pt>
                <c:pt idx="1051">
                  <c:v>-93</c:v>
                </c:pt>
                <c:pt idx="1052">
                  <c:v>-93</c:v>
                </c:pt>
                <c:pt idx="1053">
                  <c:v>-93</c:v>
                </c:pt>
                <c:pt idx="1054">
                  <c:v>-93</c:v>
                </c:pt>
                <c:pt idx="1055">
                  <c:v>-93</c:v>
                </c:pt>
                <c:pt idx="1056">
                  <c:v>-93</c:v>
                </c:pt>
                <c:pt idx="1057">
                  <c:v>-94</c:v>
                </c:pt>
                <c:pt idx="1058">
                  <c:v>-94</c:v>
                </c:pt>
                <c:pt idx="1059">
                  <c:v>-94</c:v>
                </c:pt>
                <c:pt idx="1060">
                  <c:v>-94</c:v>
                </c:pt>
                <c:pt idx="1061">
                  <c:v>-94</c:v>
                </c:pt>
                <c:pt idx="1062">
                  <c:v>-94</c:v>
                </c:pt>
                <c:pt idx="1063">
                  <c:v>-94</c:v>
                </c:pt>
                <c:pt idx="1064">
                  <c:v>-94</c:v>
                </c:pt>
                <c:pt idx="1065">
                  <c:v>-94</c:v>
                </c:pt>
                <c:pt idx="1066">
                  <c:v>-94</c:v>
                </c:pt>
                <c:pt idx="1067">
                  <c:v>-94</c:v>
                </c:pt>
                <c:pt idx="1068">
                  <c:v>-94</c:v>
                </c:pt>
                <c:pt idx="1069">
                  <c:v>-94</c:v>
                </c:pt>
                <c:pt idx="1070">
                  <c:v>-94</c:v>
                </c:pt>
                <c:pt idx="1071">
                  <c:v>-94</c:v>
                </c:pt>
                <c:pt idx="1072">
                  <c:v>-94</c:v>
                </c:pt>
                <c:pt idx="1073">
                  <c:v>-94</c:v>
                </c:pt>
                <c:pt idx="1074">
                  <c:v>-94</c:v>
                </c:pt>
                <c:pt idx="1075">
                  <c:v>-94</c:v>
                </c:pt>
                <c:pt idx="1076">
                  <c:v>-93</c:v>
                </c:pt>
                <c:pt idx="1077">
                  <c:v>-93</c:v>
                </c:pt>
                <c:pt idx="1078">
                  <c:v>-93</c:v>
                </c:pt>
                <c:pt idx="1079">
                  <c:v>-93</c:v>
                </c:pt>
                <c:pt idx="1080">
                  <c:v>-93</c:v>
                </c:pt>
                <c:pt idx="1081">
                  <c:v>-93</c:v>
                </c:pt>
                <c:pt idx="1082">
                  <c:v>-93</c:v>
                </c:pt>
                <c:pt idx="1083">
                  <c:v>-93</c:v>
                </c:pt>
                <c:pt idx="1084">
                  <c:v>-93</c:v>
                </c:pt>
                <c:pt idx="1085">
                  <c:v>-93</c:v>
                </c:pt>
                <c:pt idx="1086">
                  <c:v>-93</c:v>
                </c:pt>
                <c:pt idx="1087">
                  <c:v>-93</c:v>
                </c:pt>
                <c:pt idx="1088">
                  <c:v>-93</c:v>
                </c:pt>
                <c:pt idx="1089">
                  <c:v>-93</c:v>
                </c:pt>
                <c:pt idx="1090">
                  <c:v>-93</c:v>
                </c:pt>
                <c:pt idx="1091">
                  <c:v>-93</c:v>
                </c:pt>
                <c:pt idx="1092">
                  <c:v>-93</c:v>
                </c:pt>
                <c:pt idx="1093">
                  <c:v>-93</c:v>
                </c:pt>
                <c:pt idx="1094">
                  <c:v>-93</c:v>
                </c:pt>
                <c:pt idx="1095">
                  <c:v>-93</c:v>
                </c:pt>
                <c:pt idx="1096">
                  <c:v>-93</c:v>
                </c:pt>
                <c:pt idx="1097">
                  <c:v>-93</c:v>
                </c:pt>
                <c:pt idx="1098">
                  <c:v>-93</c:v>
                </c:pt>
                <c:pt idx="1099">
                  <c:v>-93</c:v>
                </c:pt>
                <c:pt idx="1100">
                  <c:v>-93</c:v>
                </c:pt>
                <c:pt idx="1101">
                  <c:v>-93</c:v>
                </c:pt>
                <c:pt idx="1102">
                  <c:v>-93</c:v>
                </c:pt>
                <c:pt idx="1103">
                  <c:v>-93</c:v>
                </c:pt>
                <c:pt idx="1104">
                  <c:v>-93</c:v>
                </c:pt>
                <c:pt idx="1105">
                  <c:v>-93</c:v>
                </c:pt>
                <c:pt idx="1106">
                  <c:v>-95</c:v>
                </c:pt>
                <c:pt idx="1107">
                  <c:v>-95</c:v>
                </c:pt>
                <c:pt idx="1108">
                  <c:v>-95</c:v>
                </c:pt>
                <c:pt idx="1109">
                  <c:v>-95</c:v>
                </c:pt>
                <c:pt idx="1110">
                  <c:v>-95</c:v>
                </c:pt>
                <c:pt idx="1111">
                  <c:v>-95</c:v>
                </c:pt>
                <c:pt idx="1112">
                  <c:v>-95</c:v>
                </c:pt>
                <c:pt idx="1113">
                  <c:v>-95</c:v>
                </c:pt>
                <c:pt idx="1114">
                  <c:v>-95</c:v>
                </c:pt>
                <c:pt idx="1115">
                  <c:v>-95</c:v>
                </c:pt>
                <c:pt idx="1116">
                  <c:v>-95</c:v>
                </c:pt>
                <c:pt idx="1117">
                  <c:v>-95</c:v>
                </c:pt>
                <c:pt idx="1118">
                  <c:v>-95</c:v>
                </c:pt>
                <c:pt idx="1119">
                  <c:v>-95</c:v>
                </c:pt>
                <c:pt idx="1120">
                  <c:v>-95</c:v>
                </c:pt>
                <c:pt idx="1121">
                  <c:v>-95</c:v>
                </c:pt>
                <c:pt idx="1122">
                  <c:v>-95</c:v>
                </c:pt>
                <c:pt idx="1123">
                  <c:v>-95</c:v>
                </c:pt>
                <c:pt idx="1124">
                  <c:v>-95</c:v>
                </c:pt>
                <c:pt idx="1125">
                  <c:v>-95</c:v>
                </c:pt>
                <c:pt idx="1126">
                  <c:v>-95</c:v>
                </c:pt>
                <c:pt idx="1127">
                  <c:v>-95</c:v>
                </c:pt>
                <c:pt idx="1128">
                  <c:v>-95</c:v>
                </c:pt>
                <c:pt idx="1129">
                  <c:v>-95</c:v>
                </c:pt>
                <c:pt idx="1130">
                  <c:v>-95</c:v>
                </c:pt>
                <c:pt idx="1131">
                  <c:v>-95</c:v>
                </c:pt>
                <c:pt idx="1132">
                  <c:v>-95</c:v>
                </c:pt>
                <c:pt idx="1133">
                  <c:v>-95</c:v>
                </c:pt>
                <c:pt idx="1134">
                  <c:v>-91</c:v>
                </c:pt>
                <c:pt idx="1135">
                  <c:v>-91</c:v>
                </c:pt>
                <c:pt idx="1136">
                  <c:v>-91</c:v>
                </c:pt>
                <c:pt idx="1137">
                  <c:v>-91</c:v>
                </c:pt>
                <c:pt idx="1138">
                  <c:v>-91</c:v>
                </c:pt>
                <c:pt idx="1139">
                  <c:v>-91</c:v>
                </c:pt>
                <c:pt idx="1140">
                  <c:v>-91</c:v>
                </c:pt>
                <c:pt idx="1141">
                  <c:v>-91</c:v>
                </c:pt>
                <c:pt idx="1142">
                  <c:v>-91</c:v>
                </c:pt>
                <c:pt idx="1143">
                  <c:v>-91</c:v>
                </c:pt>
                <c:pt idx="1144">
                  <c:v>-91</c:v>
                </c:pt>
                <c:pt idx="1145">
                  <c:v>-91</c:v>
                </c:pt>
                <c:pt idx="1146">
                  <c:v>-91</c:v>
                </c:pt>
                <c:pt idx="1147">
                  <c:v>-91</c:v>
                </c:pt>
                <c:pt idx="1148">
                  <c:v>-91</c:v>
                </c:pt>
                <c:pt idx="1149">
                  <c:v>-91</c:v>
                </c:pt>
                <c:pt idx="1150">
                  <c:v>-91</c:v>
                </c:pt>
                <c:pt idx="1151">
                  <c:v>-91</c:v>
                </c:pt>
                <c:pt idx="1152">
                  <c:v>-91</c:v>
                </c:pt>
                <c:pt idx="1153">
                  <c:v>-91</c:v>
                </c:pt>
                <c:pt idx="1154">
                  <c:v>-92</c:v>
                </c:pt>
                <c:pt idx="1155">
                  <c:v>-92</c:v>
                </c:pt>
                <c:pt idx="1156">
                  <c:v>-92</c:v>
                </c:pt>
                <c:pt idx="1157">
                  <c:v>-92</c:v>
                </c:pt>
                <c:pt idx="1158">
                  <c:v>-92</c:v>
                </c:pt>
                <c:pt idx="1159">
                  <c:v>-92</c:v>
                </c:pt>
                <c:pt idx="1160">
                  <c:v>-92</c:v>
                </c:pt>
                <c:pt idx="1161">
                  <c:v>-92</c:v>
                </c:pt>
                <c:pt idx="1162">
                  <c:v>-92</c:v>
                </c:pt>
                <c:pt idx="1163">
                  <c:v>-92</c:v>
                </c:pt>
                <c:pt idx="1164">
                  <c:v>-92</c:v>
                </c:pt>
                <c:pt idx="1165">
                  <c:v>-92</c:v>
                </c:pt>
                <c:pt idx="1166">
                  <c:v>-92</c:v>
                </c:pt>
                <c:pt idx="1167">
                  <c:v>-92</c:v>
                </c:pt>
                <c:pt idx="1168">
                  <c:v>-92</c:v>
                </c:pt>
                <c:pt idx="1169">
                  <c:v>-92</c:v>
                </c:pt>
                <c:pt idx="1170">
                  <c:v>-92</c:v>
                </c:pt>
                <c:pt idx="1171">
                  <c:v>-92</c:v>
                </c:pt>
                <c:pt idx="1172">
                  <c:v>-92</c:v>
                </c:pt>
                <c:pt idx="1173">
                  <c:v>-93</c:v>
                </c:pt>
                <c:pt idx="1174">
                  <c:v>-93</c:v>
                </c:pt>
                <c:pt idx="1175">
                  <c:v>-93</c:v>
                </c:pt>
                <c:pt idx="1176">
                  <c:v>-93</c:v>
                </c:pt>
                <c:pt idx="1177">
                  <c:v>-93</c:v>
                </c:pt>
                <c:pt idx="1178">
                  <c:v>-93</c:v>
                </c:pt>
                <c:pt idx="1179">
                  <c:v>-93</c:v>
                </c:pt>
                <c:pt idx="1180">
                  <c:v>-93</c:v>
                </c:pt>
                <c:pt idx="1181">
                  <c:v>-93</c:v>
                </c:pt>
                <c:pt idx="1182">
                  <c:v>-93</c:v>
                </c:pt>
                <c:pt idx="1183">
                  <c:v>-93</c:v>
                </c:pt>
                <c:pt idx="1184">
                  <c:v>-93</c:v>
                </c:pt>
                <c:pt idx="1185">
                  <c:v>-96</c:v>
                </c:pt>
                <c:pt idx="1186">
                  <c:v>-96</c:v>
                </c:pt>
                <c:pt idx="1187">
                  <c:v>-96</c:v>
                </c:pt>
                <c:pt idx="1188">
                  <c:v>-96</c:v>
                </c:pt>
                <c:pt idx="1189">
                  <c:v>-96</c:v>
                </c:pt>
                <c:pt idx="1190">
                  <c:v>-96</c:v>
                </c:pt>
                <c:pt idx="1191">
                  <c:v>-96</c:v>
                </c:pt>
                <c:pt idx="1192">
                  <c:v>-96</c:v>
                </c:pt>
                <c:pt idx="1193">
                  <c:v>-96</c:v>
                </c:pt>
                <c:pt idx="1194">
                  <c:v>-96</c:v>
                </c:pt>
                <c:pt idx="1195">
                  <c:v>-96</c:v>
                </c:pt>
                <c:pt idx="1196">
                  <c:v>-97</c:v>
                </c:pt>
                <c:pt idx="1197">
                  <c:v>-97</c:v>
                </c:pt>
                <c:pt idx="1198">
                  <c:v>-97</c:v>
                </c:pt>
                <c:pt idx="1199">
                  <c:v>-97</c:v>
                </c:pt>
                <c:pt idx="1200">
                  <c:v>-97</c:v>
                </c:pt>
                <c:pt idx="1201">
                  <c:v>-97</c:v>
                </c:pt>
                <c:pt idx="1202">
                  <c:v>-97</c:v>
                </c:pt>
                <c:pt idx="1203">
                  <c:v>-97</c:v>
                </c:pt>
                <c:pt idx="1204">
                  <c:v>-97</c:v>
                </c:pt>
                <c:pt idx="1205">
                  <c:v>-97</c:v>
                </c:pt>
                <c:pt idx="1206">
                  <c:v>-97</c:v>
                </c:pt>
                <c:pt idx="1207">
                  <c:v>-97</c:v>
                </c:pt>
                <c:pt idx="1208">
                  <c:v>-101</c:v>
                </c:pt>
                <c:pt idx="1209">
                  <c:v>-101</c:v>
                </c:pt>
                <c:pt idx="1210">
                  <c:v>-101</c:v>
                </c:pt>
                <c:pt idx="1211">
                  <c:v>-101</c:v>
                </c:pt>
                <c:pt idx="1212">
                  <c:v>-101</c:v>
                </c:pt>
                <c:pt idx="1213">
                  <c:v>-101</c:v>
                </c:pt>
                <c:pt idx="1214">
                  <c:v>-101</c:v>
                </c:pt>
                <c:pt idx="1215">
                  <c:v>-101</c:v>
                </c:pt>
                <c:pt idx="1216">
                  <c:v>-101</c:v>
                </c:pt>
                <c:pt idx="1217">
                  <c:v>-101</c:v>
                </c:pt>
                <c:pt idx="1218">
                  <c:v>-101</c:v>
                </c:pt>
                <c:pt idx="1219">
                  <c:v>-103</c:v>
                </c:pt>
                <c:pt idx="1220">
                  <c:v>-103</c:v>
                </c:pt>
                <c:pt idx="1221">
                  <c:v>-103</c:v>
                </c:pt>
                <c:pt idx="1222">
                  <c:v>-103</c:v>
                </c:pt>
                <c:pt idx="1223">
                  <c:v>-103</c:v>
                </c:pt>
                <c:pt idx="1224">
                  <c:v>-103</c:v>
                </c:pt>
                <c:pt idx="1225">
                  <c:v>-103</c:v>
                </c:pt>
                <c:pt idx="1226">
                  <c:v>-103</c:v>
                </c:pt>
                <c:pt idx="1227">
                  <c:v>-105</c:v>
                </c:pt>
                <c:pt idx="1228">
                  <c:v>-105</c:v>
                </c:pt>
                <c:pt idx="1229">
                  <c:v>-105</c:v>
                </c:pt>
                <c:pt idx="1230">
                  <c:v>-105</c:v>
                </c:pt>
                <c:pt idx="1231">
                  <c:v>-105</c:v>
                </c:pt>
                <c:pt idx="1232">
                  <c:v>-105</c:v>
                </c:pt>
                <c:pt idx="1233">
                  <c:v>-105</c:v>
                </c:pt>
                <c:pt idx="1234">
                  <c:v>-105</c:v>
                </c:pt>
                <c:pt idx="1235">
                  <c:v>-105</c:v>
                </c:pt>
                <c:pt idx="1236">
                  <c:v>-105</c:v>
                </c:pt>
                <c:pt idx="1237">
                  <c:v>-105</c:v>
                </c:pt>
                <c:pt idx="1238">
                  <c:v>-105</c:v>
                </c:pt>
                <c:pt idx="1239">
                  <c:v>-105</c:v>
                </c:pt>
                <c:pt idx="1240">
                  <c:v>-105</c:v>
                </c:pt>
                <c:pt idx="1241">
                  <c:v>-105</c:v>
                </c:pt>
                <c:pt idx="1242">
                  <c:v>-105</c:v>
                </c:pt>
                <c:pt idx="1243">
                  <c:v>-105</c:v>
                </c:pt>
                <c:pt idx="1244">
                  <c:v>-105</c:v>
                </c:pt>
                <c:pt idx="1245">
                  <c:v>-105</c:v>
                </c:pt>
                <c:pt idx="1246">
                  <c:v>-105</c:v>
                </c:pt>
                <c:pt idx="1247">
                  <c:v>-105</c:v>
                </c:pt>
                <c:pt idx="1248">
                  <c:v>-105</c:v>
                </c:pt>
                <c:pt idx="1249">
                  <c:v>-105</c:v>
                </c:pt>
                <c:pt idx="1250">
                  <c:v>-105</c:v>
                </c:pt>
                <c:pt idx="1251">
                  <c:v>-105</c:v>
                </c:pt>
                <c:pt idx="1252">
                  <c:v>-105</c:v>
                </c:pt>
                <c:pt idx="1253">
                  <c:v>-105</c:v>
                </c:pt>
                <c:pt idx="1254">
                  <c:v>-105</c:v>
                </c:pt>
                <c:pt idx="1255">
                  <c:v>-105</c:v>
                </c:pt>
                <c:pt idx="1256">
                  <c:v>-105</c:v>
                </c:pt>
                <c:pt idx="1257">
                  <c:v>-105</c:v>
                </c:pt>
                <c:pt idx="1258">
                  <c:v>-105</c:v>
                </c:pt>
                <c:pt idx="1259">
                  <c:v>-105</c:v>
                </c:pt>
                <c:pt idx="1260">
                  <c:v>-105</c:v>
                </c:pt>
                <c:pt idx="1261">
                  <c:v>-105</c:v>
                </c:pt>
                <c:pt idx="1262">
                  <c:v>-105</c:v>
                </c:pt>
                <c:pt idx="1263">
                  <c:v>-105</c:v>
                </c:pt>
                <c:pt idx="1264">
                  <c:v>-105</c:v>
                </c:pt>
                <c:pt idx="1265">
                  <c:v>-105</c:v>
                </c:pt>
                <c:pt idx="1266">
                  <c:v>-105</c:v>
                </c:pt>
                <c:pt idx="1267">
                  <c:v>-105</c:v>
                </c:pt>
                <c:pt idx="1268">
                  <c:v>-105</c:v>
                </c:pt>
                <c:pt idx="1269">
                  <c:v>-105</c:v>
                </c:pt>
                <c:pt idx="1270">
                  <c:v>-105</c:v>
                </c:pt>
                <c:pt idx="1271">
                  <c:v>-105</c:v>
                </c:pt>
                <c:pt idx="1272">
                  <c:v>-105</c:v>
                </c:pt>
                <c:pt idx="1273">
                  <c:v>-105</c:v>
                </c:pt>
                <c:pt idx="1274">
                  <c:v>-105</c:v>
                </c:pt>
                <c:pt idx="1275">
                  <c:v>-105</c:v>
                </c:pt>
                <c:pt idx="1276">
                  <c:v>-105</c:v>
                </c:pt>
                <c:pt idx="1277">
                  <c:v>-105</c:v>
                </c:pt>
                <c:pt idx="1278">
                  <c:v>-102</c:v>
                </c:pt>
                <c:pt idx="1279">
                  <c:v>-102</c:v>
                </c:pt>
                <c:pt idx="1280">
                  <c:v>-102</c:v>
                </c:pt>
                <c:pt idx="1281">
                  <c:v>-102</c:v>
                </c:pt>
                <c:pt idx="1282">
                  <c:v>-102</c:v>
                </c:pt>
                <c:pt idx="1283">
                  <c:v>-102</c:v>
                </c:pt>
                <c:pt idx="1284">
                  <c:v>-102</c:v>
                </c:pt>
                <c:pt idx="1285">
                  <c:v>-102</c:v>
                </c:pt>
                <c:pt idx="1286">
                  <c:v>-102</c:v>
                </c:pt>
                <c:pt idx="1287">
                  <c:v>-102</c:v>
                </c:pt>
                <c:pt idx="1288">
                  <c:v>-102</c:v>
                </c:pt>
                <c:pt idx="1289">
                  <c:v>-103</c:v>
                </c:pt>
                <c:pt idx="1290">
                  <c:v>-103</c:v>
                </c:pt>
                <c:pt idx="1291">
                  <c:v>-103</c:v>
                </c:pt>
                <c:pt idx="1292">
                  <c:v>-103</c:v>
                </c:pt>
                <c:pt idx="1293">
                  <c:v>-103</c:v>
                </c:pt>
                <c:pt idx="1294">
                  <c:v>-103</c:v>
                </c:pt>
                <c:pt idx="1295">
                  <c:v>-103</c:v>
                </c:pt>
                <c:pt idx="1296">
                  <c:v>-103</c:v>
                </c:pt>
                <c:pt idx="1297">
                  <c:v>-103</c:v>
                </c:pt>
                <c:pt idx="1298">
                  <c:v>-103</c:v>
                </c:pt>
                <c:pt idx="1299">
                  <c:v>-103</c:v>
                </c:pt>
                <c:pt idx="1300">
                  <c:v>-104</c:v>
                </c:pt>
                <c:pt idx="1301">
                  <c:v>-104</c:v>
                </c:pt>
                <c:pt idx="1302">
                  <c:v>-104</c:v>
                </c:pt>
                <c:pt idx="1303">
                  <c:v>-104</c:v>
                </c:pt>
                <c:pt idx="1304">
                  <c:v>-104</c:v>
                </c:pt>
                <c:pt idx="1305">
                  <c:v>-104</c:v>
                </c:pt>
                <c:pt idx="1306">
                  <c:v>-104</c:v>
                </c:pt>
                <c:pt idx="1307">
                  <c:v>-104</c:v>
                </c:pt>
                <c:pt idx="1308">
                  <c:v>-104</c:v>
                </c:pt>
                <c:pt idx="1309">
                  <c:v>-104</c:v>
                </c:pt>
                <c:pt idx="1310">
                  <c:v>-104</c:v>
                </c:pt>
                <c:pt idx="1311">
                  <c:v>-104</c:v>
                </c:pt>
                <c:pt idx="1312">
                  <c:v>-105</c:v>
                </c:pt>
                <c:pt idx="1313">
                  <c:v>-105</c:v>
                </c:pt>
                <c:pt idx="1314">
                  <c:v>-105</c:v>
                </c:pt>
                <c:pt idx="1315">
                  <c:v>-105</c:v>
                </c:pt>
                <c:pt idx="1316">
                  <c:v>-105</c:v>
                </c:pt>
                <c:pt idx="1317">
                  <c:v>-105</c:v>
                </c:pt>
                <c:pt idx="1318">
                  <c:v>-105</c:v>
                </c:pt>
                <c:pt idx="1319">
                  <c:v>-105</c:v>
                </c:pt>
                <c:pt idx="1320">
                  <c:v>-105</c:v>
                </c:pt>
                <c:pt idx="1321">
                  <c:v>-105</c:v>
                </c:pt>
                <c:pt idx="1322">
                  <c:v>-105</c:v>
                </c:pt>
                <c:pt idx="1323">
                  <c:v>-107</c:v>
                </c:pt>
                <c:pt idx="1324">
                  <c:v>-107</c:v>
                </c:pt>
                <c:pt idx="1325">
                  <c:v>-107</c:v>
                </c:pt>
                <c:pt idx="1326">
                  <c:v>-107</c:v>
                </c:pt>
                <c:pt idx="1327">
                  <c:v>-107</c:v>
                </c:pt>
                <c:pt idx="1328">
                  <c:v>-107</c:v>
                </c:pt>
                <c:pt idx="1329">
                  <c:v>-107</c:v>
                </c:pt>
                <c:pt idx="1330">
                  <c:v>-107</c:v>
                </c:pt>
                <c:pt idx="1331">
                  <c:v>-107</c:v>
                </c:pt>
                <c:pt idx="1332">
                  <c:v>-107</c:v>
                </c:pt>
                <c:pt idx="1333">
                  <c:v>-107</c:v>
                </c:pt>
                <c:pt idx="1334">
                  <c:v>-108</c:v>
                </c:pt>
                <c:pt idx="1335">
                  <c:v>-108</c:v>
                </c:pt>
                <c:pt idx="1336">
                  <c:v>-108</c:v>
                </c:pt>
                <c:pt idx="1337">
                  <c:v>-108</c:v>
                </c:pt>
                <c:pt idx="1338">
                  <c:v>-108</c:v>
                </c:pt>
                <c:pt idx="1339">
                  <c:v>-108</c:v>
                </c:pt>
                <c:pt idx="1340">
                  <c:v>-108</c:v>
                </c:pt>
                <c:pt idx="1341">
                  <c:v>-108</c:v>
                </c:pt>
                <c:pt idx="1342">
                  <c:v>-108</c:v>
                </c:pt>
                <c:pt idx="1343">
                  <c:v>-108</c:v>
                </c:pt>
                <c:pt idx="1344">
                  <c:v>-108</c:v>
                </c:pt>
                <c:pt idx="1345">
                  <c:v>-108</c:v>
                </c:pt>
                <c:pt idx="1346">
                  <c:v>-109</c:v>
                </c:pt>
                <c:pt idx="1347">
                  <c:v>-109</c:v>
                </c:pt>
                <c:pt idx="1348">
                  <c:v>-109</c:v>
                </c:pt>
                <c:pt idx="1349">
                  <c:v>-109</c:v>
                </c:pt>
                <c:pt idx="1350">
                  <c:v>-109</c:v>
                </c:pt>
                <c:pt idx="1351">
                  <c:v>-109</c:v>
                </c:pt>
                <c:pt idx="1352">
                  <c:v>-109</c:v>
                </c:pt>
                <c:pt idx="1353">
                  <c:v>-109</c:v>
                </c:pt>
                <c:pt idx="1354">
                  <c:v>-109</c:v>
                </c:pt>
                <c:pt idx="1355">
                  <c:v>-109</c:v>
                </c:pt>
                <c:pt idx="1356">
                  <c:v>-109</c:v>
                </c:pt>
                <c:pt idx="1357">
                  <c:v>-109</c:v>
                </c:pt>
                <c:pt idx="1358">
                  <c:v>-110</c:v>
                </c:pt>
                <c:pt idx="1359">
                  <c:v>-110</c:v>
                </c:pt>
                <c:pt idx="1360">
                  <c:v>-110</c:v>
                </c:pt>
                <c:pt idx="1361">
                  <c:v>-110</c:v>
                </c:pt>
                <c:pt idx="1362">
                  <c:v>-110</c:v>
                </c:pt>
                <c:pt idx="1363">
                  <c:v>-110</c:v>
                </c:pt>
                <c:pt idx="1364">
                  <c:v>-110</c:v>
                </c:pt>
                <c:pt idx="1365">
                  <c:v>-110</c:v>
                </c:pt>
                <c:pt idx="1366">
                  <c:v>-110</c:v>
                </c:pt>
                <c:pt idx="1367">
                  <c:v>-110</c:v>
                </c:pt>
                <c:pt idx="1368">
                  <c:v>-110</c:v>
                </c:pt>
                <c:pt idx="1369">
                  <c:v>-110</c:v>
                </c:pt>
                <c:pt idx="1370">
                  <c:v>-110</c:v>
                </c:pt>
                <c:pt idx="1371">
                  <c:v>-110</c:v>
                </c:pt>
                <c:pt idx="1372">
                  <c:v>-110</c:v>
                </c:pt>
                <c:pt idx="1373">
                  <c:v>-110</c:v>
                </c:pt>
                <c:pt idx="1374">
                  <c:v>-110</c:v>
                </c:pt>
                <c:pt idx="1375">
                  <c:v>-110</c:v>
                </c:pt>
                <c:pt idx="1376">
                  <c:v>-110</c:v>
                </c:pt>
                <c:pt idx="1377">
                  <c:v>-110</c:v>
                </c:pt>
                <c:pt idx="1378">
                  <c:v>-110</c:v>
                </c:pt>
                <c:pt idx="1379">
                  <c:v>-110</c:v>
                </c:pt>
                <c:pt idx="1380">
                  <c:v>-110</c:v>
                </c:pt>
                <c:pt idx="1381">
                  <c:v>-103</c:v>
                </c:pt>
                <c:pt idx="1382">
                  <c:v>-103</c:v>
                </c:pt>
                <c:pt idx="1383">
                  <c:v>-103</c:v>
                </c:pt>
                <c:pt idx="1384">
                  <c:v>-103</c:v>
                </c:pt>
                <c:pt idx="1385">
                  <c:v>-103</c:v>
                </c:pt>
                <c:pt idx="1386">
                  <c:v>-103</c:v>
                </c:pt>
                <c:pt idx="1387">
                  <c:v>-103</c:v>
                </c:pt>
                <c:pt idx="1388">
                  <c:v>-103</c:v>
                </c:pt>
                <c:pt idx="1389">
                  <c:v>-103</c:v>
                </c:pt>
                <c:pt idx="1390">
                  <c:v>-103</c:v>
                </c:pt>
                <c:pt idx="1391">
                  <c:v>-103</c:v>
                </c:pt>
                <c:pt idx="1392">
                  <c:v>-103</c:v>
                </c:pt>
                <c:pt idx="1393">
                  <c:v>-103</c:v>
                </c:pt>
                <c:pt idx="1394">
                  <c:v>-103</c:v>
                </c:pt>
                <c:pt idx="1395">
                  <c:v>-103</c:v>
                </c:pt>
                <c:pt idx="1396">
                  <c:v>-103</c:v>
                </c:pt>
                <c:pt idx="1397">
                  <c:v>-103</c:v>
                </c:pt>
                <c:pt idx="1398">
                  <c:v>-103</c:v>
                </c:pt>
                <c:pt idx="1399">
                  <c:v>-103</c:v>
                </c:pt>
                <c:pt idx="1400">
                  <c:v>-103</c:v>
                </c:pt>
                <c:pt idx="1401">
                  <c:v>-103</c:v>
                </c:pt>
                <c:pt idx="1402">
                  <c:v>-103</c:v>
                </c:pt>
                <c:pt idx="1403">
                  <c:v>-103</c:v>
                </c:pt>
                <c:pt idx="1404">
                  <c:v>-103</c:v>
                </c:pt>
                <c:pt idx="1405">
                  <c:v>-103</c:v>
                </c:pt>
                <c:pt idx="1406">
                  <c:v>-103</c:v>
                </c:pt>
                <c:pt idx="1407">
                  <c:v>-103</c:v>
                </c:pt>
                <c:pt idx="1408">
                  <c:v>-103</c:v>
                </c:pt>
                <c:pt idx="1409">
                  <c:v>-103</c:v>
                </c:pt>
                <c:pt idx="1410">
                  <c:v>-103</c:v>
                </c:pt>
                <c:pt idx="1411">
                  <c:v>-103</c:v>
                </c:pt>
                <c:pt idx="1412">
                  <c:v>-103</c:v>
                </c:pt>
                <c:pt idx="1413">
                  <c:v>-103</c:v>
                </c:pt>
                <c:pt idx="1414">
                  <c:v>-103</c:v>
                </c:pt>
                <c:pt idx="1415">
                  <c:v>-103</c:v>
                </c:pt>
                <c:pt idx="1416">
                  <c:v>-103</c:v>
                </c:pt>
                <c:pt idx="1417">
                  <c:v>-103</c:v>
                </c:pt>
                <c:pt idx="1418">
                  <c:v>-103</c:v>
                </c:pt>
                <c:pt idx="1419">
                  <c:v>-103</c:v>
                </c:pt>
                <c:pt idx="1420">
                  <c:v>-103</c:v>
                </c:pt>
                <c:pt idx="1421">
                  <c:v>-103</c:v>
                </c:pt>
                <c:pt idx="1422">
                  <c:v>-103</c:v>
                </c:pt>
                <c:pt idx="1423">
                  <c:v>-103</c:v>
                </c:pt>
                <c:pt idx="1424">
                  <c:v>-103</c:v>
                </c:pt>
                <c:pt idx="1425">
                  <c:v>-103</c:v>
                </c:pt>
                <c:pt idx="1426">
                  <c:v>-103</c:v>
                </c:pt>
                <c:pt idx="1427">
                  <c:v>-103</c:v>
                </c:pt>
                <c:pt idx="1428">
                  <c:v>-103</c:v>
                </c:pt>
                <c:pt idx="1429">
                  <c:v>-103</c:v>
                </c:pt>
                <c:pt idx="1430">
                  <c:v>-103</c:v>
                </c:pt>
                <c:pt idx="1431">
                  <c:v>-103</c:v>
                </c:pt>
                <c:pt idx="1432">
                  <c:v>-103</c:v>
                </c:pt>
                <c:pt idx="1433">
                  <c:v>-103</c:v>
                </c:pt>
                <c:pt idx="1434">
                  <c:v>-103</c:v>
                </c:pt>
                <c:pt idx="1435">
                  <c:v>-103</c:v>
                </c:pt>
                <c:pt idx="1436">
                  <c:v>-103</c:v>
                </c:pt>
                <c:pt idx="1437">
                  <c:v>-103</c:v>
                </c:pt>
                <c:pt idx="1438">
                  <c:v>-103</c:v>
                </c:pt>
                <c:pt idx="1439">
                  <c:v>-103</c:v>
                </c:pt>
                <c:pt idx="1440">
                  <c:v>-103</c:v>
                </c:pt>
                <c:pt idx="1441">
                  <c:v>-103</c:v>
                </c:pt>
                <c:pt idx="1442">
                  <c:v>-103</c:v>
                </c:pt>
                <c:pt idx="1443">
                  <c:v>-103</c:v>
                </c:pt>
                <c:pt idx="1444">
                  <c:v>-100</c:v>
                </c:pt>
                <c:pt idx="1445">
                  <c:v>-100</c:v>
                </c:pt>
                <c:pt idx="1446">
                  <c:v>-100</c:v>
                </c:pt>
                <c:pt idx="1447">
                  <c:v>-100</c:v>
                </c:pt>
                <c:pt idx="1448">
                  <c:v>-100</c:v>
                </c:pt>
                <c:pt idx="1449">
                  <c:v>-100</c:v>
                </c:pt>
                <c:pt idx="1450">
                  <c:v>-100</c:v>
                </c:pt>
                <c:pt idx="1451">
                  <c:v>-100</c:v>
                </c:pt>
                <c:pt idx="1452">
                  <c:v>-100</c:v>
                </c:pt>
                <c:pt idx="1453">
                  <c:v>-100</c:v>
                </c:pt>
                <c:pt idx="1454">
                  <c:v>-100</c:v>
                </c:pt>
                <c:pt idx="1455">
                  <c:v>-100</c:v>
                </c:pt>
                <c:pt idx="1456">
                  <c:v>-100</c:v>
                </c:pt>
                <c:pt idx="1457">
                  <c:v>-100</c:v>
                </c:pt>
                <c:pt idx="1458">
                  <c:v>-100</c:v>
                </c:pt>
                <c:pt idx="1459">
                  <c:v>-100</c:v>
                </c:pt>
                <c:pt idx="1460">
                  <c:v>-100</c:v>
                </c:pt>
                <c:pt idx="1461">
                  <c:v>-100</c:v>
                </c:pt>
                <c:pt idx="1462">
                  <c:v>-100</c:v>
                </c:pt>
                <c:pt idx="1463">
                  <c:v>-100</c:v>
                </c:pt>
                <c:pt idx="1464">
                  <c:v>-100</c:v>
                </c:pt>
                <c:pt idx="1465">
                  <c:v>-100</c:v>
                </c:pt>
                <c:pt idx="1466">
                  <c:v>-100</c:v>
                </c:pt>
                <c:pt idx="1467">
                  <c:v>-100</c:v>
                </c:pt>
                <c:pt idx="1468">
                  <c:v>-101</c:v>
                </c:pt>
                <c:pt idx="1469">
                  <c:v>-101</c:v>
                </c:pt>
                <c:pt idx="1470">
                  <c:v>-101</c:v>
                </c:pt>
                <c:pt idx="1471">
                  <c:v>-101</c:v>
                </c:pt>
                <c:pt idx="1472">
                  <c:v>-101</c:v>
                </c:pt>
                <c:pt idx="1473">
                  <c:v>-101</c:v>
                </c:pt>
                <c:pt idx="1474">
                  <c:v>-101</c:v>
                </c:pt>
                <c:pt idx="1475">
                  <c:v>-101</c:v>
                </c:pt>
                <c:pt idx="1476">
                  <c:v>-101</c:v>
                </c:pt>
                <c:pt idx="1477">
                  <c:v>-101</c:v>
                </c:pt>
                <c:pt idx="1478">
                  <c:v>-101</c:v>
                </c:pt>
                <c:pt idx="1479">
                  <c:v>-101</c:v>
                </c:pt>
                <c:pt idx="1480">
                  <c:v>-97</c:v>
                </c:pt>
                <c:pt idx="1481">
                  <c:v>-97</c:v>
                </c:pt>
                <c:pt idx="1482">
                  <c:v>-97</c:v>
                </c:pt>
                <c:pt idx="1483">
                  <c:v>-97</c:v>
                </c:pt>
                <c:pt idx="1484">
                  <c:v>-97</c:v>
                </c:pt>
                <c:pt idx="1485">
                  <c:v>-97</c:v>
                </c:pt>
                <c:pt idx="1486">
                  <c:v>-97</c:v>
                </c:pt>
                <c:pt idx="1487">
                  <c:v>-97</c:v>
                </c:pt>
                <c:pt idx="1488">
                  <c:v>-97</c:v>
                </c:pt>
                <c:pt idx="1489">
                  <c:v>-97</c:v>
                </c:pt>
                <c:pt idx="1490">
                  <c:v>-97</c:v>
                </c:pt>
                <c:pt idx="1491">
                  <c:v>-93</c:v>
                </c:pt>
                <c:pt idx="1492">
                  <c:v>-93</c:v>
                </c:pt>
                <c:pt idx="1493">
                  <c:v>-93</c:v>
                </c:pt>
                <c:pt idx="1494">
                  <c:v>-93</c:v>
                </c:pt>
                <c:pt idx="1495">
                  <c:v>-93</c:v>
                </c:pt>
                <c:pt idx="1496">
                  <c:v>-93</c:v>
                </c:pt>
                <c:pt idx="1497">
                  <c:v>-93</c:v>
                </c:pt>
                <c:pt idx="1498">
                  <c:v>-93</c:v>
                </c:pt>
                <c:pt idx="1499">
                  <c:v>-93</c:v>
                </c:pt>
                <c:pt idx="1500">
                  <c:v>-93</c:v>
                </c:pt>
                <c:pt idx="1501">
                  <c:v>-93</c:v>
                </c:pt>
                <c:pt idx="1502">
                  <c:v>-93</c:v>
                </c:pt>
                <c:pt idx="1503">
                  <c:v>-93</c:v>
                </c:pt>
                <c:pt idx="1504">
                  <c:v>-93</c:v>
                </c:pt>
                <c:pt idx="1505">
                  <c:v>-93</c:v>
                </c:pt>
                <c:pt idx="1506">
                  <c:v>-93</c:v>
                </c:pt>
                <c:pt idx="1507">
                  <c:v>-93</c:v>
                </c:pt>
                <c:pt idx="1508">
                  <c:v>-93</c:v>
                </c:pt>
                <c:pt idx="1509">
                  <c:v>-93</c:v>
                </c:pt>
                <c:pt idx="1510">
                  <c:v>-93</c:v>
                </c:pt>
                <c:pt idx="1511">
                  <c:v>-93</c:v>
                </c:pt>
                <c:pt idx="1512">
                  <c:v>-93</c:v>
                </c:pt>
                <c:pt idx="1513">
                  <c:v>-93</c:v>
                </c:pt>
                <c:pt idx="1514">
                  <c:v>-93</c:v>
                </c:pt>
                <c:pt idx="1515">
                  <c:v>-93</c:v>
                </c:pt>
                <c:pt idx="1516">
                  <c:v>-93</c:v>
                </c:pt>
                <c:pt idx="1517">
                  <c:v>-93</c:v>
                </c:pt>
                <c:pt idx="1518">
                  <c:v>-93</c:v>
                </c:pt>
                <c:pt idx="1519">
                  <c:v>-95</c:v>
                </c:pt>
                <c:pt idx="1520">
                  <c:v>-95</c:v>
                </c:pt>
                <c:pt idx="1521">
                  <c:v>-95</c:v>
                </c:pt>
                <c:pt idx="1522">
                  <c:v>-95</c:v>
                </c:pt>
                <c:pt idx="1523">
                  <c:v>-95</c:v>
                </c:pt>
                <c:pt idx="1524">
                  <c:v>-95</c:v>
                </c:pt>
                <c:pt idx="1525">
                  <c:v>-95</c:v>
                </c:pt>
                <c:pt idx="1526">
                  <c:v>-95</c:v>
                </c:pt>
                <c:pt idx="1527">
                  <c:v>-95</c:v>
                </c:pt>
                <c:pt idx="1528">
                  <c:v>-95</c:v>
                </c:pt>
                <c:pt idx="1529">
                  <c:v>-95</c:v>
                </c:pt>
                <c:pt idx="1530">
                  <c:v>-97</c:v>
                </c:pt>
                <c:pt idx="1531">
                  <c:v>-97</c:v>
                </c:pt>
                <c:pt idx="1532">
                  <c:v>-97</c:v>
                </c:pt>
                <c:pt idx="1533">
                  <c:v>-97</c:v>
                </c:pt>
                <c:pt idx="1534">
                  <c:v>-97</c:v>
                </c:pt>
                <c:pt idx="1535">
                  <c:v>-97</c:v>
                </c:pt>
                <c:pt idx="1536">
                  <c:v>-97</c:v>
                </c:pt>
                <c:pt idx="1537">
                  <c:v>-97</c:v>
                </c:pt>
                <c:pt idx="1538">
                  <c:v>-97</c:v>
                </c:pt>
                <c:pt idx="1539">
                  <c:v>-97</c:v>
                </c:pt>
                <c:pt idx="1540">
                  <c:v>-97</c:v>
                </c:pt>
                <c:pt idx="1541">
                  <c:v>-97</c:v>
                </c:pt>
                <c:pt idx="1542">
                  <c:v>-98</c:v>
                </c:pt>
                <c:pt idx="1543">
                  <c:v>-98</c:v>
                </c:pt>
                <c:pt idx="1544">
                  <c:v>-98</c:v>
                </c:pt>
                <c:pt idx="1545">
                  <c:v>-98</c:v>
                </c:pt>
                <c:pt idx="1546">
                  <c:v>-98</c:v>
                </c:pt>
                <c:pt idx="1547">
                  <c:v>-98</c:v>
                </c:pt>
                <c:pt idx="1548">
                  <c:v>-98</c:v>
                </c:pt>
                <c:pt idx="1549">
                  <c:v>-98</c:v>
                </c:pt>
                <c:pt idx="1550">
                  <c:v>-98</c:v>
                </c:pt>
                <c:pt idx="1551">
                  <c:v>-98</c:v>
                </c:pt>
                <c:pt idx="1552">
                  <c:v>-98</c:v>
                </c:pt>
                <c:pt idx="1553">
                  <c:v>-99</c:v>
                </c:pt>
                <c:pt idx="1554">
                  <c:v>-99</c:v>
                </c:pt>
                <c:pt idx="1555">
                  <c:v>-99</c:v>
                </c:pt>
                <c:pt idx="1556">
                  <c:v>-99</c:v>
                </c:pt>
                <c:pt idx="1557">
                  <c:v>-99</c:v>
                </c:pt>
                <c:pt idx="1558">
                  <c:v>-99</c:v>
                </c:pt>
                <c:pt idx="1559">
                  <c:v>-99</c:v>
                </c:pt>
                <c:pt idx="1560">
                  <c:v>-99</c:v>
                </c:pt>
                <c:pt idx="1561">
                  <c:v>-99</c:v>
                </c:pt>
                <c:pt idx="1562">
                  <c:v>-99</c:v>
                </c:pt>
                <c:pt idx="1563">
                  <c:v>-99</c:v>
                </c:pt>
                <c:pt idx="1564">
                  <c:v>-98</c:v>
                </c:pt>
                <c:pt idx="1565">
                  <c:v>-98</c:v>
                </c:pt>
                <c:pt idx="1566">
                  <c:v>-98</c:v>
                </c:pt>
                <c:pt idx="1567">
                  <c:v>-98</c:v>
                </c:pt>
                <c:pt idx="1568">
                  <c:v>-98</c:v>
                </c:pt>
                <c:pt idx="1569">
                  <c:v>-98</c:v>
                </c:pt>
                <c:pt idx="1570">
                  <c:v>-98</c:v>
                </c:pt>
                <c:pt idx="1571">
                  <c:v>-98</c:v>
                </c:pt>
                <c:pt idx="1572">
                  <c:v>-98</c:v>
                </c:pt>
                <c:pt idx="1573">
                  <c:v>-98</c:v>
                </c:pt>
                <c:pt idx="1574">
                  <c:v>-98</c:v>
                </c:pt>
                <c:pt idx="1575">
                  <c:v>-98</c:v>
                </c:pt>
                <c:pt idx="1576">
                  <c:v>-99</c:v>
                </c:pt>
                <c:pt idx="1577">
                  <c:v>-99</c:v>
                </c:pt>
                <c:pt idx="1578">
                  <c:v>-99</c:v>
                </c:pt>
                <c:pt idx="1579">
                  <c:v>-99</c:v>
                </c:pt>
                <c:pt idx="1580">
                  <c:v>-99</c:v>
                </c:pt>
                <c:pt idx="1581">
                  <c:v>-99</c:v>
                </c:pt>
                <c:pt idx="1582">
                  <c:v>-99</c:v>
                </c:pt>
                <c:pt idx="1583">
                  <c:v>-99</c:v>
                </c:pt>
                <c:pt idx="1584">
                  <c:v>-99</c:v>
                </c:pt>
                <c:pt idx="1585">
                  <c:v>-99</c:v>
                </c:pt>
                <c:pt idx="1586">
                  <c:v>-99</c:v>
                </c:pt>
                <c:pt idx="1587">
                  <c:v>-95</c:v>
                </c:pt>
                <c:pt idx="1588">
                  <c:v>-95</c:v>
                </c:pt>
                <c:pt idx="1589">
                  <c:v>-95</c:v>
                </c:pt>
                <c:pt idx="1590">
                  <c:v>-95</c:v>
                </c:pt>
                <c:pt idx="1591">
                  <c:v>-95</c:v>
                </c:pt>
                <c:pt idx="1592">
                  <c:v>-95</c:v>
                </c:pt>
                <c:pt idx="1593">
                  <c:v>-95</c:v>
                </c:pt>
                <c:pt idx="1594">
                  <c:v>-95</c:v>
                </c:pt>
                <c:pt idx="1595">
                  <c:v>-95</c:v>
                </c:pt>
                <c:pt idx="1596">
                  <c:v>-95</c:v>
                </c:pt>
                <c:pt idx="1597">
                  <c:v>-85</c:v>
                </c:pt>
                <c:pt idx="1598">
                  <c:v>-85</c:v>
                </c:pt>
                <c:pt idx="1599">
                  <c:v>-85</c:v>
                </c:pt>
                <c:pt idx="1600">
                  <c:v>-85</c:v>
                </c:pt>
                <c:pt idx="1601">
                  <c:v>-85</c:v>
                </c:pt>
                <c:pt idx="1602">
                  <c:v>-85</c:v>
                </c:pt>
                <c:pt idx="1603">
                  <c:v>-85</c:v>
                </c:pt>
                <c:pt idx="1604">
                  <c:v>-85</c:v>
                </c:pt>
                <c:pt idx="1605">
                  <c:v>-85</c:v>
                </c:pt>
                <c:pt idx="1606">
                  <c:v>-85</c:v>
                </c:pt>
                <c:pt idx="1607">
                  <c:v>-85</c:v>
                </c:pt>
                <c:pt idx="1608">
                  <c:v>-85</c:v>
                </c:pt>
                <c:pt idx="1609">
                  <c:v>-85</c:v>
                </c:pt>
                <c:pt idx="1610">
                  <c:v>-85</c:v>
                </c:pt>
                <c:pt idx="1611">
                  <c:v>-85</c:v>
                </c:pt>
                <c:pt idx="1612">
                  <c:v>-85</c:v>
                </c:pt>
                <c:pt idx="1613">
                  <c:v>-85</c:v>
                </c:pt>
                <c:pt idx="1614">
                  <c:v>-85</c:v>
                </c:pt>
                <c:pt idx="1615">
                  <c:v>-85</c:v>
                </c:pt>
                <c:pt idx="1616">
                  <c:v>-85</c:v>
                </c:pt>
                <c:pt idx="1617">
                  <c:v>-91</c:v>
                </c:pt>
                <c:pt idx="1618">
                  <c:v>-91</c:v>
                </c:pt>
                <c:pt idx="1619">
                  <c:v>-91</c:v>
                </c:pt>
                <c:pt idx="1620">
                  <c:v>-91</c:v>
                </c:pt>
                <c:pt idx="1621">
                  <c:v>-91</c:v>
                </c:pt>
                <c:pt idx="1622">
                  <c:v>-91</c:v>
                </c:pt>
                <c:pt idx="1623">
                  <c:v>-91</c:v>
                </c:pt>
                <c:pt idx="1624">
                  <c:v>-91</c:v>
                </c:pt>
                <c:pt idx="1625">
                  <c:v>-91</c:v>
                </c:pt>
                <c:pt idx="1626">
                  <c:v>-91</c:v>
                </c:pt>
                <c:pt idx="1627">
                  <c:v>-91</c:v>
                </c:pt>
                <c:pt idx="1628">
                  <c:v>-91</c:v>
                </c:pt>
                <c:pt idx="1629">
                  <c:v>-94</c:v>
                </c:pt>
                <c:pt idx="1630">
                  <c:v>-94</c:v>
                </c:pt>
                <c:pt idx="1631">
                  <c:v>-94</c:v>
                </c:pt>
                <c:pt idx="1632">
                  <c:v>-94</c:v>
                </c:pt>
                <c:pt idx="1633">
                  <c:v>-94</c:v>
                </c:pt>
                <c:pt idx="1634">
                  <c:v>-94</c:v>
                </c:pt>
                <c:pt idx="1635">
                  <c:v>-94</c:v>
                </c:pt>
                <c:pt idx="1636">
                  <c:v>-94</c:v>
                </c:pt>
                <c:pt idx="1637">
                  <c:v>-94</c:v>
                </c:pt>
                <c:pt idx="1638">
                  <c:v>-94</c:v>
                </c:pt>
                <c:pt idx="1639">
                  <c:v>-94</c:v>
                </c:pt>
                <c:pt idx="1640">
                  <c:v>-98</c:v>
                </c:pt>
                <c:pt idx="1641">
                  <c:v>-98</c:v>
                </c:pt>
                <c:pt idx="1642">
                  <c:v>-98</c:v>
                </c:pt>
                <c:pt idx="1643">
                  <c:v>-98</c:v>
                </c:pt>
                <c:pt idx="1644">
                  <c:v>-98</c:v>
                </c:pt>
                <c:pt idx="1645">
                  <c:v>-98</c:v>
                </c:pt>
                <c:pt idx="1646">
                  <c:v>-98</c:v>
                </c:pt>
                <c:pt idx="1647">
                  <c:v>-98</c:v>
                </c:pt>
                <c:pt idx="1648">
                  <c:v>-98</c:v>
                </c:pt>
                <c:pt idx="1649">
                  <c:v>-98</c:v>
                </c:pt>
                <c:pt idx="1650">
                  <c:v>-98</c:v>
                </c:pt>
                <c:pt idx="1651">
                  <c:v>-100</c:v>
                </c:pt>
                <c:pt idx="1652">
                  <c:v>-100</c:v>
                </c:pt>
                <c:pt idx="1653">
                  <c:v>-100</c:v>
                </c:pt>
                <c:pt idx="1654">
                  <c:v>-100</c:v>
                </c:pt>
                <c:pt idx="1655">
                  <c:v>-100</c:v>
                </c:pt>
                <c:pt idx="1656">
                  <c:v>-100</c:v>
                </c:pt>
                <c:pt idx="1657">
                  <c:v>-100</c:v>
                </c:pt>
                <c:pt idx="1658">
                  <c:v>-100</c:v>
                </c:pt>
                <c:pt idx="1659">
                  <c:v>-100</c:v>
                </c:pt>
                <c:pt idx="1660">
                  <c:v>-100</c:v>
                </c:pt>
                <c:pt idx="1661">
                  <c:v>-100</c:v>
                </c:pt>
                <c:pt idx="1662">
                  <c:v>-100</c:v>
                </c:pt>
                <c:pt idx="1663">
                  <c:v>-100</c:v>
                </c:pt>
                <c:pt idx="1664">
                  <c:v>-100</c:v>
                </c:pt>
                <c:pt idx="1665">
                  <c:v>-100</c:v>
                </c:pt>
                <c:pt idx="1666">
                  <c:v>-100</c:v>
                </c:pt>
                <c:pt idx="1667">
                  <c:v>-100</c:v>
                </c:pt>
                <c:pt idx="1668">
                  <c:v>-100</c:v>
                </c:pt>
                <c:pt idx="1669">
                  <c:v>-100</c:v>
                </c:pt>
                <c:pt idx="1670">
                  <c:v>-100</c:v>
                </c:pt>
                <c:pt idx="1671">
                  <c:v>-100</c:v>
                </c:pt>
                <c:pt idx="1672">
                  <c:v>-100</c:v>
                </c:pt>
                <c:pt idx="1673">
                  <c:v>-100</c:v>
                </c:pt>
                <c:pt idx="1674">
                  <c:v>-99</c:v>
                </c:pt>
                <c:pt idx="1675">
                  <c:v>-92</c:v>
                </c:pt>
                <c:pt idx="1676">
                  <c:v>-92</c:v>
                </c:pt>
                <c:pt idx="1677">
                  <c:v>-92</c:v>
                </c:pt>
                <c:pt idx="1678">
                  <c:v>-92</c:v>
                </c:pt>
                <c:pt idx="1679">
                  <c:v>-92</c:v>
                </c:pt>
                <c:pt idx="1680">
                  <c:v>-92</c:v>
                </c:pt>
                <c:pt idx="1681">
                  <c:v>-92</c:v>
                </c:pt>
                <c:pt idx="1682">
                  <c:v>-92</c:v>
                </c:pt>
                <c:pt idx="1683">
                  <c:v>-92</c:v>
                </c:pt>
                <c:pt idx="1684">
                  <c:v>-92</c:v>
                </c:pt>
                <c:pt idx="1685">
                  <c:v>-92</c:v>
                </c:pt>
                <c:pt idx="1686">
                  <c:v>-92</c:v>
                </c:pt>
                <c:pt idx="1687">
                  <c:v>-92</c:v>
                </c:pt>
                <c:pt idx="1688">
                  <c:v>-92</c:v>
                </c:pt>
                <c:pt idx="1689">
                  <c:v>-92</c:v>
                </c:pt>
                <c:pt idx="1690">
                  <c:v>-92</c:v>
                </c:pt>
                <c:pt idx="1691">
                  <c:v>-92</c:v>
                </c:pt>
                <c:pt idx="1692">
                  <c:v>-92</c:v>
                </c:pt>
                <c:pt idx="1693">
                  <c:v>-92</c:v>
                </c:pt>
                <c:pt idx="1694">
                  <c:v>-92</c:v>
                </c:pt>
                <c:pt idx="1695">
                  <c:v>-92</c:v>
                </c:pt>
                <c:pt idx="1696">
                  <c:v>-92</c:v>
                </c:pt>
                <c:pt idx="1697">
                  <c:v>-92</c:v>
                </c:pt>
                <c:pt idx="1698">
                  <c:v>-92</c:v>
                </c:pt>
                <c:pt idx="1699">
                  <c:v>-94</c:v>
                </c:pt>
                <c:pt idx="1700">
                  <c:v>-94</c:v>
                </c:pt>
                <c:pt idx="1701">
                  <c:v>-94</c:v>
                </c:pt>
                <c:pt idx="1702">
                  <c:v>-94</c:v>
                </c:pt>
                <c:pt idx="1703">
                  <c:v>-94</c:v>
                </c:pt>
                <c:pt idx="1704">
                  <c:v>-94</c:v>
                </c:pt>
                <c:pt idx="1705">
                  <c:v>-94</c:v>
                </c:pt>
                <c:pt idx="1706">
                  <c:v>-94</c:v>
                </c:pt>
                <c:pt idx="1707">
                  <c:v>-94</c:v>
                </c:pt>
                <c:pt idx="1708">
                  <c:v>-94</c:v>
                </c:pt>
                <c:pt idx="1709">
                  <c:v>-94</c:v>
                </c:pt>
                <c:pt idx="1710">
                  <c:v>-95</c:v>
                </c:pt>
                <c:pt idx="1711">
                  <c:v>-95</c:v>
                </c:pt>
                <c:pt idx="1712">
                  <c:v>-95</c:v>
                </c:pt>
                <c:pt idx="1713">
                  <c:v>-95</c:v>
                </c:pt>
                <c:pt idx="1714">
                  <c:v>-95</c:v>
                </c:pt>
                <c:pt idx="1715">
                  <c:v>-95</c:v>
                </c:pt>
                <c:pt idx="1716">
                  <c:v>-95</c:v>
                </c:pt>
                <c:pt idx="1717">
                  <c:v>-95</c:v>
                </c:pt>
                <c:pt idx="1718">
                  <c:v>-95</c:v>
                </c:pt>
                <c:pt idx="1719">
                  <c:v>-95</c:v>
                </c:pt>
                <c:pt idx="1720">
                  <c:v>-95</c:v>
                </c:pt>
                <c:pt idx="1721">
                  <c:v>-95</c:v>
                </c:pt>
                <c:pt idx="1722">
                  <c:v>-96</c:v>
                </c:pt>
                <c:pt idx="1723">
                  <c:v>-96</c:v>
                </c:pt>
                <c:pt idx="1724">
                  <c:v>-96</c:v>
                </c:pt>
                <c:pt idx="1725">
                  <c:v>-96</c:v>
                </c:pt>
                <c:pt idx="1726">
                  <c:v>-96</c:v>
                </c:pt>
                <c:pt idx="1727">
                  <c:v>-96</c:v>
                </c:pt>
                <c:pt idx="1728">
                  <c:v>-96</c:v>
                </c:pt>
                <c:pt idx="1729">
                  <c:v>-96</c:v>
                </c:pt>
                <c:pt idx="1730">
                  <c:v>-96</c:v>
                </c:pt>
                <c:pt idx="1731">
                  <c:v>-96</c:v>
                </c:pt>
                <c:pt idx="1732">
                  <c:v>-96</c:v>
                </c:pt>
                <c:pt idx="1733">
                  <c:v>-98</c:v>
                </c:pt>
                <c:pt idx="1734">
                  <c:v>-98</c:v>
                </c:pt>
                <c:pt idx="1735">
                  <c:v>-98</c:v>
                </c:pt>
                <c:pt idx="1736">
                  <c:v>-98</c:v>
                </c:pt>
                <c:pt idx="1737">
                  <c:v>-98</c:v>
                </c:pt>
                <c:pt idx="1738">
                  <c:v>-98</c:v>
                </c:pt>
                <c:pt idx="1739">
                  <c:v>-98</c:v>
                </c:pt>
                <c:pt idx="1740">
                  <c:v>-98</c:v>
                </c:pt>
                <c:pt idx="1741">
                  <c:v>-98</c:v>
                </c:pt>
                <c:pt idx="1742">
                  <c:v>-98</c:v>
                </c:pt>
                <c:pt idx="1743">
                  <c:v>-98</c:v>
                </c:pt>
                <c:pt idx="1744">
                  <c:v>-98</c:v>
                </c:pt>
                <c:pt idx="1745">
                  <c:v>-98</c:v>
                </c:pt>
                <c:pt idx="1746">
                  <c:v>-98</c:v>
                </c:pt>
                <c:pt idx="1747">
                  <c:v>-98</c:v>
                </c:pt>
                <c:pt idx="1748">
                  <c:v>-98</c:v>
                </c:pt>
                <c:pt idx="1749">
                  <c:v>-95</c:v>
                </c:pt>
                <c:pt idx="1750">
                  <c:v>-95</c:v>
                </c:pt>
                <c:pt idx="1751">
                  <c:v>-95</c:v>
                </c:pt>
                <c:pt idx="1752">
                  <c:v>-95</c:v>
                </c:pt>
                <c:pt idx="1753">
                  <c:v>-95</c:v>
                </c:pt>
                <c:pt idx="1754">
                  <c:v>-95</c:v>
                </c:pt>
                <c:pt idx="1755">
                  <c:v>-95</c:v>
                </c:pt>
                <c:pt idx="1756">
                  <c:v>-95</c:v>
                </c:pt>
                <c:pt idx="1757">
                  <c:v>-95</c:v>
                </c:pt>
                <c:pt idx="1758">
                  <c:v>-95</c:v>
                </c:pt>
                <c:pt idx="1759">
                  <c:v>-95</c:v>
                </c:pt>
                <c:pt idx="1760">
                  <c:v>-95</c:v>
                </c:pt>
                <c:pt idx="1761">
                  <c:v>-97</c:v>
                </c:pt>
                <c:pt idx="1762">
                  <c:v>-97</c:v>
                </c:pt>
                <c:pt idx="1763">
                  <c:v>-97</c:v>
                </c:pt>
                <c:pt idx="1764">
                  <c:v>-97</c:v>
                </c:pt>
                <c:pt idx="1765">
                  <c:v>-97</c:v>
                </c:pt>
                <c:pt idx="1766">
                  <c:v>-97</c:v>
                </c:pt>
                <c:pt idx="1767">
                  <c:v>-97</c:v>
                </c:pt>
                <c:pt idx="1768">
                  <c:v>-97</c:v>
                </c:pt>
                <c:pt idx="1769">
                  <c:v>-97</c:v>
                </c:pt>
                <c:pt idx="1770">
                  <c:v>-97</c:v>
                </c:pt>
                <c:pt idx="1771">
                  <c:v>-97</c:v>
                </c:pt>
                <c:pt idx="1772">
                  <c:v>-98</c:v>
                </c:pt>
                <c:pt idx="1773">
                  <c:v>-98</c:v>
                </c:pt>
                <c:pt idx="1774">
                  <c:v>-98</c:v>
                </c:pt>
                <c:pt idx="1775">
                  <c:v>-98</c:v>
                </c:pt>
                <c:pt idx="1776">
                  <c:v>-98</c:v>
                </c:pt>
                <c:pt idx="1777">
                  <c:v>-98</c:v>
                </c:pt>
                <c:pt idx="1778">
                  <c:v>-98</c:v>
                </c:pt>
                <c:pt idx="1779">
                  <c:v>-98</c:v>
                </c:pt>
                <c:pt idx="1780">
                  <c:v>-98</c:v>
                </c:pt>
                <c:pt idx="1781">
                  <c:v>-98</c:v>
                </c:pt>
                <c:pt idx="1782">
                  <c:v>-98</c:v>
                </c:pt>
                <c:pt idx="1783">
                  <c:v>-98</c:v>
                </c:pt>
                <c:pt idx="1784">
                  <c:v>-98</c:v>
                </c:pt>
                <c:pt idx="1785">
                  <c:v>-98</c:v>
                </c:pt>
                <c:pt idx="1786">
                  <c:v>-98</c:v>
                </c:pt>
                <c:pt idx="1787">
                  <c:v>-98</c:v>
                </c:pt>
                <c:pt idx="1788">
                  <c:v>-98</c:v>
                </c:pt>
                <c:pt idx="1789">
                  <c:v>-98</c:v>
                </c:pt>
                <c:pt idx="1790">
                  <c:v>-98</c:v>
                </c:pt>
                <c:pt idx="1791">
                  <c:v>-98</c:v>
                </c:pt>
                <c:pt idx="1792">
                  <c:v>-98</c:v>
                </c:pt>
                <c:pt idx="1793">
                  <c:v>-98</c:v>
                </c:pt>
                <c:pt idx="1794">
                  <c:v>-98</c:v>
                </c:pt>
                <c:pt idx="1795">
                  <c:v>-98</c:v>
                </c:pt>
                <c:pt idx="1796">
                  <c:v>-98</c:v>
                </c:pt>
                <c:pt idx="1797">
                  <c:v>-93</c:v>
                </c:pt>
                <c:pt idx="1798">
                  <c:v>-93</c:v>
                </c:pt>
                <c:pt idx="1799">
                  <c:v>-93</c:v>
                </c:pt>
                <c:pt idx="1800">
                  <c:v>-93</c:v>
                </c:pt>
                <c:pt idx="1801">
                  <c:v>-93</c:v>
                </c:pt>
                <c:pt idx="1802">
                  <c:v>-93</c:v>
                </c:pt>
                <c:pt idx="1803">
                  <c:v>-93</c:v>
                </c:pt>
                <c:pt idx="1804">
                  <c:v>-93</c:v>
                </c:pt>
                <c:pt idx="1805">
                  <c:v>-93</c:v>
                </c:pt>
                <c:pt idx="1806">
                  <c:v>-93</c:v>
                </c:pt>
                <c:pt idx="1807">
                  <c:v>-93</c:v>
                </c:pt>
                <c:pt idx="1808">
                  <c:v>-95</c:v>
                </c:pt>
                <c:pt idx="1809">
                  <c:v>-95</c:v>
                </c:pt>
                <c:pt idx="1810">
                  <c:v>-95</c:v>
                </c:pt>
                <c:pt idx="1811">
                  <c:v>-95</c:v>
                </c:pt>
                <c:pt idx="1812">
                  <c:v>-95</c:v>
                </c:pt>
                <c:pt idx="1813">
                  <c:v>-95</c:v>
                </c:pt>
                <c:pt idx="1814">
                  <c:v>-95</c:v>
                </c:pt>
                <c:pt idx="1815">
                  <c:v>-95</c:v>
                </c:pt>
                <c:pt idx="1816">
                  <c:v>-95</c:v>
                </c:pt>
                <c:pt idx="1817">
                  <c:v>-95</c:v>
                </c:pt>
                <c:pt idx="1818">
                  <c:v>-95</c:v>
                </c:pt>
                <c:pt idx="1819">
                  <c:v>-96</c:v>
                </c:pt>
                <c:pt idx="1820">
                  <c:v>-96</c:v>
                </c:pt>
                <c:pt idx="1821">
                  <c:v>-96</c:v>
                </c:pt>
                <c:pt idx="1822">
                  <c:v>-96</c:v>
                </c:pt>
                <c:pt idx="1823">
                  <c:v>-96</c:v>
                </c:pt>
                <c:pt idx="1824">
                  <c:v>-96</c:v>
                </c:pt>
                <c:pt idx="1825">
                  <c:v>-96</c:v>
                </c:pt>
                <c:pt idx="1826">
                  <c:v>-96</c:v>
                </c:pt>
                <c:pt idx="1827">
                  <c:v>-96</c:v>
                </c:pt>
                <c:pt idx="1828">
                  <c:v>-96</c:v>
                </c:pt>
                <c:pt idx="1829">
                  <c:v>-96</c:v>
                </c:pt>
                <c:pt idx="1830">
                  <c:v>-96</c:v>
                </c:pt>
                <c:pt idx="1831">
                  <c:v>-98</c:v>
                </c:pt>
                <c:pt idx="1832">
                  <c:v>-98</c:v>
                </c:pt>
                <c:pt idx="1833">
                  <c:v>-98</c:v>
                </c:pt>
                <c:pt idx="1834">
                  <c:v>-98</c:v>
                </c:pt>
                <c:pt idx="1835">
                  <c:v>-98</c:v>
                </c:pt>
                <c:pt idx="1836">
                  <c:v>-98</c:v>
                </c:pt>
                <c:pt idx="1837">
                  <c:v>-98</c:v>
                </c:pt>
                <c:pt idx="1838">
                  <c:v>-98</c:v>
                </c:pt>
                <c:pt idx="1839">
                  <c:v>-98</c:v>
                </c:pt>
                <c:pt idx="1840">
                  <c:v>-98</c:v>
                </c:pt>
                <c:pt idx="1841">
                  <c:v>-98</c:v>
                </c:pt>
                <c:pt idx="1842">
                  <c:v>-100</c:v>
                </c:pt>
                <c:pt idx="1843">
                  <c:v>-100</c:v>
                </c:pt>
                <c:pt idx="1844">
                  <c:v>-100</c:v>
                </c:pt>
                <c:pt idx="1845">
                  <c:v>-100</c:v>
                </c:pt>
                <c:pt idx="1846">
                  <c:v>-100</c:v>
                </c:pt>
                <c:pt idx="1847">
                  <c:v>-100</c:v>
                </c:pt>
                <c:pt idx="1848">
                  <c:v>-100</c:v>
                </c:pt>
                <c:pt idx="1849">
                  <c:v>-100</c:v>
                </c:pt>
                <c:pt idx="1850">
                  <c:v>-100</c:v>
                </c:pt>
                <c:pt idx="1851">
                  <c:v>-100</c:v>
                </c:pt>
                <c:pt idx="1852">
                  <c:v>-100</c:v>
                </c:pt>
                <c:pt idx="1853">
                  <c:v>-100</c:v>
                </c:pt>
                <c:pt idx="1854">
                  <c:v>-101</c:v>
                </c:pt>
                <c:pt idx="1855">
                  <c:v>-101</c:v>
                </c:pt>
                <c:pt idx="1856">
                  <c:v>-101</c:v>
                </c:pt>
                <c:pt idx="1857">
                  <c:v>-101</c:v>
                </c:pt>
                <c:pt idx="1858">
                  <c:v>-101</c:v>
                </c:pt>
                <c:pt idx="1859">
                  <c:v>-101</c:v>
                </c:pt>
                <c:pt idx="1860">
                  <c:v>-101</c:v>
                </c:pt>
                <c:pt idx="1861">
                  <c:v>-101</c:v>
                </c:pt>
                <c:pt idx="1862">
                  <c:v>-101</c:v>
                </c:pt>
                <c:pt idx="1863">
                  <c:v>-101</c:v>
                </c:pt>
                <c:pt idx="1864">
                  <c:v>-101</c:v>
                </c:pt>
                <c:pt idx="1865">
                  <c:v>-101</c:v>
                </c:pt>
                <c:pt idx="1866">
                  <c:v>-95</c:v>
                </c:pt>
                <c:pt idx="1867">
                  <c:v>-95</c:v>
                </c:pt>
                <c:pt idx="1868">
                  <c:v>-95</c:v>
                </c:pt>
                <c:pt idx="1869">
                  <c:v>-95</c:v>
                </c:pt>
                <c:pt idx="1870">
                  <c:v>-95</c:v>
                </c:pt>
                <c:pt idx="1871">
                  <c:v>-95</c:v>
                </c:pt>
                <c:pt idx="1872">
                  <c:v>-95</c:v>
                </c:pt>
                <c:pt idx="1873">
                  <c:v>-95</c:v>
                </c:pt>
                <c:pt idx="1874">
                  <c:v>-95</c:v>
                </c:pt>
                <c:pt idx="1875">
                  <c:v>-95</c:v>
                </c:pt>
                <c:pt idx="1876">
                  <c:v>-95</c:v>
                </c:pt>
                <c:pt idx="1877">
                  <c:v>-95</c:v>
                </c:pt>
                <c:pt idx="1878">
                  <c:v>-95</c:v>
                </c:pt>
                <c:pt idx="1879">
                  <c:v>-95</c:v>
                </c:pt>
                <c:pt idx="1880">
                  <c:v>-95</c:v>
                </c:pt>
                <c:pt idx="1881">
                  <c:v>-95</c:v>
                </c:pt>
                <c:pt idx="1882">
                  <c:v>-95</c:v>
                </c:pt>
                <c:pt idx="1883">
                  <c:v>-95</c:v>
                </c:pt>
                <c:pt idx="1884">
                  <c:v>-95</c:v>
                </c:pt>
                <c:pt idx="1885">
                  <c:v>-95</c:v>
                </c:pt>
                <c:pt idx="1886">
                  <c:v>-95</c:v>
                </c:pt>
                <c:pt idx="1887">
                  <c:v>-95</c:v>
                </c:pt>
                <c:pt idx="1888">
                  <c:v>-95</c:v>
                </c:pt>
                <c:pt idx="1889">
                  <c:v>-95</c:v>
                </c:pt>
                <c:pt idx="1890">
                  <c:v>-95</c:v>
                </c:pt>
                <c:pt idx="1891">
                  <c:v>-95</c:v>
                </c:pt>
                <c:pt idx="1892">
                  <c:v>-95</c:v>
                </c:pt>
                <c:pt idx="1893">
                  <c:v>-95</c:v>
                </c:pt>
                <c:pt idx="1894">
                  <c:v>-95</c:v>
                </c:pt>
                <c:pt idx="1895">
                  <c:v>-92</c:v>
                </c:pt>
                <c:pt idx="1896">
                  <c:v>-92</c:v>
                </c:pt>
                <c:pt idx="1897">
                  <c:v>-92</c:v>
                </c:pt>
                <c:pt idx="1898">
                  <c:v>-92</c:v>
                </c:pt>
                <c:pt idx="1899">
                  <c:v>-92</c:v>
                </c:pt>
                <c:pt idx="1900">
                  <c:v>-92</c:v>
                </c:pt>
                <c:pt idx="1901">
                  <c:v>-92</c:v>
                </c:pt>
                <c:pt idx="1902">
                  <c:v>-92</c:v>
                </c:pt>
                <c:pt idx="1903">
                  <c:v>-92</c:v>
                </c:pt>
                <c:pt idx="1904">
                  <c:v>-92</c:v>
                </c:pt>
                <c:pt idx="1905">
                  <c:v>-92</c:v>
                </c:pt>
                <c:pt idx="1906">
                  <c:v>-92</c:v>
                </c:pt>
                <c:pt idx="1907">
                  <c:v>-92</c:v>
                </c:pt>
                <c:pt idx="1908">
                  <c:v>-92</c:v>
                </c:pt>
                <c:pt idx="1909">
                  <c:v>-92</c:v>
                </c:pt>
                <c:pt idx="1910">
                  <c:v>-92</c:v>
                </c:pt>
                <c:pt idx="1911">
                  <c:v>-92</c:v>
                </c:pt>
                <c:pt idx="1912">
                  <c:v>-92</c:v>
                </c:pt>
                <c:pt idx="1913">
                  <c:v>-92</c:v>
                </c:pt>
                <c:pt idx="1914">
                  <c:v>-92</c:v>
                </c:pt>
                <c:pt idx="1915">
                  <c:v>-92</c:v>
                </c:pt>
                <c:pt idx="1916">
                  <c:v>-92</c:v>
                </c:pt>
                <c:pt idx="1917">
                  <c:v>-92</c:v>
                </c:pt>
                <c:pt idx="1918">
                  <c:v>-92</c:v>
                </c:pt>
                <c:pt idx="1919">
                  <c:v>-92</c:v>
                </c:pt>
                <c:pt idx="1920">
                  <c:v>-92</c:v>
                </c:pt>
                <c:pt idx="1921">
                  <c:v>-92</c:v>
                </c:pt>
                <c:pt idx="1922">
                  <c:v>-92</c:v>
                </c:pt>
                <c:pt idx="1923">
                  <c:v>-92</c:v>
                </c:pt>
                <c:pt idx="1924">
                  <c:v>-92</c:v>
                </c:pt>
                <c:pt idx="1925">
                  <c:v>-92</c:v>
                </c:pt>
                <c:pt idx="1926">
                  <c:v>-92</c:v>
                </c:pt>
                <c:pt idx="1927">
                  <c:v>-92</c:v>
                </c:pt>
                <c:pt idx="1928">
                  <c:v>-92</c:v>
                </c:pt>
                <c:pt idx="1929">
                  <c:v>-92</c:v>
                </c:pt>
                <c:pt idx="1930">
                  <c:v>-92</c:v>
                </c:pt>
                <c:pt idx="1931">
                  <c:v>-92</c:v>
                </c:pt>
                <c:pt idx="1932">
                  <c:v>-92</c:v>
                </c:pt>
                <c:pt idx="1933">
                  <c:v>-92</c:v>
                </c:pt>
                <c:pt idx="1934">
                  <c:v>-92</c:v>
                </c:pt>
                <c:pt idx="1935">
                  <c:v>-92</c:v>
                </c:pt>
                <c:pt idx="1936">
                  <c:v>-92</c:v>
                </c:pt>
                <c:pt idx="1937">
                  <c:v>-92</c:v>
                </c:pt>
                <c:pt idx="1938">
                  <c:v>-92</c:v>
                </c:pt>
                <c:pt idx="1939">
                  <c:v>-92</c:v>
                </c:pt>
                <c:pt idx="1940">
                  <c:v>-92</c:v>
                </c:pt>
                <c:pt idx="1941">
                  <c:v>-86</c:v>
                </c:pt>
                <c:pt idx="1942">
                  <c:v>-86</c:v>
                </c:pt>
                <c:pt idx="1943">
                  <c:v>-86</c:v>
                </c:pt>
                <c:pt idx="1944">
                  <c:v>-86</c:v>
                </c:pt>
                <c:pt idx="1945">
                  <c:v>-86</c:v>
                </c:pt>
                <c:pt idx="1946">
                  <c:v>-86</c:v>
                </c:pt>
                <c:pt idx="1947">
                  <c:v>-86</c:v>
                </c:pt>
                <c:pt idx="1948">
                  <c:v>-86</c:v>
                </c:pt>
                <c:pt idx="1949">
                  <c:v>-86</c:v>
                </c:pt>
                <c:pt idx="1950">
                  <c:v>-86</c:v>
                </c:pt>
                <c:pt idx="1951">
                  <c:v>-86</c:v>
                </c:pt>
                <c:pt idx="1952">
                  <c:v>-76</c:v>
                </c:pt>
                <c:pt idx="1953">
                  <c:v>-76</c:v>
                </c:pt>
                <c:pt idx="1954">
                  <c:v>-76</c:v>
                </c:pt>
                <c:pt idx="1955">
                  <c:v>-76</c:v>
                </c:pt>
                <c:pt idx="1956">
                  <c:v>-76</c:v>
                </c:pt>
                <c:pt idx="1957">
                  <c:v>-76</c:v>
                </c:pt>
                <c:pt idx="1958">
                  <c:v>-76</c:v>
                </c:pt>
                <c:pt idx="1959">
                  <c:v>-76</c:v>
                </c:pt>
                <c:pt idx="1960">
                  <c:v>-76</c:v>
                </c:pt>
                <c:pt idx="1961">
                  <c:v>-76</c:v>
                </c:pt>
                <c:pt idx="1962">
                  <c:v>-76</c:v>
                </c:pt>
                <c:pt idx="1963">
                  <c:v>-76</c:v>
                </c:pt>
                <c:pt idx="1964">
                  <c:v>-76</c:v>
                </c:pt>
                <c:pt idx="1965">
                  <c:v>-76</c:v>
                </c:pt>
                <c:pt idx="1966">
                  <c:v>-76</c:v>
                </c:pt>
                <c:pt idx="1967">
                  <c:v>-76</c:v>
                </c:pt>
                <c:pt idx="1968">
                  <c:v>-76</c:v>
                </c:pt>
                <c:pt idx="1969">
                  <c:v>-76</c:v>
                </c:pt>
                <c:pt idx="1970">
                  <c:v>-76</c:v>
                </c:pt>
                <c:pt idx="1971">
                  <c:v>-76</c:v>
                </c:pt>
                <c:pt idx="1972">
                  <c:v>-76</c:v>
                </c:pt>
                <c:pt idx="1973">
                  <c:v>-76</c:v>
                </c:pt>
                <c:pt idx="1974">
                  <c:v>-76</c:v>
                </c:pt>
                <c:pt idx="1975">
                  <c:v>-76</c:v>
                </c:pt>
                <c:pt idx="1976">
                  <c:v>-76</c:v>
                </c:pt>
                <c:pt idx="1977">
                  <c:v>-76</c:v>
                </c:pt>
                <c:pt idx="1978">
                  <c:v>-76</c:v>
                </c:pt>
                <c:pt idx="1979">
                  <c:v>-76</c:v>
                </c:pt>
                <c:pt idx="1980">
                  <c:v>-76</c:v>
                </c:pt>
                <c:pt idx="1981">
                  <c:v>-80</c:v>
                </c:pt>
                <c:pt idx="1982">
                  <c:v>-80</c:v>
                </c:pt>
                <c:pt idx="1983">
                  <c:v>-80</c:v>
                </c:pt>
                <c:pt idx="1984">
                  <c:v>-80</c:v>
                </c:pt>
                <c:pt idx="1985">
                  <c:v>-80</c:v>
                </c:pt>
                <c:pt idx="1986">
                  <c:v>-80</c:v>
                </c:pt>
                <c:pt idx="1987">
                  <c:v>-80</c:v>
                </c:pt>
                <c:pt idx="1988">
                  <c:v>-80</c:v>
                </c:pt>
                <c:pt idx="1989">
                  <c:v>-80</c:v>
                </c:pt>
                <c:pt idx="1990">
                  <c:v>-80</c:v>
                </c:pt>
                <c:pt idx="1991">
                  <c:v>-80</c:v>
                </c:pt>
                <c:pt idx="1992">
                  <c:v>-83</c:v>
                </c:pt>
                <c:pt idx="1993">
                  <c:v>-83</c:v>
                </c:pt>
                <c:pt idx="1994">
                  <c:v>-83</c:v>
                </c:pt>
                <c:pt idx="1995">
                  <c:v>-83</c:v>
                </c:pt>
                <c:pt idx="1996">
                  <c:v>-83</c:v>
                </c:pt>
                <c:pt idx="1997">
                  <c:v>-83</c:v>
                </c:pt>
                <c:pt idx="1998">
                  <c:v>-83</c:v>
                </c:pt>
                <c:pt idx="1999">
                  <c:v>-83</c:v>
                </c:pt>
                <c:pt idx="2000">
                  <c:v>-83</c:v>
                </c:pt>
                <c:pt idx="2001">
                  <c:v>-83</c:v>
                </c:pt>
                <c:pt idx="2002">
                  <c:v>-83</c:v>
                </c:pt>
                <c:pt idx="2003">
                  <c:v>-83</c:v>
                </c:pt>
                <c:pt idx="2004">
                  <c:v>-84</c:v>
                </c:pt>
                <c:pt idx="2005">
                  <c:v>-84</c:v>
                </c:pt>
                <c:pt idx="2006">
                  <c:v>-84</c:v>
                </c:pt>
                <c:pt idx="2007">
                  <c:v>-84</c:v>
                </c:pt>
                <c:pt idx="2008">
                  <c:v>-84</c:v>
                </c:pt>
                <c:pt idx="2009">
                  <c:v>-84</c:v>
                </c:pt>
                <c:pt idx="2010">
                  <c:v>-84</c:v>
                </c:pt>
                <c:pt idx="2011">
                  <c:v>-84</c:v>
                </c:pt>
                <c:pt idx="2012">
                  <c:v>-84</c:v>
                </c:pt>
                <c:pt idx="2013">
                  <c:v>-84</c:v>
                </c:pt>
                <c:pt idx="2014">
                  <c:v>-84</c:v>
                </c:pt>
                <c:pt idx="2015">
                  <c:v>-88</c:v>
                </c:pt>
                <c:pt idx="2016">
                  <c:v>-88</c:v>
                </c:pt>
                <c:pt idx="2017">
                  <c:v>-88</c:v>
                </c:pt>
                <c:pt idx="2018">
                  <c:v>-88</c:v>
                </c:pt>
                <c:pt idx="2019">
                  <c:v>-88</c:v>
                </c:pt>
                <c:pt idx="2020">
                  <c:v>-88</c:v>
                </c:pt>
                <c:pt idx="2021">
                  <c:v>-88</c:v>
                </c:pt>
                <c:pt idx="2022">
                  <c:v>-88</c:v>
                </c:pt>
                <c:pt idx="2023">
                  <c:v>-88</c:v>
                </c:pt>
                <c:pt idx="2024">
                  <c:v>-88</c:v>
                </c:pt>
                <c:pt idx="2025">
                  <c:v>-88</c:v>
                </c:pt>
                <c:pt idx="2026">
                  <c:v>-84</c:v>
                </c:pt>
                <c:pt idx="2027">
                  <c:v>-84</c:v>
                </c:pt>
                <c:pt idx="2028">
                  <c:v>-84</c:v>
                </c:pt>
                <c:pt idx="2029">
                  <c:v>-84</c:v>
                </c:pt>
                <c:pt idx="2030">
                  <c:v>-84</c:v>
                </c:pt>
                <c:pt idx="2031">
                  <c:v>-84</c:v>
                </c:pt>
                <c:pt idx="2032">
                  <c:v>-84</c:v>
                </c:pt>
                <c:pt idx="2033">
                  <c:v>-84</c:v>
                </c:pt>
                <c:pt idx="2034">
                  <c:v>-84</c:v>
                </c:pt>
                <c:pt idx="2035">
                  <c:v>-84</c:v>
                </c:pt>
                <c:pt idx="2036">
                  <c:v>-84</c:v>
                </c:pt>
                <c:pt idx="2037">
                  <c:v>-84</c:v>
                </c:pt>
                <c:pt idx="2038">
                  <c:v>-84</c:v>
                </c:pt>
                <c:pt idx="2039">
                  <c:v>-84</c:v>
                </c:pt>
                <c:pt idx="2040">
                  <c:v>-84</c:v>
                </c:pt>
                <c:pt idx="2041">
                  <c:v>-84</c:v>
                </c:pt>
                <c:pt idx="2042">
                  <c:v>-84</c:v>
                </c:pt>
                <c:pt idx="2043">
                  <c:v>-84</c:v>
                </c:pt>
                <c:pt idx="2044">
                  <c:v>-84</c:v>
                </c:pt>
                <c:pt idx="2045">
                  <c:v>-84</c:v>
                </c:pt>
                <c:pt idx="2046">
                  <c:v>-84</c:v>
                </c:pt>
                <c:pt idx="2047">
                  <c:v>-84</c:v>
                </c:pt>
                <c:pt idx="2048">
                  <c:v>-84</c:v>
                </c:pt>
                <c:pt idx="2049">
                  <c:v>-84</c:v>
                </c:pt>
                <c:pt idx="2050">
                  <c:v>-84</c:v>
                </c:pt>
                <c:pt idx="2051">
                  <c:v>-84</c:v>
                </c:pt>
                <c:pt idx="2052">
                  <c:v>-84</c:v>
                </c:pt>
                <c:pt idx="2053">
                  <c:v>-84</c:v>
                </c:pt>
                <c:pt idx="2054">
                  <c:v>-84</c:v>
                </c:pt>
                <c:pt idx="2055">
                  <c:v>-84</c:v>
                </c:pt>
                <c:pt idx="2056">
                  <c:v>-84</c:v>
                </c:pt>
                <c:pt idx="2057">
                  <c:v>-84</c:v>
                </c:pt>
                <c:pt idx="2058">
                  <c:v>-84</c:v>
                </c:pt>
                <c:pt idx="2059">
                  <c:v>-84</c:v>
                </c:pt>
                <c:pt idx="2060">
                  <c:v>-84</c:v>
                </c:pt>
                <c:pt idx="2061">
                  <c:v>-84</c:v>
                </c:pt>
                <c:pt idx="2062">
                  <c:v>-84</c:v>
                </c:pt>
                <c:pt idx="2063">
                  <c:v>-84</c:v>
                </c:pt>
                <c:pt idx="2064">
                  <c:v>-84</c:v>
                </c:pt>
                <c:pt idx="2065">
                  <c:v>-84</c:v>
                </c:pt>
                <c:pt idx="2066">
                  <c:v>-84</c:v>
                </c:pt>
                <c:pt idx="2067">
                  <c:v>-84</c:v>
                </c:pt>
                <c:pt idx="2068">
                  <c:v>-84</c:v>
                </c:pt>
                <c:pt idx="2069">
                  <c:v>-84</c:v>
                </c:pt>
                <c:pt idx="2070">
                  <c:v>-84</c:v>
                </c:pt>
                <c:pt idx="2071">
                  <c:v>-84</c:v>
                </c:pt>
                <c:pt idx="2072">
                  <c:v>-84</c:v>
                </c:pt>
                <c:pt idx="2073">
                  <c:v>-84</c:v>
                </c:pt>
                <c:pt idx="2074">
                  <c:v>-84</c:v>
                </c:pt>
                <c:pt idx="2075">
                  <c:v>-84</c:v>
                </c:pt>
                <c:pt idx="2076">
                  <c:v>-84</c:v>
                </c:pt>
                <c:pt idx="2077">
                  <c:v>-79</c:v>
                </c:pt>
                <c:pt idx="2078">
                  <c:v>-79</c:v>
                </c:pt>
                <c:pt idx="2079">
                  <c:v>-79</c:v>
                </c:pt>
                <c:pt idx="2080">
                  <c:v>-79</c:v>
                </c:pt>
                <c:pt idx="2081">
                  <c:v>-79</c:v>
                </c:pt>
                <c:pt idx="2082">
                  <c:v>-79</c:v>
                </c:pt>
                <c:pt idx="2083">
                  <c:v>-79</c:v>
                </c:pt>
                <c:pt idx="2084">
                  <c:v>-79</c:v>
                </c:pt>
                <c:pt idx="2085">
                  <c:v>-79</c:v>
                </c:pt>
                <c:pt idx="2086">
                  <c:v>-79</c:v>
                </c:pt>
                <c:pt idx="2087">
                  <c:v>-79</c:v>
                </c:pt>
                <c:pt idx="2088">
                  <c:v>-79</c:v>
                </c:pt>
                <c:pt idx="2089">
                  <c:v>-79</c:v>
                </c:pt>
                <c:pt idx="2090">
                  <c:v>-79</c:v>
                </c:pt>
                <c:pt idx="2091">
                  <c:v>-79</c:v>
                </c:pt>
                <c:pt idx="2092">
                  <c:v>-79</c:v>
                </c:pt>
                <c:pt idx="2093">
                  <c:v>-79</c:v>
                </c:pt>
                <c:pt idx="2094">
                  <c:v>-79</c:v>
                </c:pt>
                <c:pt idx="2095">
                  <c:v>-79</c:v>
                </c:pt>
                <c:pt idx="2096">
                  <c:v>-79</c:v>
                </c:pt>
                <c:pt idx="2097">
                  <c:v>-79</c:v>
                </c:pt>
                <c:pt idx="2098">
                  <c:v>-79</c:v>
                </c:pt>
                <c:pt idx="2099">
                  <c:v>-81</c:v>
                </c:pt>
                <c:pt idx="2100">
                  <c:v>-81</c:v>
                </c:pt>
                <c:pt idx="2101">
                  <c:v>-81</c:v>
                </c:pt>
                <c:pt idx="2102">
                  <c:v>-81</c:v>
                </c:pt>
                <c:pt idx="2103">
                  <c:v>-81</c:v>
                </c:pt>
                <c:pt idx="2104">
                  <c:v>-81</c:v>
                </c:pt>
                <c:pt idx="2105">
                  <c:v>-81</c:v>
                </c:pt>
                <c:pt idx="2106">
                  <c:v>-81</c:v>
                </c:pt>
                <c:pt idx="2107">
                  <c:v>-81</c:v>
                </c:pt>
                <c:pt idx="2108">
                  <c:v>-81</c:v>
                </c:pt>
                <c:pt idx="2109">
                  <c:v>-81</c:v>
                </c:pt>
                <c:pt idx="2110">
                  <c:v>-81</c:v>
                </c:pt>
                <c:pt idx="2111">
                  <c:v>-82</c:v>
                </c:pt>
                <c:pt idx="2112">
                  <c:v>-82</c:v>
                </c:pt>
                <c:pt idx="2113">
                  <c:v>-82</c:v>
                </c:pt>
                <c:pt idx="2114">
                  <c:v>-82</c:v>
                </c:pt>
                <c:pt idx="2115">
                  <c:v>-82</c:v>
                </c:pt>
                <c:pt idx="2116">
                  <c:v>-82</c:v>
                </c:pt>
                <c:pt idx="2117">
                  <c:v>-82</c:v>
                </c:pt>
                <c:pt idx="2118">
                  <c:v>-82</c:v>
                </c:pt>
                <c:pt idx="2119">
                  <c:v>-82</c:v>
                </c:pt>
                <c:pt idx="2120">
                  <c:v>-82</c:v>
                </c:pt>
                <c:pt idx="2121">
                  <c:v>-82</c:v>
                </c:pt>
                <c:pt idx="2122">
                  <c:v>-78</c:v>
                </c:pt>
                <c:pt idx="2123">
                  <c:v>-78</c:v>
                </c:pt>
                <c:pt idx="2124">
                  <c:v>-78</c:v>
                </c:pt>
                <c:pt idx="2125">
                  <c:v>-78</c:v>
                </c:pt>
                <c:pt idx="2126">
                  <c:v>-78</c:v>
                </c:pt>
                <c:pt idx="2127">
                  <c:v>-78</c:v>
                </c:pt>
                <c:pt idx="2128">
                  <c:v>-78</c:v>
                </c:pt>
                <c:pt idx="2129">
                  <c:v>-78</c:v>
                </c:pt>
                <c:pt idx="2130">
                  <c:v>-78</c:v>
                </c:pt>
                <c:pt idx="2131">
                  <c:v>-78</c:v>
                </c:pt>
                <c:pt idx="2132">
                  <c:v>-78</c:v>
                </c:pt>
                <c:pt idx="2133">
                  <c:v>-78</c:v>
                </c:pt>
                <c:pt idx="2134">
                  <c:v>-78</c:v>
                </c:pt>
                <c:pt idx="2135">
                  <c:v>-78</c:v>
                </c:pt>
                <c:pt idx="2136">
                  <c:v>-78</c:v>
                </c:pt>
                <c:pt idx="2137">
                  <c:v>-78</c:v>
                </c:pt>
                <c:pt idx="2138">
                  <c:v>-78</c:v>
                </c:pt>
                <c:pt idx="2139">
                  <c:v>-78</c:v>
                </c:pt>
                <c:pt idx="2140">
                  <c:v>-78</c:v>
                </c:pt>
                <c:pt idx="2141">
                  <c:v>-78</c:v>
                </c:pt>
                <c:pt idx="2142">
                  <c:v>-78</c:v>
                </c:pt>
                <c:pt idx="2143">
                  <c:v>-78</c:v>
                </c:pt>
                <c:pt idx="2144">
                  <c:v>-78</c:v>
                </c:pt>
                <c:pt idx="2145">
                  <c:v>-78</c:v>
                </c:pt>
                <c:pt idx="2146">
                  <c:v>-80</c:v>
                </c:pt>
                <c:pt idx="2147">
                  <c:v>-80</c:v>
                </c:pt>
                <c:pt idx="2148">
                  <c:v>-80</c:v>
                </c:pt>
                <c:pt idx="2149">
                  <c:v>-80</c:v>
                </c:pt>
                <c:pt idx="2150">
                  <c:v>-80</c:v>
                </c:pt>
                <c:pt idx="2151">
                  <c:v>-80</c:v>
                </c:pt>
                <c:pt idx="2152">
                  <c:v>-80</c:v>
                </c:pt>
                <c:pt idx="2153">
                  <c:v>-80</c:v>
                </c:pt>
                <c:pt idx="2154">
                  <c:v>-80</c:v>
                </c:pt>
                <c:pt idx="2155">
                  <c:v>-80</c:v>
                </c:pt>
                <c:pt idx="2156">
                  <c:v>-80</c:v>
                </c:pt>
                <c:pt idx="2157">
                  <c:v>-81</c:v>
                </c:pt>
                <c:pt idx="2158">
                  <c:v>-81</c:v>
                </c:pt>
                <c:pt idx="2159">
                  <c:v>-81</c:v>
                </c:pt>
                <c:pt idx="2160">
                  <c:v>-81</c:v>
                </c:pt>
                <c:pt idx="2161">
                  <c:v>-81</c:v>
                </c:pt>
                <c:pt idx="2162">
                  <c:v>-81</c:v>
                </c:pt>
                <c:pt idx="2163">
                  <c:v>-81</c:v>
                </c:pt>
                <c:pt idx="2164">
                  <c:v>-81</c:v>
                </c:pt>
                <c:pt idx="2165">
                  <c:v>-81</c:v>
                </c:pt>
                <c:pt idx="2166">
                  <c:v>-81</c:v>
                </c:pt>
                <c:pt idx="2167">
                  <c:v>-81</c:v>
                </c:pt>
                <c:pt idx="2168">
                  <c:v>-83</c:v>
                </c:pt>
                <c:pt idx="2169">
                  <c:v>-83</c:v>
                </c:pt>
                <c:pt idx="2170">
                  <c:v>-83</c:v>
                </c:pt>
                <c:pt idx="2171">
                  <c:v>-83</c:v>
                </c:pt>
                <c:pt idx="2172">
                  <c:v>-83</c:v>
                </c:pt>
                <c:pt idx="2173">
                  <c:v>-83</c:v>
                </c:pt>
                <c:pt idx="2174">
                  <c:v>-83</c:v>
                </c:pt>
                <c:pt idx="2175">
                  <c:v>-83</c:v>
                </c:pt>
                <c:pt idx="2176">
                  <c:v>-83</c:v>
                </c:pt>
                <c:pt idx="2177">
                  <c:v>-83</c:v>
                </c:pt>
                <c:pt idx="2178">
                  <c:v>-83</c:v>
                </c:pt>
                <c:pt idx="2179">
                  <c:v>-83</c:v>
                </c:pt>
                <c:pt idx="2180">
                  <c:v>-83</c:v>
                </c:pt>
                <c:pt idx="2181">
                  <c:v>-83</c:v>
                </c:pt>
                <c:pt idx="2182">
                  <c:v>-83</c:v>
                </c:pt>
                <c:pt idx="2183">
                  <c:v>-83</c:v>
                </c:pt>
                <c:pt idx="2184">
                  <c:v>-83</c:v>
                </c:pt>
                <c:pt idx="2185">
                  <c:v>-83</c:v>
                </c:pt>
                <c:pt idx="2186">
                  <c:v>-83</c:v>
                </c:pt>
                <c:pt idx="2187">
                  <c:v>-85</c:v>
                </c:pt>
                <c:pt idx="2188">
                  <c:v>-85</c:v>
                </c:pt>
                <c:pt idx="2189">
                  <c:v>-85</c:v>
                </c:pt>
                <c:pt idx="2190">
                  <c:v>-85</c:v>
                </c:pt>
                <c:pt idx="2191">
                  <c:v>-85</c:v>
                </c:pt>
                <c:pt idx="2192">
                  <c:v>-85</c:v>
                </c:pt>
                <c:pt idx="2193">
                  <c:v>-85</c:v>
                </c:pt>
                <c:pt idx="2194">
                  <c:v>-85</c:v>
                </c:pt>
                <c:pt idx="2195">
                  <c:v>-85</c:v>
                </c:pt>
                <c:pt idx="2196">
                  <c:v>-85</c:v>
                </c:pt>
                <c:pt idx="2197">
                  <c:v>-85</c:v>
                </c:pt>
                <c:pt idx="2198">
                  <c:v>-86</c:v>
                </c:pt>
                <c:pt idx="2199">
                  <c:v>-86</c:v>
                </c:pt>
                <c:pt idx="2200">
                  <c:v>-86</c:v>
                </c:pt>
                <c:pt idx="2201">
                  <c:v>-86</c:v>
                </c:pt>
                <c:pt idx="2202">
                  <c:v>-86</c:v>
                </c:pt>
                <c:pt idx="2203">
                  <c:v>-86</c:v>
                </c:pt>
                <c:pt idx="2204">
                  <c:v>-86</c:v>
                </c:pt>
                <c:pt idx="2205">
                  <c:v>-86</c:v>
                </c:pt>
                <c:pt idx="2206">
                  <c:v>-86</c:v>
                </c:pt>
                <c:pt idx="2207">
                  <c:v>-86</c:v>
                </c:pt>
                <c:pt idx="2208">
                  <c:v>-86</c:v>
                </c:pt>
                <c:pt idx="2209">
                  <c:v>-86</c:v>
                </c:pt>
                <c:pt idx="2210">
                  <c:v>-88</c:v>
                </c:pt>
                <c:pt idx="2211">
                  <c:v>-88</c:v>
                </c:pt>
                <c:pt idx="2212">
                  <c:v>-88</c:v>
                </c:pt>
                <c:pt idx="2213">
                  <c:v>-88</c:v>
                </c:pt>
                <c:pt idx="2214">
                  <c:v>-88</c:v>
                </c:pt>
                <c:pt idx="2215">
                  <c:v>-88</c:v>
                </c:pt>
                <c:pt idx="2216">
                  <c:v>-88</c:v>
                </c:pt>
                <c:pt idx="2217">
                  <c:v>-88</c:v>
                </c:pt>
                <c:pt idx="2218">
                  <c:v>-88</c:v>
                </c:pt>
                <c:pt idx="2219">
                  <c:v>-88</c:v>
                </c:pt>
                <c:pt idx="2220">
                  <c:v>-88</c:v>
                </c:pt>
                <c:pt idx="2221">
                  <c:v>-88</c:v>
                </c:pt>
                <c:pt idx="2222">
                  <c:v>-88</c:v>
                </c:pt>
                <c:pt idx="2223">
                  <c:v>-88</c:v>
                </c:pt>
                <c:pt idx="2224">
                  <c:v>-88</c:v>
                </c:pt>
                <c:pt idx="2225">
                  <c:v>-88</c:v>
                </c:pt>
                <c:pt idx="2226">
                  <c:v>-88</c:v>
                </c:pt>
                <c:pt idx="2227">
                  <c:v>-88</c:v>
                </c:pt>
                <c:pt idx="2228">
                  <c:v>-88</c:v>
                </c:pt>
                <c:pt idx="2229">
                  <c:v>-88</c:v>
                </c:pt>
                <c:pt idx="2230">
                  <c:v>-88</c:v>
                </c:pt>
                <c:pt idx="2231">
                  <c:v>-88</c:v>
                </c:pt>
                <c:pt idx="2232">
                  <c:v>-88</c:v>
                </c:pt>
                <c:pt idx="2233">
                  <c:v>-88</c:v>
                </c:pt>
                <c:pt idx="2234">
                  <c:v>-88</c:v>
                </c:pt>
                <c:pt idx="2235">
                  <c:v>-88</c:v>
                </c:pt>
                <c:pt idx="2236">
                  <c:v>-88</c:v>
                </c:pt>
                <c:pt idx="2237">
                  <c:v>-90</c:v>
                </c:pt>
                <c:pt idx="2238">
                  <c:v>-90</c:v>
                </c:pt>
                <c:pt idx="2239">
                  <c:v>-90</c:v>
                </c:pt>
                <c:pt idx="2240">
                  <c:v>-90</c:v>
                </c:pt>
                <c:pt idx="2241">
                  <c:v>-90</c:v>
                </c:pt>
                <c:pt idx="2242">
                  <c:v>-90</c:v>
                </c:pt>
                <c:pt idx="2243">
                  <c:v>-90</c:v>
                </c:pt>
                <c:pt idx="2244">
                  <c:v>-90</c:v>
                </c:pt>
                <c:pt idx="2245">
                  <c:v>-90</c:v>
                </c:pt>
                <c:pt idx="2246">
                  <c:v>-90</c:v>
                </c:pt>
                <c:pt idx="2247">
                  <c:v>-90</c:v>
                </c:pt>
                <c:pt idx="2248">
                  <c:v>-91</c:v>
                </c:pt>
                <c:pt idx="2249">
                  <c:v>-91</c:v>
                </c:pt>
                <c:pt idx="2250">
                  <c:v>-91</c:v>
                </c:pt>
                <c:pt idx="2251">
                  <c:v>-91</c:v>
                </c:pt>
                <c:pt idx="2252">
                  <c:v>-91</c:v>
                </c:pt>
                <c:pt idx="2253">
                  <c:v>-91</c:v>
                </c:pt>
                <c:pt idx="2254">
                  <c:v>-91</c:v>
                </c:pt>
                <c:pt idx="2255">
                  <c:v>-91</c:v>
                </c:pt>
                <c:pt idx="2256">
                  <c:v>-91</c:v>
                </c:pt>
                <c:pt idx="2257">
                  <c:v>-91</c:v>
                </c:pt>
                <c:pt idx="2258">
                  <c:v>-91</c:v>
                </c:pt>
                <c:pt idx="2259">
                  <c:v>-91</c:v>
                </c:pt>
                <c:pt idx="2260">
                  <c:v>-88</c:v>
                </c:pt>
                <c:pt idx="2261">
                  <c:v>-88</c:v>
                </c:pt>
                <c:pt idx="2262">
                  <c:v>-88</c:v>
                </c:pt>
                <c:pt idx="2263">
                  <c:v>-88</c:v>
                </c:pt>
                <c:pt idx="2264">
                  <c:v>-88</c:v>
                </c:pt>
                <c:pt idx="2265">
                  <c:v>-88</c:v>
                </c:pt>
                <c:pt idx="2266">
                  <c:v>-88</c:v>
                </c:pt>
                <c:pt idx="2267">
                  <c:v>-88</c:v>
                </c:pt>
                <c:pt idx="2268">
                  <c:v>-88</c:v>
                </c:pt>
                <c:pt idx="2269">
                  <c:v>-88</c:v>
                </c:pt>
                <c:pt idx="2270">
                  <c:v>-88</c:v>
                </c:pt>
                <c:pt idx="2271">
                  <c:v>-88</c:v>
                </c:pt>
                <c:pt idx="2272">
                  <c:v>-88</c:v>
                </c:pt>
                <c:pt idx="2273">
                  <c:v>-88</c:v>
                </c:pt>
                <c:pt idx="2274">
                  <c:v>-88</c:v>
                </c:pt>
                <c:pt idx="2275">
                  <c:v>-88</c:v>
                </c:pt>
                <c:pt idx="2276">
                  <c:v>-88</c:v>
                </c:pt>
                <c:pt idx="2277">
                  <c:v>-88</c:v>
                </c:pt>
                <c:pt idx="2278">
                  <c:v>-88</c:v>
                </c:pt>
                <c:pt idx="2279">
                  <c:v>-88</c:v>
                </c:pt>
                <c:pt idx="2280">
                  <c:v>-88</c:v>
                </c:pt>
                <c:pt idx="2281">
                  <c:v>-88</c:v>
                </c:pt>
                <c:pt idx="2282">
                  <c:v>-90</c:v>
                </c:pt>
                <c:pt idx="2283">
                  <c:v>-90</c:v>
                </c:pt>
                <c:pt idx="2284">
                  <c:v>-90</c:v>
                </c:pt>
                <c:pt idx="2285">
                  <c:v>-90</c:v>
                </c:pt>
                <c:pt idx="2286">
                  <c:v>-90</c:v>
                </c:pt>
                <c:pt idx="2287">
                  <c:v>-90</c:v>
                </c:pt>
                <c:pt idx="2288">
                  <c:v>-90</c:v>
                </c:pt>
                <c:pt idx="2289">
                  <c:v>-90</c:v>
                </c:pt>
                <c:pt idx="2290">
                  <c:v>-90</c:v>
                </c:pt>
                <c:pt idx="2291">
                  <c:v>-90</c:v>
                </c:pt>
                <c:pt idx="2292">
                  <c:v>-90</c:v>
                </c:pt>
                <c:pt idx="2293">
                  <c:v>-90</c:v>
                </c:pt>
                <c:pt idx="2294">
                  <c:v>-91</c:v>
                </c:pt>
                <c:pt idx="2295">
                  <c:v>-91</c:v>
                </c:pt>
                <c:pt idx="2296">
                  <c:v>-91</c:v>
                </c:pt>
                <c:pt idx="2297">
                  <c:v>-91</c:v>
                </c:pt>
                <c:pt idx="2298">
                  <c:v>-91</c:v>
                </c:pt>
                <c:pt idx="2299">
                  <c:v>-91</c:v>
                </c:pt>
                <c:pt idx="2300">
                  <c:v>-91</c:v>
                </c:pt>
                <c:pt idx="2301">
                  <c:v>-91</c:v>
                </c:pt>
                <c:pt idx="2302">
                  <c:v>-91</c:v>
                </c:pt>
                <c:pt idx="2303">
                  <c:v>-91</c:v>
                </c:pt>
                <c:pt idx="2304">
                  <c:v>-91</c:v>
                </c:pt>
                <c:pt idx="2305">
                  <c:v>-94</c:v>
                </c:pt>
                <c:pt idx="2306">
                  <c:v>-94</c:v>
                </c:pt>
                <c:pt idx="2307">
                  <c:v>-94</c:v>
                </c:pt>
                <c:pt idx="2308">
                  <c:v>-94</c:v>
                </c:pt>
                <c:pt idx="2309">
                  <c:v>-94</c:v>
                </c:pt>
                <c:pt idx="2310">
                  <c:v>-94</c:v>
                </c:pt>
                <c:pt idx="2311">
                  <c:v>-94</c:v>
                </c:pt>
                <c:pt idx="2312">
                  <c:v>-94</c:v>
                </c:pt>
                <c:pt idx="2313">
                  <c:v>-94</c:v>
                </c:pt>
                <c:pt idx="2314">
                  <c:v>-94</c:v>
                </c:pt>
                <c:pt idx="2315">
                  <c:v>-94</c:v>
                </c:pt>
                <c:pt idx="2316">
                  <c:v>-95</c:v>
                </c:pt>
                <c:pt idx="2317">
                  <c:v>-95</c:v>
                </c:pt>
                <c:pt idx="2318">
                  <c:v>-95</c:v>
                </c:pt>
                <c:pt idx="2319">
                  <c:v>-95</c:v>
                </c:pt>
                <c:pt idx="2320">
                  <c:v>-95</c:v>
                </c:pt>
                <c:pt idx="2321">
                  <c:v>-95</c:v>
                </c:pt>
                <c:pt idx="2322">
                  <c:v>-95</c:v>
                </c:pt>
                <c:pt idx="2323">
                  <c:v>-95</c:v>
                </c:pt>
                <c:pt idx="2324">
                  <c:v>-95</c:v>
                </c:pt>
                <c:pt idx="2325">
                  <c:v>-95</c:v>
                </c:pt>
                <c:pt idx="2326">
                  <c:v>-95</c:v>
                </c:pt>
                <c:pt idx="2327">
                  <c:v>-95</c:v>
                </c:pt>
                <c:pt idx="2328">
                  <c:v>-99</c:v>
                </c:pt>
                <c:pt idx="2329">
                  <c:v>-99</c:v>
                </c:pt>
                <c:pt idx="2330">
                  <c:v>-99</c:v>
                </c:pt>
                <c:pt idx="2331">
                  <c:v>-99</c:v>
                </c:pt>
                <c:pt idx="2332">
                  <c:v>-99</c:v>
                </c:pt>
                <c:pt idx="2333">
                  <c:v>-99</c:v>
                </c:pt>
                <c:pt idx="2334">
                  <c:v>-99</c:v>
                </c:pt>
                <c:pt idx="2335">
                  <c:v>-99</c:v>
                </c:pt>
                <c:pt idx="2336">
                  <c:v>-99</c:v>
                </c:pt>
                <c:pt idx="2337">
                  <c:v>-99</c:v>
                </c:pt>
                <c:pt idx="2338">
                  <c:v>-99</c:v>
                </c:pt>
                <c:pt idx="2339">
                  <c:v>-99</c:v>
                </c:pt>
                <c:pt idx="2340">
                  <c:v>-99</c:v>
                </c:pt>
                <c:pt idx="2341">
                  <c:v>-99</c:v>
                </c:pt>
                <c:pt idx="2342">
                  <c:v>-99</c:v>
                </c:pt>
                <c:pt idx="2343">
                  <c:v>-99</c:v>
                </c:pt>
                <c:pt idx="2344">
                  <c:v>-99</c:v>
                </c:pt>
                <c:pt idx="2345">
                  <c:v>-99</c:v>
                </c:pt>
                <c:pt idx="2346">
                  <c:v>-99</c:v>
                </c:pt>
                <c:pt idx="2347">
                  <c:v>-99</c:v>
                </c:pt>
                <c:pt idx="2348">
                  <c:v>-99</c:v>
                </c:pt>
                <c:pt idx="2349">
                  <c:v>-99</c:v>
                </c:pt>
                <c:pt idx="2350">
                  <c:v>-98</c:v>
                </c:pt>
                <c:pt idx="2351">
                  <c:v>-98</c:v>
                </c:pt>
                <c:pt idx="2352">
                  <c:v>-98</c:v>
                </c:pt>
                <c:pt idx="2353">
                  <c:v>-98</c:v>
                </c:pt>
                <c:pt idx="2354">
                  <c:v>-98</c:v>
                </c:pt>
                <c:pt idx="2355">
                  <c:v>-98</c:v>
                </c:pt>
                <c:pt idx="2356">
                  <c:v>-98</c:v>
                </c:pt>
                <c:pt idx="2357">
                  <c:v>-98</c:v>
                </c:pt>
                <c:pt idx="2358">
                  <c:v>-98</c:v>
                </c:pt>
                <c:pt idx="2359">
                  <c:v>-98</c:v>
                </c:pt>
                <c:pt idx="2360">
                  <c:v>-98</c:v>
                </c:pt>
                <c:pt idx="2361">
                  <c:v>-98</c:v>
                </c:pt>
                <c:pt idx="2362">
                  <c:v>-98</c:v>
                </c:pt>
                <c:pt idx="2363">
                  <c:v>-98</c:v>
                </c:pt>
                <c:pt idx="2364">
                  <c:v>-98</c:v>
                </c:pt>
                <c:pt idx="2365">
                  <c:v>-98</c:v>
                </c:pt>
                <c:pt idx="2366">
                  <c:v>-98</c:v>
                </c:pt>
                <c:pt idx="2367">
                  <c:v>-98</c:v>
                </c:pt>
                <c:pt idx="2368">
                  <c:v>-98</c:v>
                </c:pt>
                <c:pt idx="2369">
                  <c:v>-98</c:v>
                </c:pt>
                <c:pt idx="2370">
                  <c:v>-98</c:v>
                </c:pt>
                <c:pt idx="2371">
                  <c:v>-98</c:v>
                </c:pt>
                <c:pt idx="2372">
                  <c:v>-98</c:v>
                </c:pt>
                <c:pt idx="2373">
                  <c:v>-98</c:v>
                </c:pt>
                <c:pt idx="2374">
                  <c:v>-98</c:v>
                </c:pt>
                <c:pt idx="2375">
                  <c:v>-98</c:v>
                </c:pt>
                <c:pt idx="2376">
                  <c:v>-98</c:v>
                </c:pt>
                <c:pt idx="2377">
                  <c:v>-98</c:v>
                </c:pt>
                <c:pt idx="2378">
                  <c:v>-98</c:v>
                </c:pt>
                <c:pt idx="2379">
                  <c:v>-98</c:v>
                </c:pt>
                <c:pt idx="2380">
                  <c:v>-98</c:v>
                </c:pt>
                <c:pt idx="2381">
                  <c:v>-98</c:v>
                </c:pt>
                <c:pt idx="2382">
                  <c:v>-98</c:v>
                </c:pt>
                <c:pt idx="2383">
                  <c:v>-98</c:v>
                </c:pt>
                <c:pt idx="2384">
                  <c:v>-98</c:v>
                </c:pt>
                <c:pt idx="2385">
                  <c:v>-98</c:v>
                </c:pt>
                <c:pt idx="2386">
                  <c:v>-95</c:v>
                </c:pt>
                <c:pt idx="2387">
                  <c:v>-95</c:v>
                </c:pt>
                <c:pt idx="2388">
                  <c:v>-95</c:v>
                </c:pt>
                <c:pt idx="2389">
                  <c:v>-95</c:v>
                </c:pt>
                <c:pt idx="2390">
                  <c:v>-95</c:v>
                </c:pt>
                <c:pt idx="2391">
                  <c:v>-95</c:v>
                </c:pt>
                <c:pt idx="2392">
                  <c:v>-95</c:v>
                </c:pt>
                <c:pt idx="2393">
                  <c:v>-95</c:v>
                </c:pt>
                <c:pt idx="2394">
                  <c:v>-95</c:v>
                </c:pt>
                <c:pt idx="2395">
                  <c:v>-95</c:v>
                </c:pt>
                <c:pt idx="2396">
                  <c:v>-95</c:v>
                </c:pt>
                <c:pt idx="2397">
                  <c:v>-95</c:v>
                </c:pt>
                <c:pt idx="2398">
                  <c:v>-95</c:v>
                </c:pt>
                <c:pt idx="2399">
                  <c:v>-95</c:v>
                </c:pt>
                <c:pt idx="2400">
                  <c:v>-95</c:v>
                </c:pt>
                <c:pt idx="2401">
                  <c:v>-95</c:v>
                </c:pt>
                <c:pt idx="2402">
                  <c:v>-95</c:v>
                </c:pt>
                <c:pt idx="2403">
                  <c:v>-95</c:v>
                </c:pt>
                <c:pt idx="2404">
                  <c:v>-95</c:v>
                </c:pt>
                <c:pt idx="2405">
                  <c:v>-95</c:v>
                </c:pt>
                <c:pt idx="2406">
                  <c:v>-95</c:v>
                </c:pt>
                <c:pt idx="2407">
                  <c:v>-95</c:v>
                </c:pt>
                <c:pt idx="2408">
                  <c:v>-95</c:v>
                </c:pt>
                <c:pt idx="2409">
                  <c:v>-95</c:v>
                </c:pt>
                <c:pt idx="2410">
                  <c:v>-95</c:v>
                </c:pt>
                <c:pt idx="2411">
                  <c:v>-95</c:v>
                </c:pt>
                <c:pt idx="2412">
                  <c:v>-95</c:v>
                </c:pt>
                <c:pt idx="2413">
                  <c:v>-95</c:v>
                </c:pt>
                <c:pt idx="2414">
                  <c:v>-95</c:v>
                </c:pt>
                <c:pt idx="2415">
                  <c:v>-95</c:v>
                </c:pt>
                <c:pt idx="2416">
                  <c:v>-95</c:v>
                </c:pt>
                <c:pt idx="2417">
                  <c:v>-95</c:v>
                </c:pt>
                <c:pt idx="2418">
                  <c:v>-95</c:v>
                </c:pt>
                <c:pt idx="2419">
                  <c:v>-95</c:v>
                </c:pt>
                <c:pt idx="2420">
                  <c:v>-95</c:v>
                </c:pt>
                <c:pt idx="2421">
                  <c:v>-95</c:v>
                </c:pt>
                <c:pt idx="2422">
                  <c:v>-95</c:v>
                </c:pt>
                <c:pt idx="2423">
                  <c:v>-95</c:v>
                </c:pt>
                <c:pt idx="2424">
                  <c:v>-95</c:v>
                </c:pt>
                <c:pt idx="2425">
                  <c:v>-95</c:v>
                </c:pt>
                <c:pt idx="2426">
                  <c:v>-95</c:v>
                </c:pt>
                <c:pt idx="2427">
                  <c:v>-95</c:v>
                </c:pt>
                <c:pt idx="2428">
                  <c:v>-95</c:v>
                </c:pt>
                <c:pt idx="2429">
                  <c:v>-95</c:v>
                </c:pt>
                <c:pt idx="2430">
                  <c:v>-95</c:v>
                </c:pt>
                <c:pt idx="2431">
                  <c:v>-95</c:v>
                </c:pt>
                <c:pt idx="2432">
                  <c:v>-95</c:v>
                </c:pt>
                <c:pt idx="2433">
                  <c:v>-95</c:v>
                </c:pt>
                <c:pt idx="2434">
                  <c:v>-95</c:v>
                </c:pt>
                <c:pt idx="2435">
                  <c:v>-95</c:v>
                </c:pt>
                <c:pt idx="2436">
                  <c:v>-95</c:v>
                </c:pt>
                <c:pt idx="2437">
                  <c:v>-95</c:v>
                </c:pt>
                <c:pt idx="2438">
                  <c:v>-95</c:v>
                </c:pt>
                <c:pt idx="2439">
                  <c:v>-95</c:v>
                </c:pt>
                <c:pt idx="2440">
                  <c:v>-95</c:v>
                </c:pt>
                <c:pt idx="2441">
                  <c:v>-95</c:v>
                </c:pt>
                <c:pt idx="2442">
                  <c:v>-95</c:v>
                </c:pt>
                <c:pt idx="2443">
                  <c:v>-95</c:v>
                </c:pt>
                <c:pt idx="2444">
                  <c:v>-95</c:v>
                </c:pt>
                <c:pt idx="2445">
                  <c:v>-95</c:v>
                </c:pt>
                <c:pt idx="2446">
                  <c:v>-95</c:v>
                </c:pt>
                <c:pt idx="2447">
                  <c:v>-95</c:v>
                </c:pt>
                <c:pt idx="2448">
                  <c:v>-95</c:v>
                </c:pt>
                <c:pt idx="2449">
                  <c:v>-95</c:v>
                </c:pt>
                <c:pt idx="2450">
                  <c:v>-95</c:v>
                </c:pt>
                <c:pt idx="2451">
                  <c:v>-95</c:v>
                </c:pt>
                <c:pt idx="2452">
                  <c:v>-95</c:v>
                </c:pt>
                <c:pt idx="2453">
                  <c:v>-95</c:v>
                </c:pt>
                <c:pt idx="2454">
                  <c:v>-95</c:v>
                </c:pt>
                <c:pt idx="2455">
                  <c:v>-95</c:v>
                </c:pt>
                <c:pt idx="2456">
                  <c:v>-95</c:v>
                </c:pt>
                <c:pt idx="2457">
                  <c:v>-95</c:v>
                </c:pt>
                <c:pt idx="2458">
                  <c:v>-95</c:v>
                </c:pt>
                <c:pt idx="2459">
                  <c:v>-95</c:v>
                </c:pt>
                <c:pt idx="2460">
                  <c:v>-95</c:v>
                </c:pt>
                <c:pt idx="2461">
                  <c:v>-95</c:v>
                </c:pt>
                <c:pt idx="2462">
                  <c:v>-95</c:v>
                </c:pt>
                <c:pt idx="2463">
                  <c:v>-95</c:v>
                </c:pt>
                <c:pt idx="2464">
                  <c:v>-95</c:v>
                </c:pt>
                <c:pt idx="2465">
                  <c:v>-95</c:v>
                </c:pt>
                <c:pt idx="2466">
                  <c:v>-95</c:v>
                </c:pt>
                <c:pt idx="2467">
                  <c:v>-95</c:v>
                </c:pt>
                <c:pt idx="2468">
                  <c:v>-90</c:v>
                </c:pt>
                <c:pt idx="2469">
                  <c:v>-90</c:v>
                </c:pt>
                <c:pt idx="2470">
                  <c:v>-90</c:v>
                </c:pt>
                <c:pt idx="2471">
                  <c:v>-90</c:v>
                </c:pt>
                <c:pt idx="2472">
                  <c:v>-90</c:v>
                </c:pt>
                <c:pt idx="2473">
                  <c:v>-90</c:v>
                </c:pt>
                <c:pt idx="2474">
                  <c:v>-90</c:v>
                </c:pt>
                <c:pt idx="2475">
                  <c:v>-90</c:v>
                </c:pt>
                <c:pt idx="2476">
                  <c:v>-90</c:v>
                </c:pt>
                <c:pt idx="2477">
                  <c:v>-90</c:v>
                </c:pt>
                <c:pt idx="2478">
                  <c:v>-90</c:v>
                </c:pt>
                <c:pt idx="2479">
                  <c:v>-90</c:v>
                </c:pt>
                <c:pt idx="2480">
                  <c:v>-90</c:v>
                </c:pt>
                <c:pt idx="2481">
                  <c:v>-90</c:v>
                </c:pt>
                <c:pt idx="2482">
                  <c:v>-90</c:v>
                </c:pt>
                <c:pt idx="2483">
                  <c:v>-90</c:v>
                </c:pt>
                <c:pt idx="2484">
                  <c:v>-90</c:v>
                </c:pt>
                <c:pt idx="2485">
                  <c:v>-90</c:v>
                </c:pt>
                <c:pt idx="2486">
                  <c:v>-90</c:v>
                </c:pt>
                <c:pt idx="2487">
                  <c:v>-90</c:v>
                </c:pt>
                <c:pt idx="2488">
                  <c:v>-90</c:v>
                </c:pt>
                <c:pt idx="2489">
                  <c:v>-90</c:v>
                </c:pt>
                <c:pt idx="2490">
                  <c:v>-90</c:v>
                </c:pt>
                <c:pt idx="2491">
                  <c:v>-90</c:v>
                </c:pt>
                <c:pt idx="2492">
                  <c:v>-90</c:v>
                </c:pt>
                <c:pt idx="2493">
                  <c:v>-90</c:v>
                </c:pt>
                <c:pt idx="2494">
                  <c:v>-90</c:v>
                </c:pt>
                <c:pt idx="2495">
                  <c:v>-90</c:v>
                </c:pt>
                <c:pt idx="2496">
                  <c:v>-90</c:v>
                </c:pt>
                <c:pt idx="2497">
                  <c:v>-90</c:v>
                </c:pt>
                <c:pt idx="2498">
                  <c:v>-90</c:v>
                </c:pt>
                <c:pt idx="2499">
                  <c:v>-90</c:v>
                </c:pt>
                <c:pt idx="2500">
                  <c:v>-90</c:v>
                </c:pt>
                <c:pt idx="2501">
                  <c:v>-90</c:v>
                </c:pt>
                <c:pt idx="2502">
                  <c:v>-90</c:v>
                </c:pt>
                <c:pt idx="2503">
                  <c:v>-90</c:v>
                </c:pt>
                <c:pt idx="2504">
                  <c:v>-90</c:v>
                </c:pt>
                <c:pt idx="2505">
                  <c:v>-90</c:v>
                </c:pt>
                <c:pt idx="2506">
                  <c:v>-90</c:v>
                </c:pt>
                <c:pt idx="2507">
                  <c:v>-92</c:v>
                </c:pt>
                <c:pt idx="2508">
                  <c:v>-92</c:v>
                </c:pt>
                <c:pt idx="2509">
                  <c:v>-92</c:v>
                </c:pt>
                <c:pt idx="2510">
                  <c:v>-92</c:v>
                </c:pt>
                <c:pt idx="2511">
                  <c:v>-92</c:v>
                </c:pt>
                <c:pt idx="2512">
                  <c:v>-92</c:v>
                </c:pt>
                <c:pt idx="2513">
                  <c:v>-92</c:v>
                </c:pt>
                <c:pt idx="2514">
                  <c:v>-92</c:v>
                </c:pt>
                <c:pt idx="2515">
                  <c:v>-92</c:v>
                </c:pt>
                <c:pt idx="2516">
                  <c:v>-92</c:v>
                </c:pt>
                <c:pt idx="2517">
                  <c:v>-92</c:v>
                </c:pt>
                <c:pt idx="2518">
                  <c:v>-92</c:v>
                </c:pt>
                <c:pt idx="2519">
                  <c:v>-84</c:v>
                </c:pt>
                <c:pt idx="2520">
                  <c:v>-84</c:v>
                </c:pt>
                <c:pt idx="2521">
                  <c:v>-84</c:v>
                </c:pt>
                <c:pt idx="2522">
                  <c:v>-84</c:v>
                </c:pt>
                <c:pt idx="2523">
                  <c:v>-84</c:v>
                </c:pt>
                <c:pt idx="2524">
                  <c:v>-84</c:v>
                </c:pt>
                <c:pt idx="2525">
                  <c:v>-84</c:v>
                </c:pt>
                <c:pt idx="2526">
                  <c:v>-84</c:v>
                </c:pt>
                <c:pt idx="2527">
                  <c:v>-84</c:v>
                </c:pt>
                <c:pt idx="2528">
                  <c:v>-84</c:v>
                </c:pt>
                <c:pt idx="2529">
                  <c:v>-84</c:v>
                </c:pt>
                <c:pt idx="2530">
                  <c:v>-84</c:v>
                </c:pt>
                <c:pt idx="2531">
                  <c:v>-84</c:v>
                </c:pt>
                <c:pt idx="2532">
                  <c:v>-85</c:v>
                </c:pt>
                <c:pt idx="2533">
                  <c:v>-85</c:v>
                </c:pt>
                <c:pt idx="2534">
                  <c:v>-85</c:v>
                </c:pt>
                <c:pt idx="2535">
                  <c:v>-85</c:v>
                </c:pt>
                <c:pt idx="2536">
                  <c:v>-85</c:v>
                </c:pt>
                <c:pt idx="2537">
                  <c:v>-85</c:v>
                </c:pt>
                <c:pt idx="2538">
                  <c:v>-85</c:v>
                </c:pt>
                <c:pt idx="2539">
                  <c:v>-85</c:v>
                </c:pt>
                <c:pt idx="2540">
                  <c:v>-85</c:v>
                </c:pt>
                <c:pt idx="2541">
                  <c:v>-85</c:v>
                </c:pt>
                <c:pt idx="2542">
                  <c:v>-85</c:v>
                </c:pt>
                <c:pt idx="2543">
                  <c:v>-89</c:v>
                </c:pt>
                <c:pt idx="2544">
                  <c:v>-89</c:v>
                </c:pt>
                <c:pt idx="2545">
                  <c:v>-89</c:v>
                </c:pt>
                <c:pt idx="2546">
                  <c:v>-89</c:v>
                </c:pt>
                <c:pt idx="2547">
                  <c:v>-89</c:v>
                </c:pt>
                <c:pt idx="2548">
                  <c:v>-89</c:v>
                </c:pt>
                <c:pt idx="2549">
                  <c:v>-89</c:v>
                </c:pt>
                <c:pt idx="2550">
                  <c:v>-89</c:v>
                </c:pt>
                <c:pt idx="2551">
                  <c:v>-89</c:v>
                </c:pt>
                <c:pt idx="2552">
                  <c:v>-89</c:v>
                </c:pt>
                <c:pt idx="2553">
                  <c:v>-89</c:v>
                </c:pt>
                <c:pt idx="2554">
                  <c:v>-89</c:v>
                </c:pt>
                <c:pt idx="2555">
                  <c:v>-91</c:v>
                </c:pt>
                <c:pt idx="2556">
                  <c:v>-91</c:v>
                </c:pt>
                <c:pt idx="2557">
                  <c:v>-91</c:v>
                </c:pt>
                <c:pt idx="2558">
                  <c:v>-91</c:v>
                </c:pt>
                <c:pt idx="2559">
                  <c:v>-91</c:v>
                </c:pt>
                <c:pt idx="2560">
                  <c:v>-91</c:v>
                </c:pt>
                <c:pt idx="2561">
                  <c:v>-91</c:v>
                </c:pt>
                <c:pt idx="2562">
                  <c:v>-91</c:v>
                </c:pt>
                <c:pt idx="2563">
                  <c:v>-91</c:v>
                </c:pt>
                <c:pt idx="2564">
                  <c:v>-91</c:v>
                </c:pt>
                <c:pt idx="2565">
                  <c:v>-91</c:v>
                </c:pt>
                <c:pt idx="2566">
                  <c:v>-90</c:v>
                </c:pt>
                <c:pt idx="2567">
                  <c:v>-90</c:v>
                </c:pt>
                <c:pt idx="2568">
                  <c:v>-90</c:v>
                </c:pt>
                <c:pt idx="2569">
                  <c:v>-90</c:v>
                </c:pt>
                <c:pt idx="2570">
                  <c:v>-90</c:v>
                </c:pt>
                <c:pt idx="2571">
                  <c:v>-90</c:v>
                </c:pt>
                <c:pt idx="2572">
                  <c:v>-90</c:v>
                </c:pt>
                <c:pt idx="2573">
                  <c:v>-90</c:v>
                </c:pt>
                <c:pt idx="2574">
                  <c:v>-90</c:v>
                </c:pt>
                <c:pt idx="2575">
                  <c:v>-90</c:v>
                </c:pt>
                <c:pt idx="2576">
                  <c:v>-90</c:v>
                </c:pt>
                <c:pt idx="2577">
                  <c:v>-90</c:v>
                </c:pt>
                <c:pt idx="2578">
                  <c:v>-90</c:v>
                </c:pt>
                <c:pt idx="2579">
                  <c:v>-90</c:v>
                </c:pt>
                <c:pt idx="2580">
                  <c:v>-90</c:v>
                </c:pt>
                <c:pt idx="2581">
                  <c:v>-90</c:v>
                </c:pt>
                <c:pt idx="2582">
                  <c:v>-90</c:v>
                </c:pt>
                <c:pt idx="2583">
                  <c:v>-90</c:v>
                </c:pt>
                <c:pt idx="2584">
                  <c:v>-90</c:v>
                </c:pt>
                <c:pt idx="2585">
                  <c:v>-90</c:v>
                </c:pt>
                <c:pt idx="2586">
                  <c:v>-90</c:v>
                </c:pt>
                <c:pt idx="2587">
                  <c:v>-90</c:v>
                </c:pt>
                <c:pt idx="2588">
                  <c:v>-90</c:v>
                </c:pt>
                <c:pt idx="2589">
                  <c:v>-90</c:v>
                </c:pt>
                <c:pt idx="2590">
                  <c:v>-90</c:v>
                </c:pt>
                <c:pt idx="2591">
                  <c:v>-90</c:v>
                </c:pt>
                <c:pt idx="2592">
                  <c:v>-90</c:v>
                </c:pt>
                <c:pt idx="2593">
                  <c:v>-90</c:v>
                </c:pt>
                <c:pt idx="2594">
                  <c:v>-85</c:v>
                </c:pt>
                <c:pt idx="2595">
                  <c:v>-85</c:v>
                </c:pt>
                <c:pt idx="2596">
                  <c:v>-85</c:v>
                </c:pt>
                <c:pt idx="2597">
                  <c:v>-85</c:v>
                </c:pt>
                <c:pt idx="2598">
                  <c:v>-85</c:v>
                </c:pt>
                <c:pt idx="2599">
                  <c:v>-85</c:v>
                </c:pt>
                <c:pt idx="2600">
                  <c:v>-85</c:v>
                </c:pt>
                <c:pt idx="2601">
                  <c:v>-85</c:v>
                </c:pt>
                <c:pt idx="2602">
                  <c:v>-85</c:v>
                </c:pt>
                <c:pt idx="2603">
                  <c:v>-85</c:v>
                </c:pt>
                <c:pt idx="2604">
                  <c:v>-85</c:v>
                </c:pt>
                <c:pt idx="2605">
                  <c:v>-87</c:v>
                </c:pt>
                <c:pt idx="2606">
                  <c:v>-87</c:v>
                </c:pt>
                <c:pt idx="2607">
                  <c:v>-87</c:v>
                </c:pt>
                <c:pt idx="2608">
                  <c:v>-87</c:v>
                </c:pt>
                <c:pt idx="2609">
                  <c:v>-87</c:v>
                </c:pt>
                <c:pt idx="2610">
                  <c:v>-87</c:v>
                </c:pt>
                <c:pt idx="2611">
                  <c:v>-87</c:v>
                </c:pt>
                <c:pt idx="2612">
                  <c:v>-87</c:v>
                </c:pt>
                <c:pt idx="2613">
                  <c:v>-87</c:v>
                </c:pt>
                <c:pt idx="2614">
                  <c:v>-87</c:v>
                </c:pt>
                <c:pt idx="2615">
                  <c:v>-87</c:v>
                </c:pt>
                <c:pt idx="2616">
                  <c:v>-87</c:v>
                </c:pt>
                <c:pt idx="2617">
                  <c:v>-88</c:v>
                </c:pt>
                <c:pt idx="2618">
                  <c:v>-88</c:v>
                </c:pt>
                <c:pt idx="2619">
                  <c:v>-88</c:v>
                </c:pt>
                <c:pt idx="2620">
                  <c:v>-88</c:v>
                </c:pt>
                <c:pt idx="2621">
                  <c:v>-88</c:v>
                </c:pt>
                <c:pt idx="2622">
                  <c:v>-88</c:v>
                </c:pt>
                <c:pt idx="2623">
                  <c:v>-88</c:v>
                </c:pt>
                <c:pt idx="2624">
                  <c:v>-88</c:v>
                </c:pt>
                <c:pt idx="2625">
                  <c:v>-88</c:v>
                </c:pt>
                <c:pt idx="2626">
                  <c:v>-88</c:v>
                </c:pt>
                <c:pt idx="2627">
                  <c:v>-88</c:v>
                </c:pt>
                <c:pt idx="2628">
                  <c:v>-89</c:v>
                </c:pt>
                <c:pt idx="2629">
                  <c:v>-89</c:v>
                </c:pt>
                <c:pt idx="2630">
                  <c:v>-89</c:v>
                </c:pt>
                <c:pt idx="2631">
                  <c:v>-89</c:v>
                </c:pt>
                <c:pt idx="2632">
                  <c:v>-89</c:v>
                </c:pt>
                <c:pt idx="2633">
                  <c:v>-89</c:v>
                </c:pt>
                <c:pt idx="2634">
                  <c:v>-89</c:v>
                </c:pt>
                <c:pt idx="2635">
                  <c:v>-89</c:v>
                </c:pt>
                <c:pt idx="2636">
                  <c:v>-89</c:v>
                </c:pt>
                <c:pt idx="2637">
                  <c:v>-89</c:v>
                </c:pt>
                <c:pt idx="2638">
                  <c:v>-89</c:v>
                </c:pt>
                <c:pt idx="2639">
                  <c:v>-86</c:v>
                </c:pt>
                <c:pt idx="2640">
                  <c:v>-86</c:v>
                </c:pt>
                <c:pt idx="2641">
                  <c:v>-86</c:v>
                </c:pt>
                <c:pt idx="2642">
                  <c:v>-86</c:v>
                </c:pt>
                <c:pt idx="2643">
                  <c:v>-86</c:v>
                </c:pt>
                <c:pt idx="2644">
                  <c:v>-86</c:v>
                </c:pt>
                <c:pt idx="2645">
                  <c:v>-86</c:v>
                </c:pt>
                <c:pt idx="2646">
                  <c:v>-86</c:v>
                </c:pt>
                <c:pt idx="2647">
                  <c:v>-86</c:v>
                </c:pt>
                <c:pt idx="2648">
                  <c:v>-71</c:v>
                </c:pt>
                <c:pt idx="2649">
                  <c:v>-71</c:v>
                </c:pt>
                <c:pt idx="2650">
                  <c:v>-71</c:v>
                </c:pt>
                <c:pt idx="2651">
                  <c:v>-71</c:v>
                </c:pt>
                <c:pt idx="2652">
                  <c:v>-71</c:v>
                </c:pt>
                <c:pt idx="2653">
                  <c:v>-71</c:v>
                </c:pt>
                <c:pt idx="2654">
                  <c:v>-71</c:v>
                </c:pt>
                <c:pt idx="2655">
                  <c:v>-71</c:v>
                </c:pt>
                <c:pt idx="2656">
                  <c:v>-71</c:v>
                </c:pt>
                <c:pt idx="2657">
                  <c:v>-71</c:v>
                </c:pt>
                <c:pt idx="2658">
                  <c:v>-71</c:v>
                </c:pt>
                <c:pt idx="2659">
                  <c:v>-71</c:v>
                </c:pt>
                <c:pt idx="2660">
                  <c:v>-71</c:v>
                </c:pt>
                <c:pt idx="2661">
                  <c:v>-71</c:v>
                </c:pt>
                <c:pt idx="2662">
                  <c:v>-71</c:v>
                </c:pt>
                <c:pt idx="2663">
                  <c:v>-71</c:v>
                </c:pt>
                <c:pt idx="2664">
                  <c:v>-71</c:v>
                </c:pt>
                <c:pt idx="2665">
                  <c:v>-71</c:v>
                </c:pt>
                <c:pt idx="2666">
                  <c:v>-71</c:v>
                </c:pt>
                <c:pt idx="2667">
                  <c:v>-71</c:v>
                </c:pt>
                <c:pt idx="2668">
                  <c:v>-71</c:v>
                </c:pt>
                <c:pt idx="2669">
                  <c:v>-71</c:v>
                </c:pt>
                <c:pt idx="2670">
                  <c:v>-71</c:v>
                </c:pt>
                <c:pt idx="2671">
                  <c:v>-71</c:v>
                </c:pt>
                <c:pt idx="2672">
                  <c:v>-71</c:v>
                </c:pt>
                <c:pt idx="2673">
                  <c:v>-71</c:v>
                </c:pt>
                <c:pt idx="2674">
                  <c:v>-77</c:v>
                </c:pt>
                <c:pt idx="2675">
                  <c:v>-77</c:v>
                </c:pt>
                <c:pt idx="2676">
                  <c:v>-77</c:v>
                </c:pt>
                <c:pt idx="2677">
                  <c:v>-77</c:v>
                </c:pt>
                <c:pt idx="2678">
                  <c:v>-77</c:v>
                </c:pt>
                <c:pt idx="2679">
                  <c:v>-77</c:v>
                </c:pt>
                <c:pt idx="2680">
                  <c:v>-77</c:v>
                </c:pt>
                <c:pt idx="2681">
                  <c:v>-77</c:v>
                </c:pt>
                <c:pt idx="2682">
                  <c:v>-77</c:v>
                </c:pt>
                <c:pt idx="2683">
                  <c:v>-77</c:v>
                </c:pt>
                <c:pt idx="2684">
                  <c:v>-77</c:v>
                </c:pt>
                <c:pt idx="2685">
                  <c:v>-80</c:v>
                </c:pt>
                <c:pt idx="2686">
                  <c:v>-80</c:v>
                </c:pt>
                <c:pt idx="2687">
                  <c:v>-80</c:v>
                </c:pt>
                <c:pt idx="2688">
                  <c:v>-80</c:v>
                </c:pt>
                <c:pt idx="2689">
                  <c:v>-80</c:v>
                </c:pt>
                <c:pt idx="2690">
                  <c:v>-80</c:v>
                </c:pt>
                <c:pt idx="2691">
                  <c:v>-80</c:v>
                </c:pt>
                <c:pt idx="2692">
                  <c:v>-80</c:v>
                </c:pt>
                <c:pt idx="2693">
                  <c:v>-80</c:v>
                </c:pt>
                <c:pt idx="2694">
                  <c:v>-80</c:v>
                </c:pt>
                <c:pt idx="2695">
                  <c:v>-80</c:v>
                </c:pt>
                <c:pt idx="2696">
                  <c:v>-83</c:v>
                </c:pt>
                <c:pt idx="2697">
                  <c:v>-83</c:v>
                </c:pt>
                <c:pt idx="2698">
                  <c:v>-83</c:v>
                </c:pt>
                <c:pt idx="2699">
                  <c:v>-83</c:v>
                </c:pt>
                <c:pt idx="2700">
                  <c:v>-83</c:v>
                </c:pt>
                <c:pt idx="2701">
                  <c:v>-83</c:v>
                </c:pt>
                <c:pt idx="2702">
                  <c:v>-83</c:v>
                </c:pt>
                <c:pt idx="2703">
                  <c:v>-83</c:v>
                </c:pt>
                <c:pt idx="2704">
                  <c:v>-83</c:v>
                </c:pt>
                <c:pt idx="2705">
                  <c:v>-83</c:v>
                </c:pt>
                <c:pt idx="2706">
                  <c:v>-83</c:v>
                </c:pt>
                <c:pt idx="2707">
                  <c:v>-83</c:v>
                </c:pt>
                <c:pt idx="2708">
                  <c:v>-84</c:v>
                </c:pt>
                <c:pt idx="2709">
                  <c:v>-84</c:v>
                </c:pt>
                <c:pt idx="2710">
                  <c:v>-84</c:v>
                </c:pt>
                <c:pt idx="2711">
                  <c:v>-84</c:v>
                </c:pt>
                <c:pt idx="2712">
                  <c:v>-84</c:v>
                </c:pt>
                <c:pt idx="2713">
                  <c:v>-84</c:v>
                </c:pt>
                <c:pt idx="2714">
                  <c:v>-84</c:v>
                </c:pt>
                <c:pt idx="2715">
                  <c:v>-84</c:v>
                </c:pt>
                <c:pt idx="2716">
                  <c:v>-84</c:v>
                </c:pt>
                <c:pt idx="2717">
                  <c:v>-84</c:v>
                </c:pt>
                <c:pt idx="2718">
                  <c:v>-84</c:v>
                </c:pt>
                <c:pt idx="2719">
                  <c:v>-81</c:v>
                </c:pt>
                <c:pt idx="2720">
                  <c:v>-81</c:v>
                </c:pt>
                <c:pt idx="2721">
                  <c:v>-81</c:v>
                </c:pt>
                <c:pt idx="2722">
                  <c:v>-81</c:v>
                </c:pt>
                <c:pt idx="2723">
                  <c:v>-81</c:v>
                </c:pt>
                <c:pt idx="2724">
                  <c:v>-81</c:v>
                </c:pt>
                <c:pt idx="2725">
                  <c:v>-81</c:v>
                </c:pt>
                <c:pt idx="2726">
                  <c:v>-81</c:v>
                </c:pt>
                <c:pt idx="2727">
                  <c:v>-81</c:v>
                </c:pt>
                <c:pt idx="2728">
                  <c:v>-81</c:v>
                </c:pt>
                <c:pt idx="2729">
                  <c:v>-81</c:v>
                </c:pt>
                <c:pt idx="2730">
                  <c:v>-83</c:v>
                </c:pt>
                <c:pt idx="2731">
                  <c:v>-83</c:v>
                </c:pt>
                <c:pt idx="2732">
                  <c:v>-83</c:v>
                </c:pt>
                <c:pt idx="2733">
                  <c:v>-83</c:v>
                </c:pt>
                <c:pt idx="2734">
                  <c:v>-83</c:v>
                </c:pt>
                <c:pt idx="2735">
                  <c:v>-83</c:v>
                </c:pt>
                <c:pt idx="2736">
                  <c:v>-83</c:v>
                </c:pt>
                <c:pt idx="2737">
                  <c:v>-83</c:v>
                </c:pt>
                <c:pt idx="2738">
                  <c:v>-83</c:v>
                </c:pt>
                <c:pt idx="2739">
                  <c:v>-83</c:v>
                </c:pt>
                <c:pt idx="2740">
                  <c:v>-83</c:v>
                </c:pt>
                <c:pt idx="2741">
                  <c:v>-83</c:v>
                </c:pt>
                <c:pt idx="2742">
                  <c:v>-84</c:v>
                </c:pt>
                <c:pt idx="2743">
                  <c:v>-84</c:v>
                </c:pt>
                <c:pt idx="2744">
                  <c:v>-84</c:v>
                </c:pt>
                <c:pt idx="2745">
                  <c:v>-84</c:v>
                </c:pt>
                <c:pt idx="2746">
                  <c:v>-84</c:v>
                </c:pt>
                <c:pt idx="2747">
                  <c:v>-84</c:v>
                </c:pt>
                <c:pt idx="2748">
                  <c:v>-84</c:v>
                </c:pt>
                <c:pt idx="2749">
                  <c:v>-84</c:v>
                </c:pt>
                <c:pt idx="2750">
                  <c:v>-84</c:v>
                </c:pt>
                <c:pt idx="2751">
                  <c:v>-84</c:v>
                </c:pt>
                <c:pt idx="2752">
                  <c:v>-84</c:v>
                </c:pt>
                <c:pt idx="2753">
                  <c:v>-82</c:v>
                </c:pt>
                <c:pt idx="2754">
                  <c:v>-82</c:v>
                </c:pt>
                <c:pt idx="2755">
                  <c:v>-82</c:v>
                </c:pt>
                <c:pt idx="2756">
                  <c:v>-82</c:v>
                </c:pt>
                <c:pt idx="2757">
                  <c:v>-82</c:v>
                </c:pt>
                <c:pt idx="2758">
                  <c:v>-82</c:v>
                </c:pt>
                <c:pt idx="2759">
                  <c:v>-82</c:v>
                </c:pt>
                <c:pt idx="2760">
                  <c:v>-82</c:v>
                </c:pt>
                <c:pt idx="2761">
                  <c:v>-82</c:v>
                </c:pt>
                <c:pt idx="2762">
                  <c:v>-82</c:v>
                </c:pt>
                <c:pt idx="2763">
                  <c:v>-82</c:v>
                </c:pt>
                <c:pt idx="2764">
                  <c:v>-82</c:v>
                </c:pt>
                <c:pt idx="2765">
                  <c:v>-82</c:v>
                </c:pt>
                <c:pt idx="2766">
                  <c:v>-82</c:v>
                </c:pt>
                <c:pt idx="2767">
                  <c:v>-82</c:v>
                </c:pt>
                <c:pt idx="2768">
                  <c:v>-82</c:v>
                </c:pt>
                <c:pt idx="2769">
                  <c:v>-77</c:v>
                </c:pt>
                <c:pt idx="2770">
                  <c:v>-77</c:v>
                </c:pt>
                <c:pt idx="2771">
                  <c:v>-77</c:v>
                </c:pt>
                <c:pt idx="2772">
                  <c:v>-77</c:v>
                </c:pt>
                <c:pt idx="2773">
                  <c:v>-77</c:v>
                </c:pt>
                <c:pt idx="2774">
                  <c:v>-77</c:v>
                </c:pt>
                <c:pt idx="2775">
                  <c:v>-77</c:v>
                </c:pt>
                <c:pt idx="2776">
                  <c:v>-77</c:v>
                </c:pt>
                <c:pt idx="2777">
                  <c:v>-77</c:v>
                </c:pt>
                <c:pt idx="2778">
                  <c:v>-77</c:v>
                </c:pt>
                <c:pt idx="2779">
                  <c:v>-77</c:v>
                </c:pt>
                <c:pt idx="2780">
                  <c:v>-79</c:v>
                </c:pt>
                <c:pt idx="2781">
                  <c:v>-79</c:v>
                </c:pt>
                <c:pt idx="2782">
                  <c:v>-79</c:v>
                </c:pt>
                <c:pt idx="2783">
                  <c:v>-79</c:v>
                </c:pt>
                <c:pt idx="2784">
                  <c:v>-79</c:v>
                </c:pt>
                <c:pt idx="2785">
                  <c:v>-79</c:v>
                </c:pt>
                <c:pt idx="2786">
                  <c:v>-79</c:v>
                </c:pt>
                <c:pt idx="2787">
                  <c:v>-79</c:v>
                </c:pt>
                <c:pt idx="2788">
                  <c:v>-79</c:v>
                </c:pt>
                <c:pt idx="2789">
                  <c:v>-79</c:v>
                </c:pt>
                <c:pt idx="2790">
                  <c:v>-79</c:v>
                </c:pt>
                <c:pt idx="2791">
                  <c:v>-79</c:v>
                </c:pt>
                <c:pt idx="2792">
                  <c:v>-80</c:v>
                </c:pt>
                <c:pt idx="2793">
                  <c:v>-80</c:v>
                </c:pt>
                <c:pt idx="2794">
                  <c:v>-80</c:v>
                </c:pt>
                <c:pt idx="2795">
                  <c:v>-80</c:v>
                </c:pt>
                <c:pt idx="2796">
                  <c:v>-80</c:v>
                </c:pt>
                <c:pt idx="2797">
                  <c:v>-80</c:v>
                </c:pt>
                <c:pt idx="2798">
                  <c:v>-80</c:v>
                </c:pt>
                <c:pt idx="2799">
                  <c:v>-80</c:v>
                </c:pt>
                <c:pt idx="2800">
                  <c:v>-80</c:v>
                </c:pt>
                <c:pt idx="2801">
                  <c:v>-80</c:v>
                </c:pt>
                <c:pt idx="2802">
                  <c:v>-80</c:v>
                </c:pt>
                <c:pt idx="2803">
                  <c:v>-77</c:v>
                </c:pt>
                <c:pt idx="2804">
                  <c:v>-77</c:v>
                </c:pt>
                <c:pt idx="2805">
                  <c:v>-77</c:v>
                </c:pt>
                <c:pt idx="2806">
                  <c:v>-77</c:v>
                </c:pt>
                <c:pt idx="2807">
                  <c:v>-77</c:v>
                </c:pt>
                <c:pt idx="2808">
                  <c:v>-77</c:v>
                </c:pt>
                <c:pt idx="2809">
                  <c:v>-77</c:v>
                </c:pt>
                <c:pt idx="2810">
                  <c:v>-77</c:v>
                </c:pt>
                <c:pt idx="2811">
                  <c:v>-77</c:v>
                </c:pt>
                <c:pt idx="2812">
                  <c:v>-77</c:v>
                </c:pt>
                <c:pt idx="2813">
                  <c:v>-77</c:v>
                </c:pt>
                <c:pt idx="2814">
                  <c:v>-79</c:v>
                </c:pt>
                <c:pt idx="2815">
                  <c:v>-79</c:v>
                </c:pt>
                <c:pt idx="2816">
                  <c:v>-79</c:v>
                </c:pt>
                <c:pt idx="2817">
                  <c:v>-79</c:v>
                </c:pt>
                <c:pt idx="2818">
                  <c:v>-79</c:v>
                </c:pt>
                <c:pt idx="2819">
                  <c:v>-79</c:v>
                </c:pt>
                <c:pt idx="2820">
                  <c:v>-79</c:v>
                </c:pt>
                <c:pt idx="2821">
                  <c:v>-79</c:v>
                </c:pt>
                <c:pt idx="2822">
                  <c:v>-79</c:v>
                </c:pt>
                <c:pt idx="2823">
                  <c:v>-79</c:v>
                </c:pt>
                <c:pt idx="2824">
                  <c:v>-79</c:v>
                </c:pt>
                <c:pt idx="2825">
                  <c:v>-79</c:v>
                </c:pt>
                <c:pt idx="2826">
                  <c:v>-80</c:v>
                </c:pt>
                <c:pt idx="2827">
                  <c:v>-80</c:v>
                </c:pt>
                <c:pt idx="2828">
                  <c:v>-80</c:v>
                </c:pt>
                <c:pt idx="2829">
                  <c:v>-80</c:v>
                </c:pt>
                <c:pt idx="2830">
                  <c:v>-80</c:v>
                </c:pt>
                <c:pt idx="2831">
                  <c:v>-80</c:v>
                </c:pt>
                <c:pt idx="2832">
                  <c:v>-80</c:v>
                </c:pt>
                <c:pt idx="2833">
                  <c:v>-80</c:v>
                </c:pt>
                <c:pt idx="2834">
                  <c:v>-80</c:v>
                </c:pt>
                <c:pt idx="2835">
                  <c:v>-80</c:v>
                </c:pt>
                <c:pt idx="2836">
                  <c:v>-80</c:v>
                </c:pt>
                <c:pt idx="2837">
                  <c:v>-77</c:v>
                </c:pt>
                <c:pt idx="2838">
                  <c:v>-77</c:v>
                </c:pt>
                <c:pt idx="2839">
                  <c:v>-77</c:v>
                </c:pt>
                <c:pt idx="2840">
                  <c:v>-77</c:v>
                </c:pt>
                <c:pt idx="2841">
                  <c:v>-77</c:v>
                </c:pt>
                <c:pt idx="2842">
                  <c:v>-77</c:v>
                </c:pt>
                <c:pt idx="2843">
                  <c:v>-77</c:v>
                </c:pt>
                <c:pt idx="2844">
                  <c:v>-77</c:v>
                </c:pt>
                <c:pt idx="2845">
                  <c:v>-77</c:v>
                </c:pt>
                <c:pt idx="2846">
                  <c:v>-77</c:v>
                </c:pt>
                <c:pt idx="2847">
                  <c:v>-77</c:v>
                </c:pt>
                <c:pt idx="2848">
                  <c:v>-77</c:v>
                </c:pt>
                <c:pt idx="2849">
                  <c:v>-77</c:v>
                </c:pt>
                <c:pt idx="2850">
                  <c:v>-77</c:v>
                </c:pt>
                <c:pt idx="2851">
                  <c:v>-77</c:v>
                </c:pt>
                <c:pt idx="2852">
                  <c:v>-77</c:v>
                </c:pt>
                <c:pt idx="2853">
                  <c:v>-77</c:v>
                </c:pt>
                <c:pt idx="2854">
                  <c:v>-77</c:v>
                </c:pt>
                <c:pt idx="2855">
                  <c:v>-77</c:v>
                </c:pt>
                <c:pt idx="2856">
                  <c:v>-77</c:v>
                </c:pt>
                <c:pt idx="2857">
                  <c:v>-77</c:v>
                </c:pt>
                <c:pt idx="2858">
                  <c:v>-77</c:v>
                </c:pt>
                <c:pt idx="2859">
                  <c:v>-77</c:v>
                </c:pt>
                <c:pt idx="2860">
                  <c:v>-77</c:v>
                </c:pt>
                <c:pt idx="2861">
                  <c:v>-77</c:v>
                </c:pt>
                <c:pt idx="2862">
                  <c:v>-77</c:v>
                </c:pt>
                <c:pt idx="2863">
                  <c:v>-77</c:v>
                </c:pt>
                <c:pt idx="2864">
                  <c:v>-82</c:v>
                </c:pt>
                <c:pt idx="2865">
                  <c:v>-82</c:v>
                </c:pt>
                <c:pt idx="2866">
                  <c:v>-82</c:v>
                </c:pt>
                <c:pt idx="2867">
                  <c:v>-82</c:v>
                </c:pt>
                <c:pt idx="2868">
                  <c:v>-82</c:v>
                </c:pt>
                <c:pt idx="2869">
                  <c:v>-82</c:v>
                </c:pt>
                <c:pt idx="2870">
                  <c:v>-82</c:v>
                </c:pt>
                <c:pt idx="2871">
                  <c:v>-82</c:v>
                </c:pt>
                <c:pt idx="2872">
                  <c:v>-82</c:v>
                </c:pt>
                <c:pt idx="2873">
                  <c:v>-82</c:v>
                </c:pt>
                <c:pt idx="2874">
                  <c:v>-82</c:v>
                </c:pt>
                <c:pt idx="2875">
                  <c:v>-82</c:v>
                </c:pt>
                <c:pt idx="2876">
                  <c:v>-87</c:v>
                </c:pt>
                <c:pt idx="2877">
                  <c:v>-87</c:v>
                </c:pt>
                <c:pt idx="2878">
                  <c:v>-87</c:v>
                </c:pt>
                <c:pt idx="2879">
                  <c:v>-87</c:v>
                </c:pt>
                <c:pt idx="2880">
                  <c:v>-87</c:v>
                </c:pt>
                <c:pt idx="2881">
                  <c:v>-87</c:v>
                </c:pt>
                <c:pt idx="2882">
                  <c:v>-87</c:v>
                </c:pt>
                <c:pt idx="2883">
                  <c:v>-87</c:v>
                </c:pt>
                <c:pt idx="2884">
                  <c:v>-87</c:v>
                </c:pt>
                <c:pt idx="2885">
                  <c:v>-87</c:v>
                </c:pt>
                <c:pt idx="2886">
                  <c:v>-87</c:v>
                </c:pt>
                <c:pt idx="2887">
                  <c:v>-89</c:v>
                </c:pt>
                <c:pt idx="2888">
                  <c:v>-89</c:v>
                </c:pt>
                <c:pt idx="2889">
                  <c:v>-89</c:v>
                </c:pt>
                <c:pt idx="2890">
                  <c:v>-89</c:v>
                </c:pt>
                <c:pt idx="2891">
                  <c:v>-89</c:v>
                </c:pt>
                <c:pt idx="2892">
                  <c:v>-89</c:v>
                </c:pt>
                <c:pt idx="2893">
                  <c:v>-89</c:v>
                </c:pt>
                <c:pt idx="2894">
                  <c:v>-89</c:v>
                </c:pt>
                <c:pt idx="2895">
                  <c:v>-89</c:v>
                </c:pt>
                <c:pt idx="2896">
                  <c:v>-89</c:v>
                </c:pt>
                <c:pt idx="2897">
                  <c:v>-89</c:v>
                </c:pt>
                <c:pt idx="2898">
                  <c:v>-92</c:v>
                </c:pt>
                <c:pt idx="2899">
                  <c:v>-92</c:v>
                </c:pt>
                <c:pt idx="2900">
                  <c:v>-92</c:v>
                </c:pt>
                <c:pt idx="2901">
                  <c:v>-92</c:v>
                </c:pt>
                <c:pt idx="2902">
                  <c:v>-92</c:v>
                </c:pt>
                <c:pt idx="2903">
                  <c:v>-92</c:v>
                </c:pt>
                <c:pt idx="2904">
                  <c:v>-92</c:v>
                </c:pt>
                <c:pt idx="2905">
                  <c:v>-92</c:v>
                </c:pt>
                <c:pt idx="2906">
                  <c:v>-92</c:v>
                </c:pt>
                <c:pt idx="2907">
                  <c:v>-92</c:v>
                </c:pt>
                <c:pt idx="2908">
                  <c:v>-92</c:v>
                </c:pt>
                <c:pt idx="2909">
                  <c:v>-92</c:v>
                </c:pt>
                <c:pt idx="2910">
                  <c:v>-94</c:v>
                </c:pt>
                <c:pt idx="2911">
                  <c:v>-94</c:v>
                </c:pt>
                <c:pt idx="2912">
                  <c:v>-94</c:v>
                </c:pt>
                <c:pt idx="2913">
                  <c:v>-94</c:v>
                </c:pt>
                <c:pt idx="2914">
                  <c:v>-94</c:v>
                </c:pt>
                <c:pt idx="2915">
                  <c:v>-94</c:v>
                </c:pt>
                <c:pt idx="2916">
                  <c:v>-94</c:v>
                </c:pt>
                <c:pt idx="2917">
                  <c:v>-94</c:v>
                </c:pt>
                <c:pt idx="2918">
                  <c:v>-94</c:v>
                </c:pt>
                <c:pt idx="2919">
                  <c:v>-94</c:v>
                </c:pt>
                <c:pt idx="2920">
                  <c:v>-94</c:v>
                </c:pt>
                <c:pt idx="2921">
                  <c:v>-101</c:v>
                </c:pt>
                <c:pt idx="2922">
                  <c:v>-98</c:v>
                </c:pt>
                <c:pt idx="2923">
                  <c:v>-98</c:v>
                </c:pt>
                <c:pt idx="2924">
                  <c:v>-98</c:v>
                </c:pt>
                <c:pt idx="2925">
                  <c:v>-98</c:v>
                </c:pt>
                <c:pt idx="2926">
                  <c:v>-98</c:v>
                </c:pt>
                <c:pt idx="2927">
                  <c:v>-98</c:v>
                </c:pt>
                <c:pt idx="2928">
                  <c:v>-98</c:v>
                </c:pt>
                <c:pt idx="2929">
                  <c:v>-98</c:v>
                </c:pt>
                <c:pt idx="2930">
                  <c:v>-98</c:v>
                </c:pt>
                <c:pt idx="2931">
                  <c:v>-98</c:v>
                </c:pt>
                <c:pt idx="2932">
                  <c:v>-98</c:v>
                </c:pt>
                <c:pt idx="2933">
                  <c:v>-98</c:v>
                </c:pt>
                <c:pt idx="2934">
                  <c:v>-97</c:v>
                </c:pt>
                <c:pt idx="2935">
                  <c:v>-97</c:v>
                </c:pt>
                <c:pt idx="2936">
                  <c:v>-97</c:v>
                </c:pt>
                <c:pt idx="2937">
                  <c:v>-97</c:v>
                </c:pt>
                <c:pt idx="2938">
                  <c:v>-97</c:v>
                </c:pt>
                <c:pt idx="2939">
                  <c:v>-97</c:v>
                </c:pt>
                <c:pt idx="2940">
                  <c:v>-97</c:v>
                </c:pt>
                <c:pt idx="2941">
                  <c:v>-97</c:v>
                </c:pt>
                <c:pt idx="2942">
                  <c:v>-97</c:v>
                </c:pt>
                <c:pt idx="2943">
                  <c:v>-97</c:v>
                </c:pt>
                <c:pt idx="2944">
                  <c:v>-97</c:v>
                </c:pt>
                <c:pt idx="2945">
                  <c:v>-97</c:v>
                </c:pt>
                <c:pt idx="2946">
                  <c:v>-98</c:v>
                </c:pt>
                <c:pt idx="2947">
                  <c:v>-98</c:v>
                </c:pt>
                <c:pt idx="2948">
                  <c:v>-98</c:v>
                </c:pt>
                <c:pt idx="2949">
                  <c:v>-98</c:v>
                </c:pt>
                <c:pt idx="2950">
                  <c:v>-98</c:v>
                </c:pt>
                <c:pt idx="2951">
                  <c:v>-98</c:v>
                </c:pt>
                <c:pt idx="2952">
                  <c:v>-98</c:v>
                </c:pt>
                <c:pt idx="2953">
                  <c:v>-98</c:v>
                </c:pt>
                <c:pt idx="2954">
                  <c:v>-98</c:v>
                </c:pt>
                <c:pt idx="2955">
                  <c:v>-98</c:v>
                </c:pt>
                <c:pt idx="2956">
                  <c:v>-98</c:v>
                </c:pt>
                <c:pt idx="2957">
                  <c:v>-99</c:v>
                </c:pt>
                <c:pt idx="2958">
                  <c:v>-99</c:v>
                </c:pt>
                <c:pt idx="2959">
                  <c:v>-99</c:v>
                </c:pt>
                <c:pt idx="2960">
                  <c:v>-99</c:v>
                </c:pt>
                <c:pt idx="2961">
                  <c:v>-99</c:v>
                </c:pt>
                <c:pt idx="2962">
                  <c:v>-99</c:v>
                </c:pt>
                <c:pt idx="2963">
                  <c:v>-99</c:v>
                </c:pt>
                <c:pt idx="2964">
                  <c:v>-99</c:v>
                </c:pt>
                <c:pt idx="2965">
                  <c:v>-99</c:v>
                </c:pt>
                <c:pt idx="2966">
                  <c:v>-99</c:v>
                </c:pt>
                <c:pt idx="2967">
                  <c:v>-99</c:v>
                </c:pt>
                <c:pt idx="2968">
                  <c:v>-101</c:v>
                </c:pt>
                <c:pt idx="2969">
                  <c:v>-98</c:v>
                </c:pt>
                <c:pt idx="2970">
                  <c:v>-98</c:v>
                </c:pt>
                <c:pt idx="2971">
                  <c:v>-98</c:v>
                </c:pt>
                <c:pt idx="2972">
                  <c:v>-98</c:v>
                </c:pt>
                <c:pt idx="2973">
                  <c:v>-98</c:v>
                </c:pt>
                <c:pt idx="2974">
                  <c:v>-98</c:v>
                </c:pt>
                <c:pt idx="2975">
                  <c:v>-98</c:v>
                </c:pt>
                <c:pt idx="2976">
                  <c:v>-98</c:v>
                </c:pt>
                <c:pt idx="2977">
                  <c:v>-98</c:v>
                </c:pt>
                <c:pt idx="2978">
                  <c:v>-98</c:v>
                </c:pt>
                <c:pt idx="2979">
                  <c:v>-98</c:v>
                </c:pt>
                <c:pt idx="2980">
                  <c:v>-98</c:v>
                </c:pt>
                <c:pt idx="2981">
                  <c:v>-95</c:v>
                </c:pt>
                <c:pt idx="2982">
                  <c:v>-95</c:v>
                </c:pt>
                <c:pt idx="2983">
                  <c:v>-95</c:v>
                </c:pt>
                <c:pt idx="2984">
                  <c:v>-95</c:v>
                </c:pt>
                <c:pt idx="2985">
                  <c:v>-95</c:v>
                </c:pt>
                <c:pt idx="2986">
                  <c:v>-95</c:v>
                </c:pt>
                <c:pt idx="2987">
                  <c:v>-95</c:v>
                </c:pt>
                <c:pt idx="2988">
                  <c:v>-95</c:v>
                </c:pt>
                <c:pt idx="2989">
                  <c:v>-95</c:v>
                </c:pt>
                <c:pt idx="2990">
                  <c:v>-95</c:v>
                </c:pt>
                <c:pt idx="2991">
                  <c:v>-95</c:v>
                </c:pt>
                <c:pt idx="2992">
                  <c:v>-95</c:v>
                </c:pt>
                <c:pt idx="2993">
                  <c:v>-95</c:v>
                </c:pt>
                <c:pt idx="2994">
                  <c:v>-95</c:v>
                </c:pt>
                <c:pt idx="2995">
                  <c:v>-95</c:v>
                </c:pt>
                <c:pt idx="2996">
                  <c:v>-92</c:v>
                </c:pt>
                <c:pt idx="2997">
                  <c:v>-92</c:v>
                </c:pt>
                <c:pt idx="2998">
                  <c:v>-92</c:v>
                </c:pt>
                <c:pt idx="2999">
                  <c:v>-92</c:v>
                </c:pt>
                <c:pt idx="3000">
                  <c:v>-92</c:v>
                </c:pt>
                <c:pt idx="3001">
                  <c:v>-92</c:v>
                </c:pt>
                <c:pt idx="3002">
                  <c:v>-92</c:v>
                </c:pt>
                <c:pt idx="3003">
                  <c:v>-92</c:v>
                </c:pt>
                <c:pt idx="3004">
                  <c:v>-92</c:v>
                </c:pt>
                <c:pt idx="3005">
                  <c:v>-92</c:v>
                </c:pt>
                <c:pt idx="3006">
                  <c:v>-92</c:v>
                </c:pt>
                <c:pt idx="3007">
                  <c:v>-93</c:v>
                </c:pt>
                <c:pt idx="3008">
                  <c:v>-93</c:v>
                </c:pt>
                <c:pt idx="3009">
                  <c:v>-93</c:v>
                </c:pt>
                <c:pt idx="3010">
                  <c:v>-93</c:v>
                </c:pt>
                <c:pt idx="3011">
                  <c:v>-93</c:v>
                </c:pt>
                <c:pt idx="3012">
                  <c:v>-93</c:v>
                </c:pt>
                <c:pt idx="3013">
                  <c:v>-93</c:v>
                </c:pt>
                <c:pt idx="3014">
                  <c:v>-93</c:v>
                </c:pt>
                <c:pt idx="3015">
                  <c:v>-93</c:v>
                </c:pt>
                <c:pt idx="3016">
                  <c:v>-93</c:v>
                </c:pt>
                <c:pt idx="3017">
                  <c:v>-93</c:v>
                </c:pt>
                <c:pt idx="3018">
                  <c:v>-95</c:v>
                </c:pt>
                <c:pt idx="3019">
                  <c:v>-95</c:v>
                </c:pt>
                <c:pt idx="3020">
                  <c:v>-95</c:v>
                </c:pt>
                <c:pt idx="3021">
                  <c:v>-95</c:v>
                </c:pt>
                <c:pt idx="3022">
                  <c:v>-95</c:v>
                </c:pt>
                <c:pt idx="3023">
                  <c:v>-95</c:v>
                </c:pt>
                <c:pt idx="3024">
                  <c:v>-95</c:v>
                </c:pt>
                <c:pt idx="3025">
                  <c:v>-95</c:v>
                </c:pt>
                <c:pt idx="3026">
                  <c:v>-95</c:v>
                </c:pt>
                <c:pt idx="3027">
                  <c:v>-95</c:v>
                </c:pt>
                <c:pt idx="3028">
                  <c:v>-95</c:v>
                </c:pt>
                <c:pt idx="3029">
                  <c:v>-95</c:v>
                </c:pt>
                <c:pt idx="3030">
                  <c:v>-94</c:v>
                </c:pt>
                <c:pt idx="3031">
                  <c:v>-94</c:v>
                </c:pt>
                <c:pt idx="3032">
                  <c:v>-94</c:v>
                </c:pt>
                <c:pt idx="3033">
                  <c:v>-94</c:v>
                </c:pt>
                <c:pt idx="3034">
                  <c:v>-94</c:v>
                </c:pt>
                <c:pt idx="3035">
                  <c:v>-94</c:v>
                </c:pt>
                <c:pt idx="3036">
                  <c:v>-94</c:v>
                </c:pt>
                <c:pt idx="3037">
                  <c:v>-94</c:v>
                </c:pt>
                <c:pt idx="3038">
                  <c:v>-94</c:v>
                </c:pt>
                <c:pt idx="3039">
                  <c:v>-94</c:v>
                </c:pt>
                <c:pt idx="3040">
                  <c:v>-94</c:v>
                </c:pt>
                <c:pt idx="3041">
                  <c:v>-94</c:v>
                </c:pt>
                <c:pt idx="3042">
                  <c:v>-94</c:v>
                </c:pt>
                <c:pt idx="3043">
                  <c:v>-94</c:v>
                </c:pt>
                <c:pt idx="3044">
                  <c:v>-94</c:v>
                </c:pt>
                <c:pt idx="3045">
                  <c:v>-94</c:v>
                </c:pt>
                <c:pt idx="3046">
                  <c:v>-94</c:v>
                </c:pt>
                <c:pt idx="3047">
                  <c:v>-94</c:v>
                </c:pt>
                <c:pt idx="3048">
                  <c:v>-94</c:v>
                </c:pt>
                <c:pt idx="3049">
                  <c:v>-94</c:v>
                </c:pt>
                <c:pt idx="3050">
                  <c:v>-94</c:v>
                </c:pt>
                <c:pt idx="3051">
                  <c:v>-94</c:v>
                </c:pt>
                <c:pt idx="3052">
                  <c:v>-94</c:v>
                </c:pt>
                <c:pt idx="3053">
                  <c:v>-94</c:v>
                </c:pt>
                <c:pt idx="3054">
                  <c:v>-94</c:v>
                </c:pt>
                <c:pt idx="3055">
                  <c:v>-94</c:v>
                </c:pt>
                <c:pt idx="3056">
                  <c:v>-88</c:v>
                </c:pt>
                <c:pt idx="3057">
                  <c:v>-88</c:v>
                </c:pt>
                <c:pt idx="3058">
                  <c:v>-88</c:v>
                </c:pt>
                <c:pt idx="3059">
                  <c:v>-88</c:v>
                </c:pt>
                <c:pt idx="3060">
                  <c:v>-88</c:v>
                </c:pt>
                <c:pt idx="3061">
                  <c:v>-88</c:v>
                </c:pt>
                <c:pt idx="3062">
                  <c:v>-88</c:v>
                </c:pt>
                <c:pt idx="3063">
                  <c:v>-88</c:v>
                </c:pt>
                <c:pt idx="3064">
                  <c:v>-88</c:v>
                </c:pt>
                <c:pt idx="3065">
                  <c:v>-88</c:v>
                </c:pt>
                <c:pt idx="3066">
                  <c:v>-88</c:v>
                </c:pt>
                <c:pt idx="3067">
                  <c:v>-89</c:v>
                </c:pt>
                <c:pt idx="3068">
                  <c:v>-89</c:v>
                </c:pt>
                <c:pt idx="3069">
                  <c:v>-89</c:v>
                </c:pt>
                <c:pt idx="3070">
                  <c:v>-89</c:v>
                </c:pt>
                <c:pt idx="3071">
                  <c:v>-89</c:v>
                </c:pt>
                <c:pt idx="3072">
                  <c:v>-89</c:v>
                </c:pt>
                <c:pt idx="3073">
                  <c:v>-89</c:v>
                </c:pt>
                <c:pt idx="3074">
                  <c:v>-89</c:v>
                </c:pt>
                <c:pt idx="3075">
                  <c:v>-89</c:v>
                </c:pt>
                <c:pt idx="3076">
                  <c:v>-89</c:v>
                </c:pt>
                <c:pt idx="3077">
                  <c:v>-89</c:v>
                </c:pt>
                <c:pt idx="3078">
                  <c:v>-95</c:v>
                </c:pt>
                <c:pt idx="3079">
                  <c:v>-95</c:v>
                </c:pt>
                <c:pt idx="3080">
                  <c:v>-95</c:v>
                </c:pt>
                <c:pt idx="3081">
                  <c:v>-95</c:v>
                </c:pt>
                <c:pt idx="3082">
                  <c:v>-95</c:v>
                </c:pt>
                <c:pt idx="3083">
                  <c:v>-95</c:v>
                </c:pt>
                <c:pt idx="3084">
                  <c:v>-95</c:v>
                </c:pt>
                <c:pt idx="3085">
                  <c:v>-95</c:v>
                </c:pt>
                <c:pt idx="3086">
                  <c:v>-95</c:v>
                </c:pt>
                <c:pt idx="3087">
                  <c:v>-95</c:v>
                </c:pt>
                <c:pt idx="3088">
                  <c:v>-95</c:v>
                </c:pt>
                <c:pt idx="3089">
                  <c:v>-99</c:v>
                </c:pt>
                <c:pt idx="3090">
                  <c:v>-99</c:v>
                </c:pt>
                <c:pt idx="3091">
                  <c:v>-99</c:v>
                </c:pt>
                <c:pt idx="3092">
                  <c:v>-99</c:v>
                </c:pt>
                <c:pt idx="3093">
                  <c:v>-99</c:v>
                </c:pt>
                <c:pt idx="3094">
                  <c:v>-99</c:v>
                </c:pt>
                <c:pt idx="3095">
                  <c:v>-99</c:v>
                </c:pt>
                <c:pt idx="3096">
                  <c:v>-99</c:v>
                </c:pt>
                <c:pt idx="3097">
                  <c:v>-99</c:v>
                </c:pt>
                <c:pt idx="3098">
                  <c:v>-99</c:v>
                </c:pt>
                <c:pt idx="3099">
                  <c:v>-99</c:v>
                </c:pt>
                <c:pt idx="3100">
                  <c:v>-99</c:v>
                </c:pt>
                <c:pt idx="3101">
                  <c:v>-101</c:v>
                </c:pt>
                <c:pt idx="3102">
                  <c:v>-101</c:v>
                </c:pt>
                <c:pt idx="3103">
                  <c:v>-101</c:v>
                </c:pt>
                <c:pt idx="3104">
                  <c:v>-101</c:v>
                </c:pt>
                <c:pt idx="3105">
                  <c:v>-101</c:v>
                </c:pt>
                <c:pt idx="3106">
                  <c:v>-101</c:v>
                </c:pt>
                <c:pt idx="3107">
                  <c:v>-101</c:v>
                </c:pt>
                <c:pt idx="3108">
                  <c:v>-101</c:v>
                </c:pt>
                <c:pt idx="3109">
                  <c:v>-101</c:v>
                </c:pt>
                <c:pt idx="3110">
                  <c:v>-101</c:v>
                </c:pt>
                <c:pt idx="3111">
                  <c:v>-101</c:v>
                </c:pt>
                <c:pt idx="3112">
                  <c:v>-103</c:v>
                </c:pt>
                <c:pt idx="3113">
                  <c:v>-103</c:v>
                </c:pt>
                <c:pt idx="3114">
                  <c:v>-103</c:v>
                </c:pt>
                <c:pt idx="3115">
                  <c:v>-103</c:v>
                </c:pt>
                <c:pt idx="3116">
                  <c:v>-103</c:v>
                </c:pt>
                <c:pt idx="3117">
                  <c:v>-103</c:v>
                </c:pt>
                <c:pt idx="3118">
                  <c:v>-103</c:v>
                </c:pt>
                <c:pt idx="3119">
                  <c:v>-103</c:v>
                </c:pt>
                <c:pt idx="3120">
                  <c:v>-103</c:v>
                </c:pt>
                <c:pt idx="3121">
                  <c:v>-103</c:v>
                </c:pt>
                <c:pt idx="3122">
                  <c:v>-103</c:v>
                </c:pt>
                <c:pt idx="3123">
                  <c:v>-103</c:v>
                </c:pt>
                <c:pt idx="3124">
                  <c:v>-105</c:v>
                </c:pt>
                <c:pt idx="3125">
                  <c:v>-105</c:v>
                </c:pt>
                <c:pt idx="3126">
                  <c:v>-105</c:v>
                </c:pt>
                <c:pt idx="3127">
                  <c:v>-105</c:v>
                </c:pt>
                <c:pt idx="3128">
                  <c:v>-105</c:v>
                </c:pt>
                <c:pt idx="3129">
                  <c:v>-105</c:v>
                </c:pt>
                <c:pt idx="3130">
                  <c:v>-105</c:v>
                </c:pt>
                <c:pt idx="3131">
                  <c:v>-105</c:v>
                </c:pt>
                <c:pt idx="3132">
                  <c:v>-105</c:v>
                </c:pt>
                <c:pt idx="3133">
                  <c:v>-105</c:v>
                </c:pt>
                <c:pt idx="3134">
                  <c:v>-105</c:v>
                </c:pt>
                <c:pt idx="3135">
                  <c:v>-105</c:v>
                </c:pt>
                <c:pt idx="3136">
                  <c:v>-105</c:v>
                </c:pt>
                <c:pt idx="3137">
                  <c:v>-105</c:v>
                </c:pt>
                <c:pt idx="3138">
                  <c:v>-105</c:v>
                </c:pt>
                <c:pt idx="3139">
                  <c:v>-105</c:v>
                </c:pt>
                <c:pt idx="3140">
                  <c:v>-105</c:v>
                </c:pt>
                <c:pt idx="3141">
                  <c:v>-105</c:v>
                </c:pt>
                <c:pt idx="3142">
                  <c:v>-105</c:v>
                </c:pt>
                <c:pt idx="3143">
                  <c:v>-105</c:v>
                </c:pt>
                <c:pt idx="3144">
                  <c:v>-105</c:v>
                </c:pt>
                <c:pt idx="3145">
                  <c:v>-105</c:v>
                </c:pt>
                <c:pt idx="3146">
                  <c:v>-107</c:v>
                </c:pt>
                <c:pt idx="3147">
                  <c:v>-107</c:v>
                </c:pt>
                <c:pt idx="3148">
                  <c:v>-107</c:v>
                </c:pt>
                <c:pt idx="3149">
                  <c:v>-107</c:v>
                </c:pt>
                <c:pt idx="3150">
                  <c:v>-107</c:v>
                </c:pt>
                <c:pt idx="3151">
                  <c:v>-107</c:v>
                </c:pt>
                <c:pt idx="3152">
                  <c:v>-107</c:v>
                </c:pt>
                <c:pt idx="3153">
                  <c:v>-107</c:v>
                </c:pt>
                <c:pt idx="3154">
                  <c:v>-107</c:v>
                </c:pt>
                <c:pt idx="3155">
                  <c:v>-107</c:v>
                </c:pt>
                <c:pt idx="3156">
                  <c:v>-107</c:v>
                </c:pt>
                <c:pt idx="3157">
                  <c:v>-107</c:v>
                </c:pt>
                <c:pt idx="3158">
                  <c:v>-108</c:v>
                </c:pt>
                <c:pt idx="3159">
                  <c:v>-108</c:v>
                </c:pt>
                <c:pt idx="3160">
                  <c:v>-108</c:v>
                </c:pt>
                <c:pt idx="3161">
                  <c:v>-108</c:v>
                </c:pt>
                <c:pt idx="3162">
                  <c:v>-108</c:v>
                </c:pt>
                <c:pt idx="3163">
                  <c:v>-108</c:v>
                </c:pt>
                <c:pt idx="3164">
                  <c:v>-108</c:v>
                </c:pt>
                <c:pt idx="3165">
                  <c:v>-108</c:v>
                </c:pt>
                <c:pt idx="3166">
                  <c:v>-108</c:v>
                </c:pt>
                <c:pt idx="3167">
                  <c:v>-108</c:v>
                </c:pt>
                <c:pt idx="3168">
                  <c:v>-108</c:v>
                </c:pt>
                <c:pt idx="3169">
                  <c:v>-107</c:v>
                </c:pt>
                <c:pt idx="3170">
                  <c:v>-107</c:v>
                </c:pt>
                <c:pt idx="3171">
                  <c:v>-107</c:v>
                </c:pt>
                <c:pt idx="3172">
                  <c:v>-107</c:v>
                </c:pt>
                <c:pt idx="3173">
                  <c:v>-107</c:v>
                </c:pt>
                <c:pt idx="3174">
                  <c:v>-107</c:v>
                </c:pt>
                <c:pt idx="3175">
                  <c:v>-107</c:v>
                </c:pt>
                <c:pt idx="3176">
                  <c:v>-107</c:v>
                </c:pt>
                <c:pt idx="3177">
                  <c:v>-107</c:v>
                </c:pt>
                <c:pt idx="3178">
                  <c:v>-107</c:v>
                </c:pt>
                <c:pt idx="3179">
                  <c:v>-107</c:v>
                </c:pt>
                <c:pt idx="3180">
                  <c:v>-107</c:v>
                </c:pt>
                <c:pt idx="3181">
                  <c:v>-107</c:v>
                </c:pt>
                <c:pt idx="3182">
                  <c:v>-107</c:v>
                </c:pt>
                <c:pt idx="3183">
                  <c:v>-107</c:v>
                </c:pt>
                <c:pt idx="3184">
                  <c:v>-107</c:v>
                </c:pt>
                <c:pt idx="3185">
                  <c:v>-107</c:v>
                </c:pt>
                <c:pt idx="3186">
                  <c:v>-107</c:v>
                </c:pt>
                <c:pt idx="3187">
                  <c:v>-107</c:v>
                </c:pt>
                <c:pt idx="3188">
                  <c:v>-107</c:v>
                </c:pt>
                <c:pt idx="3189">
                  <c:v>-107</c:v>
                </c:pt>
                <c:pt idx="3190">
                  <c:v>-107</c:v>
                </c:pt>
                <c:pt idx="3191">
                  <c:v>-107</c:v>
                </c:pt>
                <c:pt idx="3192">
                  <c:v>-107</c:v>
                </c:pt>
                <c:pt idx="3193">
                  <c:v>-99</c:v>
                </c:pt>
                <c:pt idx="3194">
                  <c:v>-99</c:v>
                </c:pt>
                <c:pt idx="3195">
                  <c:v>-99</c:v>
                </c:pt>
                <c:pt idx="3196">
                  <c:v>-99</c:v>
                </c:pt>
                <c:pt idx="3197">
                  <c:v>-99</c:v>
                </c:pt>
                <c:pt idx="3198">
                  <c:v>-99</c:v>
                </c:pt>
                <c:pt idx="3199">
                  <c:v>-99</c:v>
                </c:pt>
                <c:pt idx="3200">
                  <c:v>-99</c:v>
                </c:pt>
                <c:pt idx="3201">
                  <c:v>-99</c:v>
                </c:pt>
                <c:pt idx="3202">
                  <c:v>-99</c:v>
                </c:pt>
                <c:pt idx="3203">
                  <c:v>-99</c:v>
                </c:pt>
                <c:pt idx="3204">
                  <c:v>-99</c:v>
                </c:pt>
                <c:pt idx="3205">
                  <c:v>-100</c:v>
                </c:pt>
                <c:pt idx="3206">
                  <c:v>-100</c:v>
                </c:pt>
                <c:pt idx="3207">
                  <c:v>-100</c:v>
                </c:pt>
                <c:pt idx="3208">
                  <c:v>-100</c:v>
                </c:pt>
                <c:pt idx="3209">
                  <c:v>-100</c:v>
                </c:pt>
                <c:pt idx="3210">
                  <c:v>-100</c:v>
                </c:pt>
                <c:pt idx="3211">
                  <c:v>-100</c:v>
                </c:pt>
                <c:pt idx="3212">
                  <c:v>-100</c:v>
                </c:pt>
                <c:pt idx="3213">
                  <c:v>-100</c:v>
                </c:pt>
                <c:pt idx="3214">
                  <c:v>-100</c:v>
                </c:pt>
                <c:pt idx="3215">
                  <c:v>-100</c:v>
                </c:pt>
                <c:pt idx="3216">
                  <c:v>-93</c:v>
                </c:pt>
                <c:pt idx="3217">
                  <c:v>-93</c:v>
                </c:pt>
                <c:pt idx="3218">
                  <c:v>-93</c:v>
                </c:pt>
                <c:pt idx="3219">
                  <c:v>-93</c:v>
                </c:pt>
                <c:pt idx="3220">
                  <c:v>-93</c:v>
                </c:pt>
                <c:pt idx="3221">
                  <c:v>-93</c:v>
                </c:pt>
                <c:pt idx="3222">
                  <c:v>-93</c:v>
                </c:pt>
                <c:pt idx="3223">
                  <c:v>-93</c:v>
                </c:pt>
                <c:pt idx="3224">
                  <c:v>-93</c:v>
                </c:pt>
                <c:pt idx="3225">
                  <c:v>-93</c:v>
                </c:pt>
                <c:pt idx="3226">
                  <c:v>-93</c:v>
                </c:pt>
                <c:pt idx="3227">
                  <c:v>-93</c:v>
                </c:pt>
                <c:pt idx="3228">
                  <c:v>-93</c:v>
                </c:pt>
                <c:pt idx="3229">
                  <c:v>-93</c:v>
                </c:pt>
                <c:pt idx="3230">
                  <c:v>-95</c:v>
                </c:pt>
                <c:pt idx="3231">
                  <c:v>-95</c:v>
                </c:pt>
                <c:pt idx="3232">
                  <c:v>-95</c:v>
                </c:pt>
                <c:pt idx="3233">
                  <c:v>-95</c:v>
                </c:pt>
                <c:pt idx="3234">
                  <c:v>-95</c:v>
                </c:pt>
                <c:pt idx="3235">
                  <c:v>-95</c:v>
                </c:pt>
                <c:pt idx="3236">
                  <c:v>-95</c:v>
                </c:pt>
                <c:pt idx="3237">
                  <c:v>-95</c:v>
                </c:pt>
                <c:pt idx="3238">
                  <c:v>-95</c:v>
                </c:pt>
                <c:pt idx="3239">
                  <c:v>-95</c:v>
                </c:pt>
                <c:pt idx="3240">
                  <c:v>-95</c:v>
                </c:pt>
                <c:pt idx="3241">
                  <c:v>-95</c:v>
                </c:pt>
                <c:pt idx="3242">
                  <c:v>-93</c:v>
                </c:pt>
                <c:pt idx="3243">
                  <c:v>-93</c:v>
                </c:pt>
                <c:pt idx="3244">
                  <c:v>-93</c:v>
                </c:pt>
                <c:pt idx="3245">
                  <c:v>-93</c:v>
                </c:pt>
                <c:pt idx="3246">
                  <c:v>-93</c:v>
                </c:pt>
                <c:pt idx="3247">
                  <c:v>-93</c:v>
                </c:pt>
                <c:pt idx="3248">
                  <c:v>-93</c:v>
                </c:pt>
                <c:pt idx="3249">
                  <c:v>-93</c:v>
                </c:pt>
                <c:pt idx="3250">
                  <c:v>-93</c:v>
                </c:pt>
                <c:pt idx="3251">
                  <c:v>-93</c:v>
                </c:pt>
                <c:pt idx="3252">
                  <c:v>-93</c:v>
                </c:pt>
                <c:pt idx="3253">
                  <c:v>-93</c:v>
                </c:pt>
                <c:pt idx="3254">
                  <c:v>-93</c:v>
                </c:pt>
                <c:pt idx="3255">
                  <c:v>-93</c:v>
                </c:pt>
                <c:pt idx="3256">
                  <c:v>-93</c:v>
                </c:pt>
                <c:pt idx="3257">
                  <c:v>-93</c:v>
                </c:pt>
                <c:pt idx="3258">
                  <c:v>-93</c:v>
                </c:pt>
                <c:pt idx="3259">
                  <c:v>-93</c:v>
                </c:pt>
                <c:pt idx="3260">
                  <c:v>-93</c:v>
                </c:pt>
                <c:pt idx="3261">
                  <c:v>-93</c:v>
                </c:pt>
                <c:pt idx="3262">
                  <c:v>-93</c:v>
                </c:pt>
                <c:pt idx="3263">
                  <c:v>-93</c:v>
                </c:pt>
                <c:pt idx="3264">
                  <c:v>-93</c:v>
                </c:pt>
                <c:pt idx="3265">
                  <c:v>-93</c:v>
                </c:pt>
                <c:pt idx="3266">
                  <c:v>-88</c:v>
                </c:pt>
                <c:pt idx="3267">
                  <c:v>-88</c:v>
                </c:pt>
                <c:pt idx="3268">
                  <c:v>-88</c:v>
                </c:pt>
                <c:pt idx="3269">
                  <c:v>-88</c:v>
                </c:pt>
                <c:pt idx="3270">
                  <c:v>-88</c:v>
                </c:pt>
                <c:pt idx="3271">
                  <c:v>-88</c:v>
                </c:pt>
                <c:pt idx="3272">
                  <c:v>-88</c:v>
                </c:pt>
                <c:pt idx="3273">
                  <c:v>-88</c:v>
                </c:pt>
                <c:pt idx="3274">
                  <c:v>-88</c:v>
                </c:pt>
                <c:pt idx="3275">
                  <c:v>-88</c:v>
                </c:pt>
                <c:pt idx="3276">
                  <c:v>-88</c:v>
                </c:pt>
                <c:pt idx="3277">
                  <c:v>-88</c:v>
                </c:pt>
                <c:pt idx="3278">
                  <c:v>-88</c:v>
                </c:pt>
                <c:pt idx="3279">
                  <c:v>-88</c:v>
                </c:pt>
                <c:pt idx="3280">
                  <c:v>-88</c:v>
                </c:pt>
                <c:pt idx="3281">
                  <c:v>-88</c:v>
                </c:pt>
                <c:pt idx="3282">
                  <c:v>-88</c:v>
                </c:pt>
                <c:pt idx="3283">
                  <c:v>-88</c:v>
                </c:pt>
                <c:pt idx="3284">
                  <c:v>-90</c:v>
                </c:pt>
                <c:pt idx="3285">
                  <c:v>-90</c:v>
                </c:pt>
                <c:pt idx="3286">
                  <c:v>-90</c:v>
                </c:pt>
                <c:pt idx="3287">
                  <c:v>-90</c:v>
                </c:pt>
                <c:pt idx="3288">
                  <c:v>-90</c:v>
                </c:pt>
                <c:pt idx="3289">
                  <c:v>-90</c:v>
                </c:pt>
                <c:pt idx="3290">
                  <c:v>-90</c:v>
                </c:pt>
                <c:pt idx="3291">
                  <c:v>-90</c:v>
                </c:pt>
                <c:pt idx="3292">
                  <c:v>-90</c:v>
                </c:pt>
                <c:pt idx="3293">
                  <c:v>-90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D-4860-A68E-C72E73266D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54738767"/>
        <c:axId val="1954740015"/>
      </c:barChart>
      <c:catAx>
        <c:axId val="19547387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740015"/>
        <c:crosses val="autoZero"/>
        <c:auto val="1"/>
        <c:lblAlgn val="ctr"/>
        <c:lblOffset val="100"/>
        <c:noMultiLvlLbl val="0"/>
      </c:catAx>
      <c:valAx>
        <c:axId val="195474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dBm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738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3278735"/>
        <c:axId val="1533284015"/>
      </c:barChart>
      <c:catAx>
        <c:axId val="15332787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4015"/>
        <c:crosses val="autoZero"/>
        <c:auto val="1"/>
        <c:lblAlgn val="ctr"/>
        <c:lblOffset val="100"/>
        <c:noMultiLvlLbl val="0"/>
      </c:catAx>
      <c:valAx>
        <c:axId val="1533284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dB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78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'Measurement4G - 22 May 2023 190'!$I$1</c:f>
              <c:strCache>
                <c:ptCount val="1"/>
                <c:pt idx="0">
                  <c:v> RSRQ [dB]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'Measurement4G - 22 May 2023 190'!$A$2:$A$3263</c:f>
              <c:numCache>
                <c:formatCode>[$-F400]h:mm:ss\ AM/PM</c:formatCode>
                <c:ptCount val="3262"/>
                <c:pt idx="0">
                  <c:v>0.77613425925925927</c:v>
                </c:pt>
                <c:pt idx="1">
                  <c:v>0.77614583333333331</c:v>
                </c:pt>
                <c:pt idx="2">
                  <c:v>0.77614583333333331</c:v>
                </c:pt>
                <c:pt idx="3">
                  <c:v>0.77615740740740746</c:v>
                </c:pt>
                <c:pt idx="4">
                  <c:v>0.77615740740740746</c:v>
                </c:pt>
                <c:pt idx="5">
                  <c:v>0.7761689814814815</c:v>
                </c:pt>
                <c:pt idx="6">
                  <c:v>0.7761689814814815</c:v>
                </c:pt>
                <c:pt idx="7">
                  <c:v>0.77618055555555554</c:v>
                </c:pt>
                <c:pt idx="8">
                  <c:v>0.77629629629629626</c:v>
                </c:pt>
                <c:pt idx="9">
                  <c:v>0.77630787037037041</c:v>
                </c:pt>
                <c:pt idx="10">
                  <c:v>0.77631944444444445</c:v>
                </c:pt>
                <c:pt idx="11">
                  <c:v>0.77631944444444445</c:v>
                </c:pt>
                <c:pt idx="12">
                  <c:v>0.77633101851851849</c:v>
                </c:pt>
                <c:pt idx="13">
                  <c:v>0.77633101851851849</c:v>
                </c:pt>
                <c:pt idx="14">
                  <c:v>0.77634259259259264</c:v>
                </c:pt>
                <c:pt idx="15">
                  <c:v>0.77634259259259264</c:v>
                </c:pt>
                <c:pt idx="16">
                  <c:v>0.77635416666666668</c:v>
                </c:pt>
                <c:pt idx="17">
                  <c:v>0.77635416666666668</c:v>
                </c:pt>
                <c:pt idx="18">
                  <c:v>0.7764699074074074</c:v>
                </c:pt>
                <c:pt idx="19">
                  <c:v>0.77648148148148144</c:v>
                </c:pt>
                <c:pt idx="20">
                  <c:v>0.77649305555555559</c:v>
                </c:pt>
                <c:pt idx="21">
                  <c:v>0.77649305555555559</c:v>
                </c:pt>
                <c:pt idx="22">
                  <c:v>0.77650462962962963</c:v>
                </c:pt>
                <c:pt idx="23">
                  <c:v>0.77650462962962963</c:v>
                </c:pt>
                <c:pt idx="24">
                  <c:v>0.77651620370370367</c:v>
                </c:pt>
                <c:pt idx="25">
                  <c:v>0.77651620370370367</c:v>
                </c:pt>
                <c:pt idx="26">
                  <c:v>0.77652777777777782</c:v>
                </c:pt>
                <c:pt idx="27">
                  <c:v>0.77652777777777782</c:v>
                </c:pt>
                <c:pt idx="28">
                  <c:v>0.77653935185185186</c:v>
                </c:pt>
                <c:pt idx="29">
                  <c:v>0.77653935185185186</c:v>
                </c:pt>
                <c:pt idx="30">
                  <c:v>0.77655092592592589</c:v>
                </c:pt>
                <c:pt idx="31">
                  <c:v>0.77655092592592589</c:v>
                </c:pt>
                <c:pt idx="32">
                  <c:v>0.77656250000000004</c:v>
                </c:pt>
                <c:pt idx="33">
                  <c:v>0.77656250000000004</c:v>
                </c:pt>
                <c:pt idx="34">
                  <c:v>0.77657407407407408</c:v>
                </c:pt>
                <c:pt idx="35">
                  <c:v>0.77657407407407408</c:v>
                </c:pt>
                <c:pt idx="36">
                  <c:v>0.77658564814814812</c:v>
                </c:pt>
                <c:pt idx="37">
                  <c:v>0.77659722222222227</c:v>
                </c:pt>
                <c:pt idx="38">
                  <c:v>0.77659722222222227</c:v>
                </c:pt>
                <c:pt idx="39">
                  <c:v>0.77660879629629631</c:v>
                </c:pt>
                <c:pt idx="40">
                  <c:v>0.77660879629629631</c:v>
                </c:pt>
                <c:pt idx="41">
                  <c:v>0.77662037037037035</c:v>
                </c:pt>
                <c:pt idx="42">
                  <c:v>0.77662037037037035</c:v>
                </c:pt>
                <c:pt idx="43">
                  <c:v>0.7766319444444445</c:v>
                </c:pt>
                <c:pt idx="44">
                  <c:v>0.7766319444444445</c:v>
                </c:pt>
                <c:pt idx="45">
                  <c:v>0.77664351851851854</c:v>
                </c:pt>
                <c:pt idx="46">
                  <c:v>0.77664351851851854</c:v>
                </c:pt>
                <c:pt idx="47">
                  <c:v>0.77665509259259258</c:v>
                </c:pt>
                <c:pt idx="48">
                  <c:v>0.77665509259259258</c:v>
                </c:pt>
                <c:pt idx="49">
                  <c:v>0.77666666666666662</c:v>
                </c:pt>
                <c:pt idx="50">
                  <c:v>0.77666666666666662</c:v>
                </c:pt>
                <c:pt idx="51">
                  <c:v>0.77667824074074077</c:v>
                </c:pt>
                <c:pt idx="52">
                  <c:v>0.77667824074074077</c:v>
                </c:pt>
                <c:pt idx="53">
                  <c:v>0.77668981481481481</c:v>
                </c:pt>
                <c:pt idx="54">
                  <c:v>0.77670138888888884</c:v>
                </c:pt>
                <c:pt idx="55">
                  <c:v>0.77670138888888884</c:v>
                </c:pt>
                <c:pt idx="56">
                  <c:v>0.77671296296296299</c:v>
                </c:pt>
                <c:pt idx="57">
                  <c:v>0.77671296296296299</c:v>
                </c:pt>
                <c:pt idx="58">
                  <c:v>0.77672453703703703</c:v>
                </c:pt>
                <c:pt idx="59">
                  <c:v>0.77672453703703703</c:v>
                </c:pt>
                <c:pt idx="60">
                  <c:v>0.77673611111111107</c:v>
                </c:pt>
                <c:pt idx="61">
                  <c:v>0.77673611111111107</c:v>
                </c:pt>
                <c:pt idx="62">
                  <c:v>0.77674768518518522</c:v>
                </c:pt>
                <c:pt idx="63">
                  <c:v>0.77674768518518522</c:v>
                </c:pt>
                <c:pt idx="64">
                  <c:v>0.77675925925925926</c:v>
                </c:pt>
                <c:pt idx="65">
                  <c:v>0.77675925925925926</c:v>
                </c:pt>
                <c:pt idx="66">
                  <c:v>0.7767708333333333</c:v>
                </c:pt>
                <c:pt idx="67">
                  <c:v>0.7767708333333333</c:v>
                </c:pt>
                <c:pt idx="68">
                  <c:v>0.77678240740740745</c:v>
                </c:pt>
                <c:pt idx="69">
                  <c:v>0.77678240740740745</c:v>
                </c:pt>
                <c:pt idx="70">
                  <c:v>0.77679398148148149</c:v>
                </c:pt>
                <c:pt idx="71">
                  <c:v>0.77680555555555553</c:v>
                </c:pt>
                <c:pt idx="72">
                  <c:v>0.77680555555555553</c:v>
                </c:pt>
                <c:pt idx="73">
                  <c:v>0.77681712962962968</c:v>
                </c:pt>
                <c:pt idx="74">
                  <c:v>0.77681712962962968</c:v>
                </c:pt>
                <c:pt idx="75">
                  <c:v>0.77682870370370372</c:v>
                </c:pt>
                <c:pt idx="76">
                  <c:v>0.77682870370370372</c:v>
                </c:pt>
                <c:pt idx="77">
                  <c:v>0.77684027777777775</c:v>
                </c:pt>
                <c:pt idx="78">
                  <c:v>0.77684027777777775</c:v>
                </c:pt>
                <c:pt idx="79">
                  <c:v>0.7768518518518519</c:v>
                </c:pt>
                <c:pt idx="80">
                  <c:v>0.7768518518518519</c:v>
                </c:pt>
                <c:pt idx="81">
                  <c:v>0.77686342592592594</c:v>
                </c:pt>
                <c:pt idx="82">
                  <c:v>0.77686342592592594</c:v>
                </c:pt>
                <c:pt idx="83">
                  <c:v>0.77687499999999998</c:v>
                </c:pt>
                <c:pt idx="84">
                  <c:v>0.77687499999999998</c:v>
                </c:pt>
                <c:pt idx="85">
                  <c:v>0.77688657407407402</c:v>
                </c:pt>
                <c:pt idx="86">
                  <c:v>0.77700231481481485</c:v>
                </c:pt>
                <c:pt idx="87">
                  <c:v>0.77701388888888889</c:v>
                </c:pt>
                <c:pt idx="88">
                  <c:v>0.77701388888888889</c:v>
                </c:pt>
                <c:pt idx="89">
                  <c:v>0.77702546296296293</c:v>
                </c:pt>
                <c:pt idx="90">
                  <c:v>0.77702546296296293</c:v>
                </c:pt>
                <c:pt idx="91">
                  <c:v>0.77703703703703708</c:v>
                </c:pt>
                <c:pt idx="92">
                  <c:v>0.77703703703703708</c:v>
                </c:pt>
                <c:pt idx="93">
                  <c:v>0.77704861111111112</c:v>
                </c:pt>
                <c:pt idx="94">
                  <c:v>0.77704861111111112</c:v>
                </c:pt>
                <c:pt idx="95">
                  <c:v>0.77706018518518516</c:v>
                </c:pt>
                <c:pt idx="96">
                  <c:v>0.77706018518518516</c:v>
                </c:pt>
                <c:pt idx="97">
                  <c:v>0.77707175925925931</c:v>
                </c:pt>
                <c:pt idx="98">
                  <c:v>0.77707175925925931</c:v>
                </c:pt>
                <c:pt idx="99">
                  <c:v>0.77708333333333335</c:v>
                </c:pt>
                <c:pt idx="100">
                  <c:v>0.77708333333333335</c:v>
                </c:pt>
                <c:pt idx="101">
                  <c:v>0.77709490740740739</c:v>
                </c:pt>
                <c:pt idx="102">
                  <c:v>0.77710648148148154</c:v>
                </c:pt>
                <c:pt idx="103">
                  <c:v>0.77710648148148154</c:v>
                </c:pt>
                <c:pt idx="104">
                  <c:v>0.77711805555555558</c:v>
                </c:pt>
                <c:pt idx="105">
                  <c:v>0.77711805555555558</c:v>
                </c:pt>
                <c:pt idx="106">
                  <c:v>0.7772337962962963</c:v>
                </c:pt>
                <c:pt idx="107">
                  <c:v>0.77724537037037034</c:v>
                </c:pt>
                <c:pt idx="108">
                  <c:v>0.77724537037037034</c:v>
                </c:pt>
                <c:pt idx="109">
                  <c:v>0.77725694444444449</c:v>
                </c:pt>
                <c:pt idx="110">
                  <c:v>0.77725694444444449</c:v>
                </c:pt>
                <c:pt idx="111">
                  <c:v>0.77726851851851853</c:v>
                </c:pt>
                <c:pt idx="112">
                  <c:v>0.77726851851851853</c:v>
                </c:pt>
                <c:pt idx="113">
                  <c:v>0.77728009259259256</c:v>
                </c:pt>
                <c:pt idx="114">
                  <c:v>0.77728009259259256</c:v>
                </c:pt>
                <c:pt idx="115">
                  <c:v>0.77729166666666671</c:v>
                </c:pt>
                <c:pt idx="116">
                  <c:v>0.77730324074074075</c:v>
                </c:pt>
                <c:pt idx="117">
                  <c:v>0.77730324074074075</c:v>
                </c:pt>
                <c:pt idx="118">
                  <c:v>0.77731481481481479</c:v>
                </c:pt>
                <c:pt idx="119">
                  <c:v>0.77731481481481479</c:v>
                </c:pt>
                <c:pt idx="120">
                  <c:v>0.77732638888888894</c:v>
                </c:pt>
                <c:pt idx="121">
                  <c:v>0.77732638888888894</c:v>
                </c:pt>
                <c:pt idx="122">
                  <c:v>0.77733796296296298</c:v>
                </c:pt>
                <c:pt idx="123">
                  <c:v>0.77733796296296298</c:v>
                </c:pt>
                <c:pt idx="124">
                  <c:v>0.77734953703703702</c:v>
                </c:pt>
                <c:pt idx="125">
                  <c:v>0.77734953703703702</c:v>
                </c:pt>
                <c:pt idx="126">
                  <c:v>0.77736111111111106</c:v>
                </c:pt>
                <c:pt idx="127">
                  <c:v>0.77736111111111106</c:v>
                </c:pt>
                <c:pt idx="128">
                  <c:v>0.77737268518518521</c:v>
                </c:pt>
                <c:pt idx="129">
                  <c:v>0.77737268518518521</c:v>
                </c:pt>
                <c:pt idx="130">
                  <c:v>0.77738425925925925</c:v>
                </c:pt>
                <c:pt idx="131">
                  <c:v>0.77738425925925925</c:v>
                </c:pt>
                <c:pt idx="132">
                  <c:v>0.77739583333333329</c:v>
                </c:pt>
                <c:pt idx="133">
                  <c:v>0.77740740740740744</c:v>
                </c:pt>
                <c:pt idx="134">
                  <c:v>0.77740740740740744</c:v>
                </c:pt>
                <c:pt idx="135">
                  <c:v>0.77741898148148147</c:v>
                </c:pt>
                <c:pt idx="136">
                  <c:v>0.77741898148148147</c:v>
                </c:pt>
                <c:pt idx="137">
                  <c:v>0.77743055555555551</c:v>
                </c:pt>
                <c:pt idx="138">
                  <c:v>0.77743055555555551</c:v>
                </c:pt>
                <c:pt idx="139">
                  <c:v>0.77744212962962966</c:v>
                </c:pt>
                <c:pt idx="140">
                  <c:v>0.77744212962962966</c:v>
                </c:pt>
                <c:pt idx="141">
                  <c:v>0.7774537037037037</c:v>
                </c:pt>
                <c:pt idx="142">
                  <c:v>0.7774537037037037</c:v>
                </c:pt>
                <c:pt idx="143">
                  <c:v>0.77746527777777774</c:v>
                </c:pt>
                <c:pt idx="144">
                  <c:v>0.77746527777777774</c:v>
                </c:pt>
                <c:pt idx="145">
                  <c:v>0.77747685185185189</c:v>
                </c:pt>
                <c:pt idx="146">
                  <c:v>0.77747685185185189</c:v>
                </c:pt>
                <c:pt idx="147">
                  <c:v>0.77748842592592593</c:v>
                </c:pt>
                <c:pt idx="148">
                  <c:v>0.77748842592592593</c:v>
                </c:pt>
                <c:pt idx="149">
                  <c:v>0.77749999999999997</c:v>
                </c:pt>
                <c:pt idx="150">
                  <c:v>0.77751157407407412</c:v>
                </c:pt>
                <c:pt idx="151">
                  <c:v>0.77751157407407412</c:v>
                </c:pt>
                <c:pt idx="152">
                  <c:v>0.77752314814814816</c:v>
                </c:pt>
                <c:pt idx="153">
                  <c:v>0.77752314814814816</c:v>
                </c:pt>
                <c:pt idx="154">
                  <c:v>0.7775347222222222</c:v>
                </c:pt>
                <c:pt idx="155">
                  <c:v>0.7775347222222222</c:v>
                </c:pt>
                <c:pt idx="156">
                  <c:v>0.77754629629629635</c:v>
                </c:pt>
                <c:pt idx="157">
                  <c:v>0.77754629629629635</c:v>
                </c:pt>
                <c:pt idx="158">
                  <c:v>0.77755787037037039</c:v>
                </c:pt>
                <c:pt idx="159">
                  <c:v>0.77755787037037039</c:v>
                </c:pt>
                <c:pt idx="160">
                  <c:v>0.77756944444444442</c:v>
                </c:pt>
                <c:pt idx="161">
                  <c:v>0.77756944444444442</c:v>
                </c:pt>
                <c:pt idx="162">
                  <c:v>0.77758101851851846</c:v>
                </c:pt>
                <c:pt idx="163">
                  <c:v>0.77758101851851846</c:v>
                </c:pt>
                <c:pt idx="164">
                  <c:v>0.77759259259259261</c:v>
                </c:pt>
                <c:pt idx="165">
                  <c:v>0.77770833333333333</c:v>
                </c:pt>
                <c:pt idx="166">
                  <c:v>0.77771990740740737</c:v>
                </c:pt>
                <c:pt idx="167">
                  <c:v>0.77771990740740737</c:v>
                </c:pt>
                <c:pt idx="168">
                  <c:v>0.77773148148148152</c:v>
                </c:pt>
                <c:pt idx="169">
                  <c:v>0.77773148148148152</c:v>
                </c:pt>
                <c:pt idx="170">
                  <c:v>0.77774305555555556</c:v>
                </c:pt>
                <c:pt idx="171">
                  <c:v>0.77774305555555556</c:v>
                </c:pt>
                <c:pt idx="172">
                  <c:v>0.7777546296296296</c:v>
                </c:pt>
                <c:pt idx="173">
                  <c:v>0.7777546296296296</c:v>
                </c:pt>
                <c:pt idx="174">
                  <c:v>0.77776620370370375</c:v>
                </c:pt>
                <c:pt idx="175">
                  <c:v>0.77776620370370375</c:v>
                </c:pt>
                <c:pt idx="176">
                  <c:v>0.77777777777777779</c:v>
                </c:pt>
                <c:pt idx="177">
                  <c:v>0.77777777777777779</c:v>
                </c:pt>
                <c:pt idx="178">
                  <c:v>0.77778935185185183</c:v>
                </c:pt>
                <c:pt idx="179">
                  <c:v>0.77778935185185183</c:v>
                </c:pt>
                <c:pt idx="180">
                  <c:v>0.77780092592592598</c:v>
                </c:pt>
                <c:pt idx="181">
                  <c:v>0.77780092592592598</c:v>
                </c:pt>
                <c:pt idx="182">
                  <c:v>0.77781250000000002</c:v>
                </c:pt>
                <c:pt idx="183">
                  <c:v>0.77782407407407406</c:v>
                </c:pt>
                <c:pt idx="184">
                  <c:v>0.77782407407407406</c:v>
                </c:pt>
                <c:pt idx="185">
                  <c:v>0.7778356481481481</c:v>
                </c:pt>
                <c:pt idx="186">
                  <c:v>0.7778356481481481</c:v>
                </c:pt>
                <c:pt idx="187">
                  <c:v>0.77784722222222225</c:v>
                </c:pt>
                <c:pt idx="188">
                  <c:v>0.77784722222222225</c:v>
                </c:pt>
                <c:pt idx="189">
                  <c:v>0.77785879629629628</c:v>
                </c:pt>
                <c:pt idx="190">
                  <c:v>0.77785879629629628</c:v>
                </c:pt>
                <c:pt idx="191">
                  <c:v>0.77787037037037032</c:v>
                </c:pt>
                <c:pt idx="192">
                  <c:v>0.77787037037037032</c:v>
                </c:pt>
                <c:pt idx="193">
                  <c:v>0.77788194444444447</c:v>
                </c:pt>
                <c:pt idx="194">
                  <c:v>0.77789351851851851</c:v>
                </c:pt>
                <c:pt idx="195">
                  <c:v>0.77789351851851851</c:v>
                </c:pt>
                <c:pt idx="196">
                  <c:v>0.77790509259259255</c:v>
                </c:pt>
                <c:pt idx="197">
                  <c:v>0.77790509259259255</c:v>
                </c:pt>
                <c:pt idx="198">
                  <c:v>0.7779166666666667</c:v>
                </c:pt>
                <c:pt idx="199">
                  <c:v>0.7779166666666667</c:v>
                </c:pt>
                <c:pt idx="200">
                  <c:v>0.77792824074074074</c:v>
                </c:pt>
                <c:pt idx="201">
                  <c:v>0.77792824074074074</c:v>
                </c:pt>
                <c:pt idx="202">
                  <c:v>0.77793981481481478</c:v>
                </c:pt>
                <c:pt idx="203">
                  <c:v>0.77793981481481478</c:v>
                </c:pt>
                <c:pt idx="204">
                  <c:v>0.77795138888888893</c:v>
                </c:pt>
                <c:pt idx="205">
                  <c:v>0.77796296296296297</c:v>
                </c:pt>
                <c:pt idx="206">
                  <c:v>0.77796296296296297</c:v>
                </c:pt>
                <c:pt idx="207">
                  <c:v>0.77797453703703701</c:v>
                </c:pt>
                <c:pt idx="208">
                  <c:v>0.77797453703703701</c:v>
                </c:pt>
                <c:pt idx="209">
                  <c:v>0.77798611111111116</c:v>
                </c:pt>
                <c:pt idx="210">
                  <c:v>0.77798611111111116</c:v>
                </c:pt>
                <c:pt idx="211">
                  <c:v>0.77799768518518519</c:v>
                </c:pt>
                <c:pt idx="212">
                  <c:v>0.77799768518518519</c:v>
                </c:pt>
                <c:pt idx="213">
                  <c:v>0.77800925925925923</c:v>
                </c:pt>
                <c:pt idx="214">
                  <c:v>0.77800925925925923</c:v>
                </c:pt>
                <c:pt idx="215">
                  <c:v>0.77802083333333338</c:v>
                </c:pt>
                <c:pt idx="216">
                  <c:v>0.77802083333333338</c:v>
                </c:pt>
                <c:pt idx="217">
                  <c:v>0.77803240740740742</c:v>
                </c:pt>
                <c:pt idx="218">
                  <c:v>0.77803240740740742</c:v>
                </c:pt>
                <c:pt idx="219">
                  <c:v>0.77804398148148146</c:v>
                </c:pt>
                <c:pt idx="220">
                  <c:v>0.77804398148148146</c:v>
                </c:pt>
                <c:pt idx="221">
                  <c:v>0.7780555555555555</c:v>
                </c:pt>
                <c:pt idx="222">
                  <c:v>0.7780555555555555</c:v>
                </c:pt>
                <c:pt idx="223">
                  <c:v>0.77806712962962965</c:v>
                </c:pt>
                <c:pt idx="224">
                  <c:v>0.77806712962962965</c:v>
                </c:pt>
                <c:pt idx="225">
                  <c:v>0.77807870370370369</c:v>
                </c:pt>
                <c:pt idx="226">
                  <c:v>0.77809027777777773</c:v>
                </c:pt>
                <c:pt idx="227">
                  <c:v>0.77809027777777773</c:v>
                </c:pt>
                <c:pt idx="228">
                  <c:v>0.77810185185185188</c:v>
                </c:pt>
                <c:pt idx="229">
                  <c:v>0.77810185185185188</c:v>
                </c:pt>
                <c:pt idx="230">
                  <c:v>0.77811342592592592</c:v>
                </c:pt>
                <c:pt idx="231">
                  <c:v>0.77811342592592592</c:v>
                </c:pt>
                <c:pt idx="232">
                  <c:v>0.77812499999999996</c:v>
                </c:pt>
                <c:pt idx="233">
                  <c:v>0.77812499999999996</c:v>
                </c:pt>
                <c:pt idx="234">
                  <c:v>0.77813657407407411</c:v>
                </c:pt>
                <c:pt idx="235">
                  <c:v>0.77813657407407411</c:v>
                </c:pt>
                <c:pt idx="236">
                  <c:v>0.77814814814814814</c:v>
                </c:pt>
                <c:pt idx="237">
                  <c:v>0.77814814814814814</c:v>
                </c:pt>
                <c:pt idx="238">
                  <c:v>0.77815972222222218</c:v>
                </c:pt>
                <c:pt idx="239">
                  <c:v>0.77815972222222218</c:v>
                </c:pt>
                <c:pt idx="240">
                  <c:v>0.77817129629629633</c:v>
                </c:pt>
                <c:pt idx="241">
                  <c:v>0.77818287037037037</c:v>
                </c:pt>
                <c:pt idx="242">
                  <c:v>0.77818287037037037</c:v>
                </c:pt>
                <c:pt idx="243">
                  <c:v>0.77819444444444441</c:v>
                </c:pt>
                <c:pt idx="244">
                  <c:v>0.77819444444444441</c:v>
                </c:pt>
                <c:pt idx="245">
                  <c:v>0.77820601851851856</c:v>
                </c:pt>
                <c:pt idx="246">
                  <c:v>0.77820601851851856</c:v>
                </c:pt>
                <c:pt idx="247">
                  <c:v>0.7782175925925926</c:v>
                </c:pt>
                <c:pt idx="248">
                  <c:v>0.7782175925925926</c:v>
                </c:pt>
                <c:pt idx="249">
                  <c:v>0.77822916666666664</c:v>
                </c:pt>
                <c:pt idx="250">
                  <c:v>0.77822916666666664</c:v>
                </c:pt>
                <c:pt idx="251">
                  <c:v>0.77824074074074079</c:v>
                </c:pt>
                <c:pt idx="252">
                  <c:v>0.77824074074074079</c:v>
                </c:pt>
                <c:pt idx="253">
                  <c:v>0.77825231481481483</c:v>
                </c:pt>
                <c:pt idx="254">
                  <c:v>0.77826388888888887</c:v>
                </c:pt>
                <c:pt idx="255">
                  <c:v>0.77826388888888887</c:v>
                </c:pt>
                <c:pt idx="256">
                  <c:v>0.77827546296296302</c:v>
                </c:pt>
                <c:pt idx="257">
                  <c:v>0.77827546296296302</c:v>
                </c:pt>
                <c:pt idx="258">
                  <c:v>0.77828703703703705</c:v>
                </c:pt>
                <c:pt idx="259">
                  <c:v>0.77828703703703705</c:v>
                </c:pt>
                <c:pt idx="260">
                  <c:v>0.77829861111111109</c:v>
                </c:pt>
                <c:pt idx="261">
                  <c:v>0.77829861111111109</c:v>
                </c:pt>
                <c:pt idx="262">
                  <c:v>0.77831018518518513</c:v>
                </c:pt>
                <c:pt idx="263">
                  <c:v>0.77831018518518513</c:v>
                </c:pt>
                <c:pt idx="264">
                  <c:v>0.77832175925925928</c:v>
                </c:pt>
                <c:pt idx="265">
                  <c:v>0.77832175925925928</c:v>
                </c:pt>
                <c:pt idx="266">
                  <c:v>0.77833333333333332</c:v>
                </c:pt>
                <c:pt idx="267">
                  <c:v>0.77833333333333332</c:v>
                </c:pt>
                <c:pt idx="268">
                  <c:v>0.77834490740740736</c:v>
                </c:pt>
                <c:pt idx="269">
                  <c:v>0.77834490740740736</c:v>
                </c:pt>
                <c:pt idx="270">
                  <c:v>0.77835648148148151</c:v>
                </c:pt>
                <c:pt idx="271">
                  <c:v>0.77836805555555555</c:v>
                </c:pt>
                <c:pt idx="272">
                  <c:v>0.77836805555555555</c:v>
                </c:pt>
                <c:pt idx="273">
                  <c:v>0.77837962962962959</c:v>
                </c:pt>
                <c:pt idx="274">
                  <c:v>0.77837962962962959</c:v>
                </c:pt>
                <c:pt idx="275">
                  <c:v>0.77839120370370374</c:v>
                </c:pt>
                <c:pt idx="276">
                  <c:v>0.77839120370370374</c:v>
                </c:pt>
                <c:pt idx="277">
                  <c:v>0.77840277777777778</c:v>
                </c:pt>
                <c:pt idx="278">
                  <c:v>0.77840277777777778</c:v>
                </c:pt>
                <c:pt idx="279">
                  <c:v>0.77841435185185182</c:v>
                </c:pt>
                <c:pt idx="280">
                  <c:v>0.77841435185185182</c:v>
                </c:pt>
                <c:pt idx="281">
                  <c:v>0.77842592592592597</c:v>
                </c:pt>
                <c:pt idx="282">
                  <c:v>0.77842592592592597</c:v>
                </c:pt>
                <c:pt idx="283">
                  <c:v>0.7784375</c:v>
                </c:pt>
                <c:pt idx="284">
                  <c:v>0.7784375</c:v>
                </c:pt>
                <c:pt idx="285">
                  <c:v>0.77844907407407404</c:v>
                </c:pt>
                <c:pt idx="286">
                  <c:v>0.77844907407407404</c:v>
                </c:pt>
                <c:pt idx="287">
                  <c:v>0.77846064814814819</c:v>
                </c:pt>
                <c:pt idx="288">
                  <c:v>0.77846064814814819</c:v>
                </c:pt>
                <c:pt idx="289">
                  <c:v>0.77847222222222223</c:v>
                </c:pt>
                <c:pt idx="290">
                  <c:v>0.77848379629629627</c:v>
                </c:pt>
                <c:pt idx="291">
                  <c:v>0.77848379629629627</c:v>
                </c:pt>
                <c:pt idx="292">
                  <c:v>0.77849537037037042</c:v>
                </c:pt>
                <c:pt idx="293">
                  <c:v>0.77849537037037042</c:v>
                </c:pt>
                <c:pt idx="294">
                  <c:v>0.77850694444444446</c:v>
                </c:pt>
                <c:pt idx="295">
                  <c:v>0.77850694444444446</c:v>
                </c:pt>
                <c:pt idx="296">
                  <c:v>0.7785185185185185</c:v>
                </c:pt>
                <c:pt idx="297">
                  <c:v>0.7785185185185185</c:v>
                </c:pt>
                <c:pt idx="298">
                  <c:v>0.77853009259259254</c:v>
                </c:pt>
                <c:pt idx="299">
                  <c:v>0.77853009259259254</c:v>
                </c:pt>
                <c:pt idx="300">
                  <c:v>0.77854166666666669</c:v>
                </c:pt>
                <c:pt idx="301">
                  <c:v>0.77854166666666669</c:v>
                </c:pt>
                <c:pt idx="302">
                  <c:v>0.77855324074074073</c:v>
                </c:pt>
                <c:pt idx="303">
                  <c:v>0.77855324074074073</c:v>
                </c:pt>
                <c:pt idx="304">
                  <c:v>0.77856481481481477</c:v>
                </c:pt>
                <c:pt idx="305">
                  <c:v>0.77856481481481477</c:v>
                </c:pt>
                <c:pt idx="306">
                  <c:v>0.77857638888888892</c:v>
                </c:pt>
                <c:pt idx="307">
                  <c:v>0.77858796296296295</c:v>
                </c:pt>
                <c:pt idx="308">
                  <c:v>0.77858796296296295</c:v>
                </c:pt>
                <c:pt idx="309">
                  <c:v>0.77859953703703699</c:v>
                </c:pt>
                <c:pt idx="310">
                  <c:v>0.77859953703703699</c:v>
                </c:pt>
                <c:pt idx="311">
                  <c:v>0.77861111111111114</c:v>
                </c:pt>
                <c:pt idx="312">
                  <c:v>0.77861111111111114</c:v>
                </c:pt>
                <c:pt idx="313">
                  <c:v>0.77862268518518518</c:v>
                </c:pt>
                <c:pt idx="314">
                  <c:v>0.77863425925925922</c:v>
                </c:pt>
                <c:pt idx="315">
                  <c:v>0.77863425925925922</c:v>
                </c:pt>
                <c:pt idx="316">
                  <c:v>0.77864583333333337</c:v>
                </c:pt>
                <c:pt idx="317">
                  <c:v>0.77864583333333337</c:v>
                </c:pt>
                <c:pt idx="318">
                  <c:v>0.77865740740740741</c:v>
                </c:pt>
                <c:pt idx="319">
                  <c:v>0.77865740740740741</c:v>
                </c:pt>
                <c:pt idx="320">
                  <c:v>0.77866898148148145</c:v>
                </c:pt>
                <c:pt idx="321">
                  <c:v>0.77866898148148145</c:v>
                </c:pt>
                <c:pt idx="322">
                  <c:v>0.7786805555555556</c:v>
                </c:pt>
                <c:pt idx="323">
                  <c:v>0.7786805555555556</c:v>
                </c:pt>
                <c:pt idx="324">
                  <c:v>0.77869212962962964</c:v>
                </c:pt>
                <c:pt idx="325">
                  <c:v>0.77869212962962964</c:v>
                </c:pt>
                <c:pt idx="326">
                  <c:v>0.77870370370370368</c:v>
                </c:pt>
                <c:pt idx="327">
                  <c:v>0.77870370370370368</c:v>
                </c:pt>
                <c:pt idx="328">
                  <c:v>0.77871527777777783</c:v>
                </c:pt>
                <c:pt idx="329">
                  <c:v>0.77871527777777783</c:v>
                </c:pt>
                <c:pt idx="330">
                  <c:v>0.77872685185185186</c:v>
                </c:pt>
                <c:pt idx="331">
                  <c:v>0.77872685185185186</c:v>
                </c:pt>
                <c:pt idx="332">
                  <c:v>0.7787384259259259</c:v>
                </c:pt>
                <c:pt idx="333">
                  <c:v>0.77875000000000005</c:v>
                </c:pt>
                <c:pt idx="334">
                  <c:v>0.77875000000000005</c:v>
                </c:pt>
                <c:pt idx="335">
                  <c:v>0.77876157407407409</c:v>
                </c:pt>
                <c:pt idx="336">
                  <c:v>0.77876157407407409</c:v>
                </c:pt>
                <c:pt idx="337">
                  <c:v>0.77877314814814813</c:v>
                </c:pt>
                <c:pt idx="338">
                  <c:v>0.77877314814814813</c:v>
                </c:pt>
                <c:pt idx="339">
                  <c:v>0.77878472222222217</c:v>
                </c:pt>
                <c:pt idx="340">
                  <c:v>0.77878472222222217</c:v>
                </c:pt>
                <c:pt idx="341">
                  <c:v>0.77879629629629632</c:v>
                </c:pt>
                <c:pt idx="342">
                  <c:v>0.77880787037037036</c:v>
                </c:pt>
                <c:pt idx="343">
                  <c:v>0.77880787037037036</c:v>
                </c:pt>
                <c:pt idx="344">
                  <c:v>0.7788194444444444</c:v>
                </c:pt>
                <c:pt idx="345">
                  <c:v>0.7788194444444444</c:v>
                </c:pt>
                <c:pt idx="346">
                  <c:v>0.77883101851851855</c:v>
                </c:pt>
                <c:pt idx="347">
                  <c:v>0.77883101851851855</c:v>
                </c:pt>
                <c:pt idx="348">
                  <c:v>0.77884259259259259</c:v>
                </c:pt>
                <c:pt idx="349">
                  <c:v>0.77884259259259259</c:v>
                </c:pt>
                <c:pt idx="350">
                  <c:v>0.77885416666666663</c:v>
                </c:pt>
                <c:pt idx="351">
                  <c:v>0.77885416666666663</c:v>
                </c:pt>
                <c:pt idx="352">
                  <c:v>0.77886574074074078</c:v>
                </c:pt>
                <c:pt idx="353">
                  <c:v>0.77886574074074078</c:v>
                </c:pt>
                <c:pt idx="354">
                  <c:v>0.77887731481481481</c:v>
                </c:pt>
                <c:pt idx="355">
                  <c:v>0.77888888888888885</c:v>
                </c:pt>
                <c:pt idx="356">
                  <c:v>0.77888888888888885</c:v>
                </c:pt>
                <c:pt idx="357">
                  <c:v>0.778900462962963</c:v>
                </c:pt>
                <c:pt idx="358">
                  <c:v>0.778900462962963</c:v>
                </c:pt>
                <c:pt idx="359">
                  <c:v>0.77891203703703704</c:v>
                </c:pt>
                <c:pt idx="360">
                  <c:v>0.77891203703703704</c:v>
                </c:pt>
                <c:pt idx="361">
                  <c:v>0.77892361111111108</c:v>
                </c:pt>
                <c:pt idx="362">
                  <c:v>0.77892361111111108</c:v>
                </c:pt>
                <c:pt idx="363">
                  <c:v>0.77893518518518523</c:v>
                </c:pt>
                <c:pt idx="364">
                  <c:v>0.77893518518518523</c:v>
                </c:pt>
                <c:pt idx="365">
                  <c:v>0.77894675925925927</c:v>
                </c:pt>
                <c:pt idx="366">
                  <c:v>0.77894675925925927</c:v>
                </c:pt>
                <c:pt idx="367">
                  <c:v>0.77895833333333331</c:v>
                </c:pt>
                <c:pt idx="368">
                  <c:v>0.77895833333333331</c:v>
                </c:pt>
                <c:pt idx="369">
                  <c:v>0.77896990740740746</c:v>
                </c:pt>
                <c:pt idx="370">
                  <c:v>0.77896990740740746</c:v>
                </c:pt>
                <c:pt idx="371">
                  <c:v>0.7789814814814815</c:v>
                </c:pt>
                <c:pt idx="372">
                  <c:v>0.7789814814814815</c:v>
                </c:pt>
                <c:pt idx="373">
                  <c:v>0.77899305555555554</c:v>
                </c:pt>
                <c:pt idx="374">
                  <c:v>0.77900462962962957</c:v>
                </c:pt>
                <c:pt idx="375">
                  <c:v>0.77900462962962957</c:v>
                </c:pt>
                <c:pt idx="376">
                  <c:v>0.77901620370370372</c:v>
                </c:pt>
                <c:pt idx="377">
                  <c:v>0.77901620370370372</c:v>
                </c:pt>
                <c:pt idx="378">
                  <c:v>0.77902777777777776</c:v>
                </c:pt>
                <c:pt idx="379">
                  <c:v>0.77902777777777776</c:v>
                </c:pt>
                <c:pt idx="380">
                  <c:v>0.7790393518518518</c:v>
                </c:pt>
                <c:pt idx="381">
                  <c:v>0.7790393518518518</c:v>
                </c:pt>
                <c:pt idx="382">
                  <c:v>0.77905092592592595</c:v>
                </c:pt>
                <c:pt idx="383">
                  <c:v>0.77905092592592595</c:v>
                </c:pt>
                <c:pt idx="384">
                  <c:v>0.77906249999999999</c:v>
                </c:pt>
                <c:pt idx="385">
                  <c:v>0.77906249999999999</c:v>
                </c:pt>
                <c:pt idx="386">
                  <c:v>0.77907407407407403</c:v>
                </c:pt>
                <c:pt idx="387">
                  <c:v>0.77907407407407403</c:v>
                </c:pt>
                <c:pt idx="388">
                  <c:v>0.77908564814814818</c:v>
                </c:pt>
                <c:pt idx="389">
                  <c:v>0.77909722222222222</c:v>
                </c:pt>
                <c:pt idx="390">
                  <c:v>0.77909722222222222</c:v>
                </c:pt>
                <c:pt idx="391">
                  <c:v>0.77910879629629626</c:v>
                </c:pt>
                <c:pt idx="392">
                  <c:v>0.77910879629629626</c:v>
                </c:pt>
                <c:pt idx="393">
                  <c:v>0.77912037037037041</c:v>
                </c:pt>
                <c:pt idx="394">
                  <c:v>0.77912037037037041</c:v>
                </c:pt>
                <c:pt idx="395">
                  <c:v>0.77913194444444445</c:v>
                </c:pt>
                <c:pt idx="396">
                  <c:v>0.77913194444444445</c:v>
                </c:pt>
                <c:pt idx="397">
                  <c:v>0.77914351851851849</c:v>
                </c:pt>
                <c:pt idx="398">
                  <c:v>0.77914351851851849</c:v>
                </c:pt>
                <c:pt idx="399">
                  <c:v>0.77915509259259264</c:v>
                </c:pt>
                <c:pt idx="400">
                  <c:v>0.77916666666666667</c:v>
                </c:pt>
                <c:pt idx="401">
                  <c:v>0.77916666666666667</c:v>
                </c:pt>
                <c:pt idx="402">
                  <c:v>0.77917824074074071</c:v>
                </c:pt>
                <c:pt idx="403">
                  <c:v>0.77917824074074071</c:v>
                </c:pt>
                <c:pt idx="404">
                  <c:v>0.77918981481481486</c:v>
                </c:pt>
                <c:pt idx="405">
                  <c:v>0.77918981481481486</c:v>
                </c:pt>
                <c:pt idx="406">
                  <c:v>0.7792013888888889</c:v>
                </c:pt>
                <c:pt idx="407">
                  <c:v>0.7792013888888889</c:v>
                </c:pt>
                <c:pt idx="408">
                  <c:v>0.77921296296296294</c:v>
                </c:pt>
                <c:pt idx="409">
                  <c:v>0.77921296296296294</c:v>
                </c:pt>
                <c:pt idx="410">
                  <c:v>0.77922453703703709</c:v>
                </c:pt>
                <c:pt idx="411">
                  <c:v>0.77922453703703709</c:v>
                </c:pt>
                <c:pt idx="412">
                  <c:v>0.77923611111111113</c:v>
                </c:pt>
                <c:pt idx="413">
                  <c:v>0.77923611111111113</c:v>
                </c:pt>
                <c:pt idx="414">
                  <c:v>0.77924768518518517</c:v>
                </c:pt>
                <c:pt idx="415">
                  <c:v>0.77924768518518517</c:v>
                </c:pt>
                <c:pt idx="416">
                  <c:v>0.77925925925925921</c:v>
                </c:pt>
                <c:pt idx="417">
                  <c:v>0.77927083333333336</c:v>
                </c:pt>
                <c:pt idx="418">
                  <c:v>0.77927083333333336</c:v>
                </c:pt>
                <c:pt idx="419">
                  <c:v>0.7792824074074074</c:v>
                </c:pt>
                <c:pt idx="420">
                  <c:v>0.7792824074074074</c:v>
                </c:pt>
                <c:pt idx="421">
                  <c:v>0.77929398148148143</c:v>
                </c:pt>
                <c:pt idx="422">
                  <c:v>0.77929398148148143</c:v>
                </c:pt>
                <c:pt idx="423">
                  <c:v>0.77930555555555558</c:v>
                </c:pt>
                <c:pt idx="424">
                  <c:v>0.77930555555555558</c:v>
                </c:pt>
                <c:pt idx="425">
                  <c:v>0.77931712962962962</c:v>
                </c:pt>
                <c:pt idx="426">
                  <c:v>0.77931712962962962</c:v>
                </c:pt>
                <c:pt idx="427">
                  <c:v>0.77932870370370366</c:v>
                </c:pt>
                <c:pt idx="428">
                  <c:v>0.77932870370370366</c:v>
                </c:pt>
                <c:pt idx="429">
                  <c:v>0.77934027777777781</c:v>
                </c:pt>
                <c:pt idx="430">
                  <c:v>0.77935185185185185</c:v>
                </c:pt>
                <c:pt idx="431">
                  <c:v>0.77935185185185185</c:v>
                </c:pt>
                <c:pt idx="432">
                  <c:v>0.77936342592592589</c:v>
                </c:pt>
                <c:pt idx="433">
                  <c:v>0.77936342592592589</c:v>
                </c:pt>
                <c:pt idx="434">
                  <c:v>0.77937500000000004</c:v>
                </c:pt>
                <c:pt idx="435">
                  <c:v>0.77937500000000004</c:v>
                </c:pt>
                <c:pt idx="436">
                  <c:v>0.77938657407407408</c:v>
                </c:pt>
                <c:pt idx="437">
                  <c:v>0.77938657407407408</c:v>
                </c:pt>
                <c:pt idx="438">
                  <c:v>0.77939814814814812</c:v>
                </c:pt>
                <c:pt idx="439">
                  <c:v>0.77939814814814812</c:v>
                </c:pt>
                <c:pt idx="440">
                  <c:v>0.77940972222222227</c:v>
                </c:pt>
                <c:pt idx="441">
                  <c:v>0.77940972222222227</c:v>
                </c:pt>
                <c:pt idx="442">
                  <c:v>0.77942129629629631</c:v>
                </c:pt>
                <c:pt idx="443">
                  <c:v>0.77943287037037035</c:v>
                </c:pt>
                <c:pt idx="444">
                  <c:v>0.77943287037037035</c:v>
                </c:pt>
                <c:pt idx="445">
                  <c:v>0.7794444444444445</c:v>
                </c:pt>
                <c:pt idx="446">
                  <c:v>0.7794444444444445</c:v>
                </c:pt>
                <c:pt idx="447">
                  <c:v>0.77945601851851853</c:v>
                </c:pt>
                <c:pt idx="448">
                  <c:v>0.77945601851851853</c:v>
                </c:pt>
                <c:pt idx="449">
                  <c:v>0.77946759259259257</c:v>
                </c:pt>
                <c:pt idx="450">
                  <c:v>0.77947916666666661</c:v>
                </c:pt>
                <c:pt idx="451">
                  <c:v>0.77947916666666661</c:v>
                </c:pt>
                <c:pt idx="452">
                  <c:v>0.77949074074074076</c:v>
                </c:pt>
                <c:pt idx="453">
                  <c:v>0.77949074074074076</c:v>
                </c:pt>
                <c:pt idx="454">
                  <c:v>0.7795023148148148</c:v>
                </c:pt>
                <c:pt idx="455">
                  <c:v>0.7795023148148148</c:v>
                </c:pt>
                <c:pt idx="456">
                  <c:v>0.77951388888888884</c:v>
                </c:pt>
                <c:pt idx="457">
                  <c:v>0.77951388888888884</c:v>
                </c:pt>
                <c:pt idx="458">
                  <c:v>0.77952546296296299</c:v>
                </c:pt>
                <c:pt idx="459">
                  <c:v>0.77952546296296299</c:v>
                </c:pt>
                <c:pt idx="460">
                  <c:v>0.77953703703703703</c:v>
                </c:pt>
                <c:pt idx="461">
                  <c:v>0.77953703703703703</c:v>
                </c:pt>
                <c:pt idx="462">
                  <c:v>0.77954861111111107</c:v>
                </c:pt>
                <c:pt idx="463">
                  <c:v>0.77954861111111107</c:v>
                </c:pt>
                <c:pt idx="464">
                  <c:v>0.77956018518518522</c:v>
                </c:pt>
                <c:pt idx="465">
                  <c:v>0.77957175925925926</c:v>
                </c:pt>
                <c:pt idx="466">
                  <c:v>0.77957175925925926</c:v>
                </c:pt>
                <c:pt idx="467">
                  <c:v>0.77958333333333329</c:v>
                </c:pt>
                <c:pt idx="468">
                  <c:v>0.77958333333333329</c:v>
                </c:pt>
                <c:pt idx="469">
                  <c:v>0.77959490740740744</c:v>
                </c:pt>
                <c:pt idx="470">
                  <c:v>0.77959490740740744</c:v>
                </c:pt>
                <c:pt idx="471">
                  <c:v>0.77960648148148148</c:v>
                </c:pt>
                <c:pt idx="472">
                  <c:v>0.77960648148148148</c:v>
                </c:pt>
                <c:pt idx="473">
                  <c:v>0.77961805555555552</c:v>
                </c:pt>
                <c:pt idx="474">
                  <c:v>0.77961805555555552</c:v>
                </c:pt>
                <c:pt idx="475">
                  <c:v>0.77962962962962967</c:v>
                </c:pt>
                <c:pt idx="476">
                  <c:v>0.77962962962962967</c:v>
                </c:pt>
                <c:pt idx="477">
                  <c:v>0.77964120370370371</c:v>
                </c:pt>
                <c:pt idx="478">
                  <c:v>0.77964120370370371</c:v>
                </c:pt>
                <c:pt idx="479">
                  <c:v>0.77965277777777775</c:v>
                </c:pt>
                <c:pt idx="480">
                  <c:v>0.77965277777777775</c:v>
                </c:pt>
                <c:pt idx="481">
                  <c:v>0.7796643518518519</c:v>
                </c:pt>
                <c:pt idx="482">
                  <c:v>0.7796643518518519</c:v>
                </c:pt>
                <c:pt idx="483">
                  <c:v>0.77967592592592594</c:v>
                </c:pt>
                <c:pt idx="484">
                  <c:v>0.77968749999999998</c:v>
                </c:pt>
                <c:pt idx="485">
                  <c:v>0.77968749999999998</c:v>
                </c:pt>
                <c:pt idx="486">
                  <c:v>0.77969907407407413</c:v>
                </c:pt>
                <c:pt idx="487">
                  <c:v>0.77969907407407413</c:v>
                </c:pt>
                <c:pt idx="488">
                  <c:v>0.77971064814814817</c:v>
                </c:pt>
                <c:pt idx="489">
                  <c:v>0.77971064814814817</c:v>
                </c:pt>
                <c:pt idx="490">
                  <c:v>0.77972222222222221</c:v>
                </c:pt>
                <c:pt idx="491">
                  <c:v>0.77972222222222221</c:v>
                </c:pt>
                <c:pt idx="492">
                  <c:v>0.77973379629629624</c:v>
                </c:pt>
                <c:pt idx="493">
                  <c:v>0.77973379629629624</c:v>
                </c:pt>
                <c:pt idx="494">
                  <c:v>0.77974537037037039</c:v>
                </c:pt>
                <c:pt idx="495">
                  <c:v>0.77974537037037039</c:v>
                </c:pt>
                <c:pt idx="496">
                  <c:v>0.77975694444444443</c:v>
                </c:pt>
                <c:pt idx="497">
                  <c:v>0.77975694444444443</c:v>
                </c:pt>
                <c:pt idx="498">
                  <c:v>0.77976851851851847</c:v>
                </c:pt>
                <c:pt idx="499">
                  <c:v>0.77976851851851847</c:v>
                </c:pt>
                <c:pt idx="500">
                  <c:v>0.77978009259259262</c:v>
                </c:pt>
                <c:pt idx="501">
                  <c:v>0.77979166666666666</c:v>
                </c:pt>
                <c:pt idx="502">
                  <c:v>0.77979166666666666</c:v>
                </c:pt>
                <c:pt idx="503">
                  <c:v>0.7798032407407407</c:v>
                </c:pt>
                <c:pt idx="504">
                  <c:v>0.7798032407407407</c:v>
                </c:pt>
                <c:pt idx="505">
                  <c:v>0.77981481481481485</c:v>
                </c:pt>
                <c:pt idx="506">
                  <c:v>0.77981481481481485</c:v>
                </c:pt>
                <c:pt idx="507">
                  <c:v>0.77982638888888889</c:v>
                </c:pt>
                <c:pt idx="508">
                  <c:v>0.77982638888888889</c:v>
                </c:pt>
                <c:pt idx="509">
                  <c:v>0.77983796296296293</c:v>
                </c:pt>
                <c:pt idx="510">
                  <c:v>0.77983796296296293</c:v>
                </c:pt>
                <c:pt idx="511">
                  <c:v>0.77984953703703708</c:v>
                </c:pt>
                <c:pt idx="512">
                  <c:v>0.77984953703703708</c:v>
                </c:pt>
                <c:pt idx="513">
                  <c:v>0.77986111111111112</c:v>
                </c:pt>
                <c:pt idx="514">
                  <c:v>0.77986111111111112</c:v>
                </c:pt>
                <c:pt idx="515">
                  <c:v>0.77987268518518515</c:v>
                </c:pt>
                <c:pt idx="516">
                  <c:v>0.77987268518518515</c:v>
                </c:pt>
                <c:pt idx="517">
                  <c:v>0.7798842592592593</c:v>
                </c:pt>
                <c:pt idx="518">
                  <c:v>0.7798842592592593</c:v>
                </c:pt>
                <c:pt idx="519">
                  <c:v>0.77989583333333334</c:v>
                </c:pt>
                <c:pt idx="520">
                  <c:v>0.77990740740740738</c:v>
                </c:pt>
                <c:pt idx="521">
                  <c:v>0.77990740740740738</c:v>
                </c:pt>
                <c:pt idx="522">
                  <c:v>0.77991898148148153</c:v>
                </c:pt>
                <c:pt idx="523">
                  <c:v>0.77991898148148153</c:v>
                </c:pt>
                <c:pt idx="524">
                  <c:v>0.77993055555555557</c:v>
                </c:pt>
                <c:pt idx="525">
                  <c:v>0.77993055555555557</c:v>
                </c:pt>
                <c:pt idx="526">
                  <c:v>0.77994212962962961</c:v>
                </c:pt>
                <c:pt idx="527">
                  <c:v>0.77994212962962961</c:v>
                </c:pt>
                <c:pt idx="528">
                  <c:v>0.77995370370370365</c:v>
                </c:pt>
                <c:pt idx="529">
                  <c:v>0.77995370370370365</c:v>
                </c:pt>
                <c:pt idx="530">
                  <c:v>0.7799652777777778</c:v>
                </c:pt>
                <c:pt idx="531">
                  <c:v>0.7799652777777778</c:v>
                </c:pt>
                <c:pt idx="532">
                  <c:v>0.77997685185185184</c:v>
                </c:pt>
                <c:pt idx="533">
                  <c:v>0.77997685185185184</c:v>
                </c:pt>
                <c:pt idx="534">
                  <c:v>0.77998842592592588</c:v>
                </c:pt>
                <c:pt idx="535">
                  <c:v>0.77998842592592588</c:v>
                </c:pt>
                <c:pt idx="536">
                  <c:v>0.78</c:v>
                </c:pt>
                <c:pt idx="537">
                  <c:v>0.78001157407407407</c:v>
                </c:pt>
                <c:pt idx="538">
                  <c:v>0.78001157407407407</c:v>
                </c:pt>
                <c:pt idx="539">
                  <c:v>0.7800231481481481</c:v>
                </c:pt>
                <c:pt idx="540">
                  <c:v>0.7800231481481481</c:v>
                </c:pt>
                <c:pt idx="541">
                  <c:v>0.78003472222222225</c:v>
                </c:pt>
                <c:pt idx="542">
                  <c:v>0.78003472222222225</c:v>
                </c:pt>
                <c:pt idx="543">
                  <c:v>0.78004629629629629</c:v>
                </c:pt>
                <c:pt idx="544">
                  <c:v>0.78004629629629629</c:v>
                </c:pt>
                <c:pt idx="545">
                  <c:v>0.78005787037037033</c:v>
                </c:pt>
                <c:pt idx="546">
                  <c:v>0.78006944444444448</c:v>
                </c:pt>
                <c:pt idx="547">
                  <c:v>0.78006944444444448</c:v>
                </c:pt>
                <c:pt idx="548">
                  <c:v>0.78008101851851852</c:v>
                </c:pt>
                <c:pt idx="549">
                  <c:v>0.78008101851851852</c:v>
                </c:pt>
                <c:pt idx="550">
                  <c:v>0.78009259259259256</c:v>
                </c:pt>
                <c:pt idx="551">
                  <c:v>0.78009259259259256</c:v>
                </c:pt>
                <c:pt idx="552">
                  <c:v>0.78010416666666671</c:v>
                </c:pt>
                <c:pt idx="553">
                  <c:v>0.78010416666666671</c:v>
                </c:pt>
                <c:pt idx="554">
                  <c:v>0.78011574074074075</c:v>
                </c:pt>
                <c:pt idx="555">
                  <c:v>0.78011574074074075</c:v>
                </c:pt>
                <c:pt idx="556">
                  <c:v>0.78012731481481479</c:v>
                </c:pt>
                <c:pt idx="557">
                  <c:v>0.78012731481481479</c:v>
                </c:pt>
                <c:pt idx="558">
                  <c:v>0.78013888888888894</c:v>
                </c:pt>
                <c:pt idx="559">
                  <c:v>0.78013888888888894</c:v>
                </c:pt>
                <c:pt idx="560">
                  <c:v>0.78015046296296298</c:v>
                </c:pt>
                <c:pt idx="561">
                  <c:v>0.78015046296296298</c:v>
                </c:pt>
                <c:pt idx="562">
                  <c:v>0.78016203703703701</c:v>
                </c:pt>
                <c:pt idx="563">
                  <c:v>0.78016203703703701</c:v>
                </c:pt>
                <c:pt idx="564">
                  <c:v>0.78017361111111116</c:v>
                </c:pt>
                <c:pt idx="565">
                  <c:v>0.78017361111111116</c:v>
                </c:pt>
                <c:pt idx="566">
                  <c:v>0.7801851851851852</c:v>
                </c:pt>
                <c:pt idx="567">
                  <c:v>0.78019675925925924</c:v>
                </c:pt>
                <c:pt idx="568">
                  <c:v>0.78019675925925924</c:v>
                </c:pt>
                <c:pt idx="569">
                  <c:v>0.78020833333333328</c:v>
                </c:pt>
                <c:pt idx="570">
                  <c:v>0.78020833333333328</c:v>
                </c:pt>
                <c:pt idx="571">
                  <c:v>0.78021990740740743</c:v>
                </c:pt>
                <c:pt idx="572">
                  <c:v>0.78021990740740743</c:v>
                </c:pt>
                <c:pt idx="573">
                  <c:v>0.78023148148148147</c:v>
                </c:pt>
                <c:pt idx="574">
                  <c:v>0.78023148148148147</c:v>
                </c:pt>
                <c:pt idx="575">
                  <c:v>0.78024305555555551</c:v>
                </c:pt>
                <c:pt idx="576">
                  <c:v>0.78024305555555551</c:v>
                </c:pt>
                <c:pt idx="577">
                  <c:v>0.78025462962962966</c:v>
                </c:pt>
                <c:pt idx="578">
                  <c:v>0.78025462962962966</c:v>
                </c:pt>
                <c:pt idx="579">
                  <c:v>0.7802662037037037</c:v>
                </c:pt>
                <c:pt idx="580">
                  <c:v>0.7802662037037037</c:v>
                </c:pt>
                <c:pt idx="581">
                  <c:v>0.78027777777777774</c:v>
                </c:pt>
                <c:pt idx="582">
                  <c:v>0.78027777777777774</c:v>
                </c:pt>
                <c:pt idx="583">
                  <c:v>0.78028935185185189</c:v>
                </c:pt>
                <c:pt idx="584">
                  <c:v>0.78030092592592593</c:v>
                </c:pt>
                <c:pt idx="585">
                  <c:v>0.78030092592592593</c:v>
                </c:pt>
                <c:pt idx="586">
                  <c:v>0.78031249999999996</c:v>
                </c:pt>
                <c:pt idx="587">
                  <c:v>0.78031249999999996</c:v>
                </c:pt>
                <c:pt idx="588">
                  <c:v>0.78032407407407411</c:v>
                </c:pt>
                <c:pt idx="589">
                  <c:v>0.78032407407407411</c:v>
                </c:pt>
                <c:pt idx="590">
                  <c:v>0.78033564814814815</c:v>
                </c:pt>
                <c:pt idx="591">
                  <c:v>0.78033564814814815</c:v>
                </c:pt>
                <c:pt idx="592">
                  <c:v>0.78034722222222219</c:v>
                </c:pt>
                <c:pt idx="593">
                  <c:v>0.78034722222222219</c:v>
                </c:pt>
                <c:pt idx="594">
                  <c:v>0.78035879629629634</c:v>
                </c:pt>
                <c:pt idx="595">
                  <c:v>0.78035879629629634</c:v>
                </c:pt>
                <c:pt idx="596">
                  <c:v>0.78037037037037038</c:v>
                </c:pt>
                <c:pt idx="597">
                  <c:v>0.78037037037037038</c:v>
                </c:pt>
                <c:pt idx="598">
                  <c:v>0.78038194444444442</c:v>
                </c:pt>
                <c:pt idx="599">
                  <c:v>0.78039351851851857</c:v>
                </c:pt>
                <c:pt idx="600">
                  <c:v>0.78039351851851857</c:v>
                </c:pt>
                <c:pt idx="601">
                  <c:v>0.78040509259259261</c:v>
                </c:pt>
                <c:pt idx="602">
                  <c:v>0.78040509259259261</c:v>
                </c:pt>
                <c:pt idx="603">
                  <c:v>0.78041666666666665</c:v>
                </c:pt>
                <c:pt idx="604">
                  <c:v>0.78041666666666665</c:v>
                </c:pt>
                <c:pt idx="605">
                  <c:v>0.78042824074074069</c:v>
                </c:pt>
                <c:pt idx="606">
                  <c:v>0.78042824074074069</c:v>
                </c:pt>
                <c:pt idx="607">
                  <c:v>0.78043981481481484</c:v>
                </c:pt>
                <c:pt idx="608">
                  <c:v>0.78043981481481484</c:v>
                </c:pt>
                <c:pt idx="609">
                  <c:v>0.78045138888888888</c:v>
                </c:pt>
                <c:pt idx="610">
                  <c:v>0.78045138888888888</c:v>
                </c:pt>
                <c:pt idx="611">
                  <c:v>0.78046296296296291</c:v>
                </c:pt>
                <c:pt idx="612">
                  <c:v>0.78046296296296291</c:v>
                </c:pt>
                <c:pt idx="613">
                  <c:v>0.78047453703703706</c:v>
                </c:pt>
                <c:pt idx="614">
                  <c:v>0.78047453703703706</c:v>
                </c:pt>
                <c:pt idx="615">
                  <c:v>0.7804861111111111</c:v>
                </c:pt>
                <c:pt idx="616">
                  <c:v>0.7804861111111111</c:v>
                </c:pt>
                <c:pt idx="617">
                  <c:v>0.78049768518518514</c:v>
                </c:pt>
                <c:pt idx="618">
                  <c:v>0.78049768518518514</c:v>
                </c:pt>
                <c:pt idx="619">
                  <c:v>0.78050925925925929</c:v>
                </c:pt>
                <c:pt idx="620">
                  <c:v>0.78052083333333333</c:v>
                </c:pt>
                <c:pt idx="621">
                  <c:v>0.78052083333333333</c:v>
                </c:pt>
                <c:pt idx="622">
                  <c:v>0.78053240740740737</c:v>
                </c:pt>
                <c:pt idx="623">
                  <c:v>0.78053240740740737</c:v>
                </c:pt>
                <c:pt idx="624">
                  <c:v>0.78054398148148152</c:v>
                </c:pt>
                <c:pt idx="625">
                  <c:v>0.78054398148148152</c:v>
                </c:pt>
                <c:pt idx="626">
                  <c:v>0.78055555555555556</c:v>
                </c:pt>
                <c:pt idx="627">
                  <c:v>0.78055555555555556</c:v>
                </c:pt>
                <c:pt idx="628">
                  <c:v>0.7805671296296296</c:v>
                </c:pt>
                <c:pt idx="629">
                  <c:v>0.7805671296296296</c:v>
                </c:pt>
                <c:pt idx="630">
                  <c:v>0.78057870370370375</c:v>
                </c:pt>
                <c:pt idx="631">
                  <c:v>0.78057870370370375</c:v>
                </c:pt>
                <c:pt idx="632">
                  <c:v>0.78059027777777779</c:v>
                </c:pt>
                <c:pt idx="633">
                  <c:v>0.78059027777777779</c:v>
                </c:pt>
                <c:pt idx="634">
                  <c:v>0.78060185185185182</c:v>
                </c:pt>
                <c:pt idx="635">
                  <c:v>0.78060185185185182</c:v>
                </c:pt>
                <c:pt idx="636">
                  <c:v>0.78061342592592597</c:v>
                </c:pt>
                <c:pt idx="637">
                  <c:v>0.78061342592592597</c:v>
                </c:pt>
                <c:pt idx="638">
                  <c:v>0.78062500000000001</c:v>
                </c:pt>
                <c:pt idx="639">
                  <c:v>0.78063657407407405</c:v>
                </c:pt>
                <c:pt idx="640">
                  <c:v>0.78063657407407405</c:v>
                </c:pt>
                <c:pt idx="641">
                  <c:v>0.7806481481481482</c:v>
                </c:pt>
                <c:pt idx="642">
                  <c:v>0.7806481481481482</c:v>
                </c:pt>
                <c:pt idx="643">
                  <c:v>0.78065972222222224</c:v>
                </c:pt>
                <c:pt idx="644">
                  <c:v>0.78065972222222224</c:v>
                </c:pt>
                <c:pt idx="645">
                  <c:v>0.78067129629629628</c:v>
                </c:pt>
                <c:pt idx="646">
                  <c:v>0.78067129629629628</c:v>
                </c:pt>
                <c:pt idx="647">
                  <c:v>0.78068287037037032</c:v>
                </c:pt>
                <c:pt idx="648">
                  <c:v>0.78068287037037032</c:v>
                </c:pt>
                <c:pt idx="649">
                  <c:v>0.78069444444444447</c:v>
                </c:pt>
                <c:pt idx="650">
                  <c:v>0.78069444444444447</c:v>
                </c:pt>
                <c:pt idx="651">
                  <c:v>0.78070601851851851</c:v>
                </c:pt>
                <c:pt idx="652">
                  <c:v>0.78070601851851851</c:v>
                </c:pt>
                <c:pt idx="653">
                  <c:v>0.78071759259259255</c:v>
                </c:pt>
                <c:pt idx="654">
                  <c:v>0.78071759259259255</c:v>
                </c:pt>
                <c:pt idx="655">
                  <c:v>0.7807291666666667</c:v>
                </c:pt>
                <c:pt idx="656">
                  <c:v>0.7807291666666667</c:v>
                </c:pt>
                <c:pt idx="657">
                  <c:v>0.78074074074074074</c:v>
                </c:pt>
                <c:pt idx="658">
                  <c:v>0.78075231481481477</c:v>
                </c:pt>
                <c:pt idx="659">
                  <c:v>0.78075231481481477</c:v>
                </c:pt>
                <c:pt idx="660">
                  <c:v>0.78076388888888892</c:v>
                </c:pt>
                <c:pt idx="661">
                  <c:v>0.78076388888888892</c:v>
                </c:pt>
                <c:pt idx="662">
                  <c:v>0.78077546296296296</c:v>
                </c:pt>
                <c:pt idx="663">
                  <c:v>0.78077546296296296</c:v>
                </c:pt>
                <c:pt idx="664">
                  <c:v>0.780787037037037</c:v>
                </c:pt>
                <c:pt idx="665">
                  <c:v>0.780787037037037</c:v>
                </c:pt>
                <c:pt idx="666">
                  <c:v>0.78079861111111115</c:v>
                </c:pt>
                <c:pt idx="667">
                  <c:v>0.78079861111111115</c:v>
                </c:pt>
                <c:pt idx="668">
                  <c:v>0.78081018518518519</c:v>
                </c:pt>
                <c:pt idx="669">
                  <c:v>0.78081018518518519</c:v>
                </c:pt>
                <c:pt idx="670">
                  <c:v>0.78082175925925923</c:v>
                </c:pt>
                <c:pt idx="671">
                  <c:v>0.78082175925925923</c:v>
                </c:pt>
                <c:pt idx="672">
                  <c:v>0.78083333333333338</c:v>
                </c:pt>
                <c:pt idx="673">
                  <c:v>0.78083333333333338</c:v>
                </c:pt>
                <c:pt idx="674">
                  <c:v>0.78084490740740742</c:v>
                </c:pt>
                <c:pt idx="675">
                  <c:v>0.78084490740740742</c:v>
                </c:pt>
                <c:pt idx="676">
                  <c:v>0.78085648148148146</c:v>
                </c:pt>
                <c:pt idx="677">
                  <c:v>0.78085648148148146</c:v>
                </c:pt>
                <c:pt idx="678">
                  <c:v>0.78086805555555561</c:v>
                </c:pt>
                <c:pt idx="679">
                  <c:v>0.78087962962962965</c:v>
                </c:pt>
                <c:pt idx="680">
                  <c:v>0.78087962962962965</c:v>
                </c:pt>
                <c:pt idx="681">
                  <c:v>0.78089120370370368</c:v>
                </c:pt>
                <c:pt idx="682">
                  <c:v>0.78089120370370368</c:v>
                </c:pt>
                <c:pt idx="683">
                  <c:v>0.78090277777777772</c:v>
                </c:pt>
                <c:pt idx="684">
                  <c:v>0.78090277777777772</c:v>
                </c:pt>
                <c:pt idx="685">
                  <c:v>0.78091435185185187</c:v>
                </c:pt>
                <c:pt idx="686">
                  <c:v>0.78091435185185187</c:v>
                </c:pt>
                <c:pt idx="687">
                  <c:v>0.78092592592592591</c:v>
                </c:pt>
                <c:pt idx="688">
                  <c:v>0.78092592592592591</c:v>
                </c:pt>
                <c:pt idx="689">
                  <c:v>0.78093749999999995</c:v>
                </c:pt>
                <c:pt idx="690">
                  <c:v>0.78093749999999995</c:v>
                </c:pt>
                <c:pt idx="691">
                  <c:v>0.7809490740740741</c:v>
                </c:pt>
                <c:pt idx="692">
                  <c:v>0.7809490740740741</c:v>
                </c:pt>
                <c:pt idx="693">
                  <c:v>0.78096064814814814</c:v>
                </c:pt>
                <c:pt idx="694">
                  <c:v>0.78096064814814814</c:v>
                </c:pt>
                <c:pt idx="695">
                  <c:v>0.78097222222222218</c:v>
                </c:pt>
                <c:pt idx="696">
                  <c:v>0.78098379629629633</c:v>
                </c:pt>
                <c:pt idx="697">
                  <c:v>0.78098379629629633</c:v>
                </c:pt>
                <c:pt idx="698">
                  <c:v>0.78099537037037037</c:v>
                </c:pt>
                <c:pt idx="699">
                  <c:v>0.78099537037037037</c:v>
                </c:pt>
                <c:pt idx="700">
                  <c:v>0.78100694444444441</c:v>
                </c:pt>
                <c:pt idx="701">
                  <c:v>0.78100694444444441</c:v>
                </c:pt>
                <c:pt idx="702">
                  <c:v>0.78101851851851856</c:v>
                </c:pt>
                <c:pt idx="703">
                  <c:v>0.78101851851851856</c:v>
                </c:pt>
                <c:pt idx="704">
                  <c:v>0.7810300925925926</c:v>
                </c:pt>
                <c:pt idx="705">
                  <c:v>0.7810300925925926</c:v>
                </c:pt>
                <c:pt idx="706">
                  <c:v>0.78104166666666663</c:v>
                </c:pt>
                <c:pt idx="707">
                  <c:v>0.78104166666666663</c:v>
                </c:pt>
                <c:pt idx="708">
                  <c:v>0.78105324074074078</c:v>
                </c:pt>
                <c:pt idx="709">
                  <c:v>0.78105324074074078</c:v>
                </c:pt>
                <c:pt idx="710">
                  <c:v>0.78106481481481482</c:v>
                </c:pt>
                <c:pt idx="711">
                  <c:v>0.78107638888888886</c:v>
                </c:pt>
                <c:pt idx="712">
                  <c:v>0.78107638888888886</c:v>
                </c:pt>
                <c:pt idx="713">
                  <c:v>0.78108796296296301</c:v>
                </c:pt>
                <c:pt idx="714">
                  <c:v>0.78108796296296301</c:v>
                </c:pt>
                <c:pt idx="715">
                  <c:v>0.78109953703703705</c:v>
                </c:pt>
                <c:pt idx="716">
                  <c:v>0.78109953703703705</c:v>
                </c:pt>
                <c:pt idx="717">
                  <c:v>0.78111111111111109</c:v>
                </c:pt>
                <c:pt idx="718">
                  <c:v>0.78111111111111109</c:v>
                </c:pt>
                <c:pt idx="719">
                  <c:v>0.78112268518518524</c:v>
                </c:pt>
                <c:pt idx="720">
                  <c:v>0.78112268518518524</c:v>
                </c:pt>
                <c:pt idx="721">
                  <c:v>0.78113425925925928</c:v>
                </c:pt>
                <c:pt idx="722">
                  <c:v>0.78113425925925928</c:v>
                </c:pt>
                <c:pt idx="723">
                  <c:v>0.78114583333333332</c:v>
                </c:pt>
                <c:pt idx="724">
                  <c:v>0.78114583333333332</c:v>
                </c:pt>
                <c:pt idx="725">
                  <c:v>0.78115740740740736</c:v>
                </c:pt>
                <c:pt idx="726">
                  <c:v>0.78115740740740736</c:v>
                </c:pt>
                <c:pt idx="727">
                  <c:v>0.78116898148148151</c:v>
                </c:pt>
                <c:pt idx="728">
                  <c:v>0.78118055555555554</c:v>
                </c:pt>
                <c:pt idx="729">
                  <c:v>0.78118055555555554</c:v>
                </c:pt>
                <c:pt idx="730">
                  <c:v>0.78119212962962958</c:v>
                </c:pt>
                <c:pt idx="731">
                  <c:v>0.78119212962962958</c:v>
                </c:pt>
                <c:pt idx="732">
                  <c:v>0.78120370370370373</c:v>
                </c:pt>
                <c:pt idx="733">
                  <c:v>0.78120370370370373</c:v>
                </c:pt>
                <c:pt idx="734">
                  <c:v>0.78121527777777777</c:v>
                </c:pt>
                <c:pt idx="735">
                  <c:v>0.78121527777777777</c:v>
                </c:pt>
                <c:pt idx="736">
                  <c:v>0.78122685185185181</c:v>
                </c:pt>
                <c:pt idx="737">
                  <c:v>0.78122685185185181</c:v>
                </c:pt>
                <c:pt idx="738">
                  <c:v>0.78123842592592596</c:v>
                </c:pt>
                <c:pt idx="739">
                  <c:v>0.78123842592592596</c:v>
                </c:pt>
                <c:pt idx="740">
                  <c:v>0.78125</c:v>
                </c:pt>
                <c:pt idx="741">
                  <c:v>0.78125</c:v>
                </c:pt>
                <c:pt idx="742">
                  <c:v>0.78126157407407404</c:v>
                </c:pt>
                <c:pt idx="743">
                  <c:v>0.78126157407407404</c:v>
                </c:pt>
                <c:pt idx="744">
                  <c:v>0.78127314814814819</c:v>
                </c:pt>
                <c:pt idx="745">
                  <c:v>0.78127314814814819</c:v>
                </c:pt>
                <c:pt idx="746">
                  <c:v>0.78128472222222223</c:v>
                </c:pt>
                <c:pt idx="747">
                  <c:v>0.78129629629629627</c:v>
                </c:pt>
                <c:pt idx="748">
                  <c:v>0.78129629629629627</c:v>
                </c:pt>
                <c:pt idx="749">
                  <c:v>0.78130787037037042</c:v>
                </c:pt>
                <c:pt idx="750">
                  <c:v>0.78130787037037042</c:v>
                </c:pt>
                <c:pt idx="751">
                  <c:v>0.78131944444444446</c:v>
                </c:pt>
                <c:pt idx="752">
                  <c:v>0.78131944444444446</c:v>
                </c:pt>
                <c:pt idx="753">
                  <c:v>0.78133101851851849</c:v>
                </c:pt>
                <c:pt idx="754">
                  <c:v>0.78133101851851849</c:v>
                </c:pt>
                <c:pt idx="755">
                  <c:v>0.78134259259259264</c:v>
                </c:pt>
                <c:pt idx="756">
                  <c:v>0.78134259259259264</c:v>
                </c:pt>
                <c:pt idx="757">
                  <c:v>0.78135416666666668</c:v>
                </c:pt>
                <c:pt idx="758">
                  <c:v>0.78135416666666668</c:v>
                </c:pt>
                <c:pt idx="759">
                  <c:v>0.78136574074074072</c:v>
                </c:pt>
                <c:pt idx="760">
                  <c:v>0.78136574074074072</c:v>
                </c:pt>
                <c:pt idx="761">
                  <c:v>0.78137731481481476</c:v>
                </c:pt>
                <c:pt idx="762">
                  <c:v>0.78137731481481476</c:v>
                </c:pt>
                <c:pt idx="763">
                  <c:v>0.78138888888888891</c:v>
                </c:pt>
                <c:pt idx="764">
                  <c:v>0.78138888888888891</c:v>
                </c:pt>
                <c:pt idx="765">
                  <c:v>0.78140046296296295</c:v>
                </c:pt>
                <c:pt idx="766">
                  <c:v>0.78140046296296295</c:v>
                </c:pt>
                <c:pt idx="767">
                  <c:v>0.78141203703703699</c:v>
                </c:pt>
                <c:pt idx="768">
                  <c:v>0.78142361111111114</c:v>
                </c:pt>
                <c:pt idx="769">
                  <c:v>0.78142361111111114</c:v>
                </c:pt>
                <c:pt idx="770">
                  <c:v>0.78143518518518518</c:v>
                </c:pt>
                <c:pt idx="771">
                  <c:v>0.78143518518518518</c:v>
                </c:pt>
                <c:pt idx="772">
                  <c:v>0.78144675925925922</c:v>
                </c:pt>
                <c:pt idx="773">
                  <c:v>0.78144675925925922</c:v>
                </c:pt>
                <c:pt idx="774">
                  <c:v>0.78145833333333337</c:v>
                </c:pt>
                <c:pt idx="775">
                  <c:v>0.78145833333333337</c:v>
                </c:pt>
                <c:pt idx="776">
                  <c:v>0.7814699074074074</c:v>
                </c:pt>
                <c:pt idx="777">
                  <c:v>0.7814699074074074</c:v>
                </c:pt>
                <c:pt idx="778">
                  <c:v>0.78148148148148144</c:v>
                </c:pt>
                <c:pt idx="779">
                  <c:v>0.78148148148148144</c:v>
                </c:pt>
                <c:pt idx="780">
                  <c:v>0.78149305555555559</c:v>
                </c:pt>
                <c:pt idx="781">
                  <c:v>0.78149305555555559</c:v>
                </c:pt>
                <c:pt idx="782">
                  <c:v>0.78150462962962963</c:v>
                </c:pt>
                <c:pt idx="783">
                  <c:v>0.78150462962962963</c:v>
                </c:pt>
                <c:pt idx="784">
                  <c:v>0.78151620370370367</c:v>
                </c:pt>
                <c:pt idx="785">
                  <c:v>0.78152777777777782</c:v>
                </c:pt>
                <c:pt idx="786">
                  <c:v>0.78152777777777782</c:v>
                </c:pt>
                <c:pt idx="787">
                  <c:v>0.78153935185185186</c:v>
                </c:pt>
                <c:pt idx="788">
                  <c:v>0.78153935185185186</c:v>
                </c:pt>
                <c:pt idx="789">
                  <c:v>0.7815509259259259</c:v>
                </c:pt>
                <c:pt idx="790">
                  <c:v>0.7815509259259259</c:v>
                </c:pt>
                <c:pt idx="791">
                  <c:v>0.78156250000000005</c:v>
                </c:pt>
                <c:pt idx="792">
                  <c:v>0.78156250000000005</c:v>
                </c:pt>
                <c:pt idx="793">
                  <c:v>0.78157407407407409</c:v>
                </c:pt>
                <c:pt idx="794">
                  <c:v>0.78157407407407409</c:v>
                </c:pt>
                <c:pt idx="795">
                  <c:v>0.78158564814814813</c:v>
                </c:pt>
                <c:pt idx="796">
                  <c:v>0.78158564814814813</c:v>
                </c:pt>
                <c:pt idx="797">
                  <c:v>0.78159722222222228</c:v>
                </c:pt>
                <c:pt idx="798">
                  <c:v>0.78159722222222228</c:v>
                </c:pt>
                <c:pt idx="799">
                  <c:v>0.78160879629629632</c:v>
                </c:pt>
                <c:pt idx="800">
                  <c:v>0.78160879629629632</c:v>
                </c:pt>
                <c:pt idx="801">
                  <c:v>0.78162037037037035</c:v>
                </c:pt>
                <c:pt idx="802">
                  <c:v>0.78163194444444439</c:v>
                </c:pt>
                <c:pt idx="803">
                  <c:v>0.78163194444444439</c:v>
                </c:pt>
                <c:pt idx="804">
                  <c:v>0.78164351851851854</c:v>
                </c:pt>
                <c:pt idx="805">
                  <c:v>0.78164351851851854</c:v>
                </c:pt>
                <c:pt idx="806">
                  <c:v>0.78165509259259258</c:v>
                </c:pt>
                <c:pt idx="807">
                  <c:v>0.78165509259259258</c:v>
                </c:pt>
                <c:pt idx="808">
                  <c:v>0.78166666666666662</c:v>
                </c:pt>
                <c:pt idx="809">
                  <c:v>0.78166666666666662</c:v>
                </c:pt>
                <c:pt idx="810">
                  <c:v>0.78167824074074077</c:v>
                </c:pt>
                <c:pt idx="811">
                  <c:v>0.78167824074074077</c:v>
                </c:pt>
                <c:pt idx="812">
                  <c:v>0.78168981481481481</c:v>
                </c:pt>
                <c:pt idx="813">
                  <c:v>0.78168981481481481</c:v>
                </c:pt>
                <c:pt idx="814">
                  <c:v>0.78170138888888885</c:v>
                </c:pt>
                <c:pt idx="815">
                  <c:v>0.78170138888888885</c:v>
                </c:pt>
                <c:pt idx="816">
                  <c:v>0.781712962962963</c:v>
                </c:pt>
                <c:pt idx="817">
                  <c:v>0.78172453703703704</c:v>
                </c:pt>
                <c:pt idx="818">
                  <c:v>0.78172453703703704</c:v>
                </c:pt>
                <c:pt idx="819">
                  <c:v>0.78173611111111108</c:v>
                </c:pt>
                <c:pt idx="820">
                  <c:v>0.78173611111111108</c:v>
                </c:pt>
                <c:pt idx="821">
                  <c:v>0.78174768518518523</c:v>
                </c:pt>
                <c:pt idx="822">
                  <c:v>0.78174768518518523</c:v>
                </c:pt>
                <c:pt idx="823">
                  <c:v>0.78175925925925926</c:v>
                </c:pt>
                <c:pt idx="824">
                  <c:v>0.78175925925925926</c:v>
                </c:pt>
                <c:pt idx="825">
                  <c:v>0.7817708333333333</c:v>
                </c:pt>
                <c:pt idx="826">
                  <c:v>0.7817708333333333</c:v>
                </c:pt>
                <c:pt idx="827">
                  <c:v>0.78178240740740745</c:v>
                </c:pt>
                <c:pt idx="828">
                  <c:v>0.78178240740740745</c:v>
                </c:pt>
                <c:pt idx="829">
                  <c:v>0.78179398148148149</c:v>
                </c:pt>
                <c:pt idx="830">
                  <c:v>0.78179398148148149</c:v>
                </c:pt>
                <c:pt idx="831">
                  <c:v>0.78180555555555553</c:v>
                </c:pt>
                <c:pt idx="832">
                  <c:v>0.78180555555555553</c:v>
                </c:pt>
                <c:pt idx="833">
                  <c:v>0.78181712962962968</c:v>
                </c:pt>
                <c:pt idx="834">
                  <c:v>0.78182870370370372</c:v>
                </c:pt>
                <c:pt idx="835">
                  <c:v>0.78182870370370372</c:v>
                </c:pt>
                <c:pt idx="836">
                  <c:v>0.78184027777777776</c:v>
                </c:pt>
                <c:pt idx="837">
                  <c:v>0.78184027777777776</c:v>
                </c:pt>
                <c:pt idx="838">
                  <c:v>0.7818518518518518</c:v>
                </c:pt>
                <c:pt idx="839">
                  <c:v>0.7818518518518518</c:v>
                </c:pt>
                <c:pt idx="840">
                  <c:v>0.78186342592592595</c:v>
                </c:pt>
                <c:pt idx="841">
                  <c:v>0.78186342592592595</c:v>
                </c:pt>
                <c:pt idx="842">
                  <c:v>0.78187499999999999</c:v>
                </c:pt>
                <c:pt idx="843">
                  <c:v>0.78187499999999999</c:v>
                </c:pt>
                <c:pt idx="844">
                  <c:v>0.78188657407407403</c:v>
                </c:pt>
                <c:pt idx="845">
                  <c:v>0.78188657407407403</c:v>
                </c:pt>
                <c:pt idx="846">
                  <c:v>0.78189814814814818</c:v>
                </c:pt>
                <c:pt idx="847">
                  <c:v>0.78189814814814818</c:v>
                </c:pt>
                <c:pt idx="848">
                  <c:v>0.78190972222222221</c:v>
                </c:pt>
                <c:pt idx="849">
                  <c:v>0.78190972222222221</c:v>
                </c:pt>
                <c:pt idx="850">
                  <c:v>0.78192129629629625</c:v>
                </c:pt>
                <c:pt idx="851">
                  <c:v>0.7819328703703704</c:v>
                </c:pt>
                <c:pt idx="852">
                  <c:v>0.7819328703703704</c:v>
                </c:pt>
                <c:pt idx="853">
                  <c:v>0.78194444444444444</c:v>
                </c:pt>
                <c:pt idx="854">
                  <c:v>0.78194444444444444</c:v>
                </c:pt>
                <c:pt idx="855">
                  <c:v>0.78195601851851848</c:v>
                </c:pt>
                <c:pt idx="856">
                  <c:v>0.78195601851851848</c:v>
                </c:pt>
                <c:pt idx="857">
                  <c:v>0.78196759259259263</c:v>
                </c:pt>
                <c:pt idx="858">
                  <c:v>0.78196759259259263</c:v>
                </c:pt>
                <c:pt idx="859">
                  <c:v>0.78197916666666667</c:v>
                </c:pt>
                <c:pt idx="860">
                  <c:v>0.78197916666666667</c:v>
                </c:pt>
                <c:pt idx="861">
                  <c:v>0.78199074074074071</c:v>
                </c:pt>
                <c:pt idx="862">
                  <c:v>0.78199074074074071</c:v>
                </c:pt>
                <c:pt idx="863">
                  <c:v>0.78200231481481486</c:v>
                </c:pt>
                <c:pt idx="864">
                  <c:v>0.78200231481481486</c:v>
                </c:pt>
                <c:pt idx="865">
                  <c:v>0.7820138888888889</c:v>
                </c:pt>
                <c:pt idx="866">
                  <c:v>0.78202546296296294</c:v>
                </c:pt>
                <c:pt idx="867">
                  <c:v>0.78202546296296294</c:v>
                </c:pt>
                <c:pt idx="868">
                  <c:v>0.78203703703703709</c:v>
                </c:pt>
                <c:pt idx="869">
                  <c:v>0.78203703703703709</c:v>
                </c:pt>
                <c:pt idx="870">
                  <c:v>0.78204861111111112</c:v>
                </c:pt>
                <c:pt idx="871">
                  <c:v>0.78204861111111112</c:v>
                </c:pt>
                <c:pt idx="872">
                  <c:v>0.78206018518518516</c:v>
                </c:pt>
                <c:pt idx="873">
                  <c:v>0.78206018518518516</c:v>
                </c:pt>
                <c:pt idx="874">
                  <c:v>0.78207175925925931</c:v>
                </c:pt>
                <c:pt idx="875">
                  <c:v>0.78207175925925931</c:v>
                </c:pt>
                <c:pt idx="876">
                  <c:v>0.78208333333333335</c:v>
                </c:pt>
                <c:pt idx="877">
                  <c:v>0.78208333333333335</c:v>
                </c:pt>
                <c:pt idx="878">
                  <c:v>0.78209490740740739</c:v>
                </c:pt>
                <c:pt idx="879">
                  <c:v>0.78209490740740739</c:v>
                </c:pt>
                <c:pt idx="880">
                  <c:v>0.78210648148148143</c:v>
                </c:pt>
                <c:pt idx="881">
                  <c:v>0.78211805555555558</c:v>
                </c:pt>
                <c:pt idx="882">
                  <c:v>0.78211805555555558</c:v>
                </c:pt>
                <c:pt idx="883">
                  <c:v>0.78212962962962962</c:v>
                </c:pt>
                <c:pt idx="884">
                  <c:v>0.78212962962962962</c:v>
                </c:pt>
                <c:pt idx="885">
                  <c:v>0.78214120370370366</c:v>
                </c:pt>
                <c:pt idx="886">
                  <c:v>0.78214120370370366</c:v>
                </c:pt>
                <c:pt idx="887">
                  <c:v>0.78215277777777781</c:v>
                </c:pt>
                <c:pt idx="888">
                  <c:v>0.78215277777777781</c:v>
                </c:pt>
                <c:pt idx="889">
                  <c:v>0.78216435185185185</c:v>
                </c:pt>
                <c:pt idx="890">
                  <c:v>0.78216435185185185</c:v>
                </c:pt>
                <c:pt idx="891">
                  <c:v>0.78217592592592589</c:v>
                </c:pt>
                <c:pt idx="892">
                  <c:v>0.78217592592592589</c:v>
                </c:pt>
                <c:pt idx="893">
                  <c:v>0.78218750000000004</c:v>
                </c:pt>
                <c:pt idx="894">
                  <c:v>0.78218750000000004</c:v>
                </c:pt>
                <c:pt idx="895">
                  <c:v>0.78219907407407407</c:v>
                </c:pt>
                <c:pt idx="896">
                  <c:v>0.78221064814814811</c:v>
                </c:pt>
                <c:pt idx="897">
                  <c:v>0.78221064814814811</c:v>
                </c:pt>
                <c:pt idx="898">
                  <c:v>0.78222222222222226</c:v>
                </c:pt>
                <c:pt idx="899">
                  <c:v>0.78222222222222226</c:v>
                </c:pt>
                <c:pt idx="900">
                  <c:v>0.7822337962962963</c:v>
                </c:pt>
                <c:pt idx="901">
                  <c:v>0.7822337962962963</c:v>
                </c:pt>
                <c:pt idx="902">
                  <c:v>0.78224537037037034</c:v>
                </c:pt>
                <c:pt idx="903">
                  <c:v>0.78224537037037034</c:v>
                </c:pt>
                <c:pt idx="904">
                  <c:v>0.78225694444444449</c:v>
                </c:pt>
                <c:pt idx="905">
                  <c:v>0.78225694444444449</c:v>
                </c:pt>
                <c:pt idx="906">
                  <c:v>0.78226851851851853</c:v>
                </c:pt>
                <c:pt idx="907">
                  <c:v>0.78226851851851853</c:v>
                </c:pt>
                <c:pt idx="908">
                  <c:v>0.78228009259259257</c:v>
                </c:pt>
                <c:pt idx="909">
                  <c:v>0.78228009259259257</c:v>
                </c:pt>
                <c:pt idx="910">
                  <c:v>0.78229166666666672</c:v>
                </c:pt>
                <c:pt idx="911">
                  <c:v>0.78230324074074076</c:v>
                </c:pt>
                <c:pt idx="912">
                  <c:v>0.78230324074074076</c:v>
                </c:pt>
                <c:pt idx="913">
                  <c:v>0.7823148148148148</c:v>
                </c:pt>
                <c:pt idx="914">
                  <c:v>0.7823148148148148</c:v>
                </c:pt>
                <c:pt idx="915">
                  <c:v>0.78232638888888884</c:v>
                </c:pt>
                <c:pt idx="916">
                  <c:v>0.78232638888888884</c:v>
                </c:pt>
                <c:pt idx="917">
                  <c:v>0.78233796296296299</c:v>
                </c:pt>
                <c:pt idx="918">
                  <c:v>0.78233796296296299</c:v>
                </c:pt>
                <c:pt idx="919">
                  <c:v>0.78234953703703702</c:v>
                </c:pt>
                <c:pt idx="920">
                  <c:v>0.78234953703703702</c:v>
                </c:pt>
                <c:pt idx="921">
                  <c:v>0.78236111111111106</c:v>
                </c:pt>
                <c:pt idx="922">
                  <c:v>0.78236111111111106</c:v>
                </c:pt>
                <c:pt idx="923">
                  <c:v>0.78237268518518521</c:v>
                </c:pt>
                <c:pt idx="924">
                  <c:v>0.78237268518518521</c:v>
                </c:pt>
                <c:pt idx="925">
                  <c:v>0.78238425925925925</c:v>
                </c:pt>
                <c:pt idx="926">
                  <c:v>0.78238425925925925</c:v>
                </c:pt>
                <c:pt idx="927">
                  <c:v>0.78239583333333329</c:v>
                </c:pt>
                <c:pt idx="928">
                  <c:v>0.78240740740740744</c:v>
                </c:pt>
                <c:pt idx="929">
                  <c:v>0.78240740740740744</c:v>
                </c:pt>
                <c:pt idx="930">
                  <c:v>0.78241898148148148</c:v>
                </c:pt>
                <c:pt idx="931">
                  <c:v>0.78241898148148148</c:v>
                </c:pt>
                <c:pt idx="932">
                  <c:v>0.78243055555555552</c:v>
                </c:pt>
                <c:pt idx="933">
                  <c:v>0.78243055555555552</c:v>
                </c:pt>
                <c:pt idx="934">
                  <c:v>0.78244212962962967</c:v>
                </c:pt>
                <c:pt idx="935">
                  <c:v>0.78244212962962967</c:v>
                </c:pt>
                <c:pt idx="936">
                  <c:v>0.78245370370370371</c:v>
                </c:pt>
                <c:pt idx="937">
                  <c:v>0.78245370370370371</c:v>
                </c:pt>
                <c:pt idx="938">
                  <c:v>0.78246527777777775</c:v>
                </c:pt>
                <c:pt idx="939">
                  <c:v>0.78246527777777775</c:v>
                </c:pt>
                <c:pt idx="940">
                  <c:v>0.7824768518518519</c:v>
                </c:pt>
                <c:pt idx="941">
                  <c:v>0.7824768518518519</c:v>
                </c:pt>
                <c:pt idx="942">
                  <c:v>0.78248842592592593</c:v>
                </c:pt>
                <c:pt idx="943">
                  <c:v>0.78248842592592593</c:v>
                </c:pt>
                <c:pt idx="944">
                  <c:v>0.78249999999999997</c:v>
                </c:pt>
                <c:pt idx="945">
                  <c:v>0.78251157407407412</c:v>
                </c:pt>
                <c:pt idx="946">
                  <c:v>0.78251157407407412</c:v>
                </c:pt>
                <c:pt idx="947">
                  <c:v>0.78252314814814816</c:v>
                </c:pt>
                <c:pt idx="948">
                  <c:v>0.78252314814814816</c:v>
                </c:pt>
                <c:pt idx="949">
                  <c:v>0.7825347222222222</c:v>
                </c:pt>
                <c:pt idx="950">
                  <c:v>0.7825347222222222</c:v>
                </c:pt>
                <c:pt idx="951">
                  <c:v>0.78254629629629635</c:v>
                </c:pt>
                <c:pt idx="952">
                  <c:v>0.78254629629629635</c:v>
                </c:pt>
                <c:pt idx="953">
                  <c:v>0.78255787037037039</c:v>
                </c:pt>
                <c:pt idx="954">
                  <c:v>0.78255787037037039</c:v>
                </c:pt>
                <c:pt idx="955">
                  <c:v>0.78256944444444443</c:v>
                </c:pt>
                <c:pt idx="956">
                  <c:v>0.78256944444444443</c:v>
                </c:pt>
                <c:pt idx="957">
                  <c:v>0.78258101851851847</c:v>
                </c:pt>
                <c:pt idx="958">
                  <c:v>0.78258101851851847</c:v>
                </c:pt>
                <c:pt idx="959">
                  <c:v>0.78259259259259262</c:v>
                </c:pt>
                <c:pt idx="960">
                  <c:v>0.78259259259259262</c:v>
                </c:pt>
                <c:pt idx="961">
                  <c:v>0.78260416666666666</c:v>
                </c:pt>
                <c:pt idx="962">
                  <c:v>0.78260416666666666</c:v>
                </c:pt>
                <c:pt idx="963">
                  <c:v>0.7826157407407407</c:v>
                </c:pt>
                <c:pt idx="964">
                  <c:v>0.78262731481481485</c:v>
                </c:pt>
                <c:pt idx="965">
                  <c:v>0.78262731481481485</c:v>
                </c:pt>
                <c:pt idx="966">
                  <c:v>0.78263888888888888</c:v>
                </c:pt>
                <c:pt idx="967">
                  <c:v>0.78263888888888888</c:v>
                </c:pt>
                <c:pt idx="968">
                  <c:v>0.78265046296296292</c:v>
                </c:pt>
                <c:pt idx="969">
                  <c:v>0.78265046296296292</c:v>
                </c:pt>
                <c:pt idx="970">
                  <c:v>0.78266203703703707</c:v>
                </c:pt>
                <c:pt idx="971">
                  <c:v>0.78266203703703707</c:v>
                </c:pt>
                <c:pt idx="972">
                  <c:v>0.78267361111111111</c:v>
                </c:pt>
                <c:pt idx="973">
                  <c:v>0.78267361111111111</c:v>
                </c:pt>
                <c:pt idx="974">
                  <c:v>0.78268518518518515</c:v>
                </c:pt>
                <c:pt idx="975">
                  <c:v>0.78268518518518515</c:v>
                </c:pt>
                <c:pt idx="976">
                  <c:v>0.7826967592592593</c:v>
                </c:pt>
                <c:pt idx="977">
                  <c:v>0.7826967592592593</c:v>
                </c:pt>
                <c:pt idx="978">
                  <c:v>0.78270833333333334</c:v>
                </c:pt>
                <c:pt idx="979">
                  <c:v>0.78270833333333334</c:v>
                </c:pt>
                <c:pt idx="980">
                  <c:v>0.78271990740740738</c:v>
                </c:pt>
                <c:pt idx="981">
                  <c:v>0.78273148148148153</c:v>
                </c:pt>
                <c:pt idx="982">
                  <c:v>0.78273148148148153</c:v>
                </c:pt>
                <c:pt idx="983">
                  <c:v>0.78274305555555557</c:v>
                </c:pt>
                <c:pt idx="984">
                  <c:v>0.78274305555555557</c:v>
                </c:pt>
                <c:pt idx="985">
                  <c:v>0.78275462962962961</c:v>
                </c:pt>
                <c:pt idx="986">
                  <c:v>0.78275462962962961</c:v>
                </c:pt>
                <c:pt idx="987">
                  <c:v>0.78276620370370376</c:v>
                </c:pt>
                <c:pt idx="988">
                  <c:v>0.78276620370370376</c:v>
                </c:pt>
                <c:pt idx="989">
                  <c:v>0.78277777777777779</c:v>
                </c:pt>
                <c:pt idx="990">
                  <c:v>0.78277777777777779</c:v>
                </c:pt>
                <c:pt idx="991">
                  <c:v>0.78278935185185183</c:v>
                </c:pt>
                <c:pt idx="992">
                  <c:v>0.78278935185185183</c:v>
                </c:pt>
                <c:pt idx="993">
                  <c:v>0.78280092592592587</c:v>
                </c:pt>
                <c:pt idx="994">
                  <c:v>0.78280092592592587</c:v>
                </c:pt>
                <c:pt idx="995">
                  <c:v>0.78281250000000002</c:v>
                </c:pt>
                <c:pt idx="996">
                  <c:v>0.78281250000000002</c:v>
                </c:pt>
                <c:pt idx="997">
                  <c:v>0.78282407407407406</c:v>
                </c:pt>
                <c:pt idx="998">
                  <c:v>0.78282407407407406</c:v>
                </c:pt>
                <c:pt idx="999">
                  <c:v>0.7828356481481481</c:v>
                </c:pt>
                <c:pt idx="1000">
                  <c:v>0.78284722222222225</c:v>
                </c:pt>
                <c:pt idx="1001">
                  <c:v>0.78284722222222225</c:v>
                </c:pt>
                <c:pt idx="1002">
                  <c:v>0.78285879629629629</c:v>
                </c:pt>
                <c:pt idx="1003">
                  <c:v>0.78285879629629629</c:v>
                </c:pt>
                <c:pt idx="1004">
                  <c:v>0.78287037037037033</c:v>
                </c:pt>
                <c:pt idx="1005">
                  <c:v>0.78287037037037033</c:v>
                </c:pt>
                <c:pt idx="1006">
                  <c:v>0.78288194444444448</c:v>
                </c:pt>
                <c:pt idx="1007">
                  <c:v>0.78288194444444448</c:v>
                </c:pt>
                <c:pt idx="1008">
                  <c:v>0.78289351851851852</c:v>
                </c:pt>
                <c:pt idx="1009">
                  <c:v>0.78289351851851852</c:v>
                </c:pt>
                <c:pt idx="1010">
                  <c:v>0.78290509259259256</c:v>
                </c:pt>
                <c:pt idx="1011">
                  <c:v>0.78290509259259256</c:v>
                </c:pt>
                <c:pt idx="1012">
                  <c:v>0.78291666666666671</c:v>
                </c:pt>
                <c:pt idx="1013">
                  <c:v>0.78291666666666671</c:v>
                </c:pt>
                <c:pt idx="1014">
                  <c:v>0.78292824074074074</c:v>
                </c:pt>
                <c:pt idx="1015">
                  <c:v>0.78293981481481478</c:v>
                </c:pt>
                <c:pt idx="1016">
                  <c:v>0.78293981481481478</c:v>
                </c:pt>
                <c:pt idx="1017">
                  <c:v>0.78295138888888893</c:v>
                </c:pt>
                <c:pt idx="1018">
                  <c:v>0.78295138888888893</c:v>
                </c:pt>
                <c:pt idx="1019">
                  <c:v>0.78296296296296297</c:v>
                </c:pt>
                <c:pt idx="1020">
                  <c:v>0.78296296296296297</c:v>
                </c:pt>
                <c:pt idx="1021">
                  <c:v>0.78297453703703701</c:v>
                </c:pt>
                <c:pt idx="1022">
                  <c:v>0.78297453703703701</c:v>
                </c:pt>
                <c:pt idx="1023">
                  <c:v>0.78298611111111116</c:v>
                </c:pt>
                <c:pt idx="1024">
                  <c:v>0.78298611111111116</c:v>
                </c:pt>
                <c:pt idx="1025">
                  <c:v>0.7829976851851852</c:v>
                </c:pt>
                <c:pt idx="1026">
                  <c:v>0.7829976851851852</c:v>
                </c:pt>
                <c:pt idx="1027">
                  <c:v>0.78300925925925924</c:v>
                </c:pt>
                <c:pt idx="1028">
                  <c:v>0.78300925925925924</c:v>
                </c:pt>
                <c:pt idx="1029">
                  <c:v>0.78302083333333339</c:v>
                </c:pt>
                <c:pt idx="1030">
                  <c:v>0.78302083333333339</c:v>
                </c:pt>
                <c:pt idx="1031">
                  <c:v>0.78303240740740743</c:v>
                </c:pt>
                <c:pt idx="1032">
                  <c:v>0.78304398148148147</c:v>
                </c:pt>
                <c:pt idx="1033">
                  <c:v>0.78304398148148147</c:v>
                </c:pt>
                <c:pt idx="1034">
                  <c:v>0.7830555555555555</c:v>
                </c:pt>
                <c:pt idx="1035">
                  <c:v>0.7830555555555555</c:v>
                </c:pt>
                <c:pt idx="1036">
                  <c:v>0.78306712962962965</c:v>
                </c:pt>
                <c:pt idx="1037">
                  <c:v>0.78306712962962965</c:v>
                </c:pt>
                <c:pt idx="1038">
                  <c:v>0.78307870370370369</c:v>
                </c:pt>
                <c:pt idx="1039">
                  <c:v>0.78307870370370369</c:v>
                </c:pt>
                <c:pt idx="1040">
                  <c:v>0.78309027777777773</c:v>
                </c:pt>
                <c:pt idx="1041">
                  <c:v>0.78309027777777773</c:v>
                </c:pt>
                <c:pt idx="1042">
                  <c:v>0.78310185185185188</c:v>
                </c:pt>
                <c:pt idx="1043">
                  <c:v>0.78310185185185188</c:v>
                </c:pt>
                <c:pt idx="1044">
                  <c:v>0.78311342592592592</c:v>
                </c:pt>
                <c:pt idx="1045">
                  <c:v>0.78311342592592592</c:v>
                </c:pt>
                <c:pt idx="1046">
                  <c:v>0.78312499999999996</c:v>
                </c:pt>
                <c:pt idx="1047">
                  <c:v>0.78313657407407411</c:v>
                </c:pt>
                <c:pt idx="1048">
                  <c:v>0.78313657407407411</c:v>
                </c:pt>
                <c:pt idx="1049">
                  <c:v>0.78314814814814815</c:v>
                </c:pt>
                <c:pt idx="1050">
                  <c:v>0.78314814814814815</c:v>
                </c:pt>
                <c:pt idx="1051">
                  <c:v>0.78315972222222219</c:v>
                </c:pt>
                <c:pt idx="1052">
                  <c:v>0.78315972222222219</c:v>
                </c:pt>
                <c:pt idx="1053">
                  <c:v>0.78317129629629634</c:v>
                </c:pt>
                <c:pt idx="1054">
                  <c:v>0.78317129629629634</c:v>
                </c:pt>
                <c:pt idx="1055">
                  <c:v>0.78318287037037038</c:v>
                </c:pt>
                <c:pt idx="1056">
                  <c:v>0.78318287037037038</c:v>
                </c:pt>
                <c:pt idx="1057">
                  <c:v>0.78319444444444442</c:v>
                </c:pt>
                <c:pt idx="1058">
                  <c:v>0.78319444444444442</c:v>
                </c:pt>
                <c:pt idx="1059">
                  <c:v>0.78320601851851857</c:v>
                </c:pt>
                <c:pt idx="1060">
                  <c:v>0.78320601851851857</c:v>
                </c:pt>
                <c:pt idx="1061">
                  <c:v>0.7832175925925926</c:v>
                </c:pt>
                <c:pt idx="1062">
                  <c:v>0.7832175925925926</c:v>
                </c:pt>
                <c:pt idx="1063">
                  <c:v>0.78322916666666664</c:v>
                </c:pt>
                <c:pt idx="1064">
                  <c:v>0.78324074074074079</c:v>
                </c:pt>
                <c:pt idx="1065">
                  <c:v>0.78324074074074079</c:v>
                </c:pt>
                <c:pt idx="1066">
                  <c:v>0.78325231481481483</c:v>
                </c:pt>
                <c:pt idx="1067">
                  <c:v>0.78325231481481483</c:v>
                </c:pt>
                <c:pt idx="1068">
                  <c:v>0.78326388888888887</c:v>
                </c:pt>
                <c:pt idx="1069">
                  <c:v>0.78326388888888887</c:v>
                </c:pt>
                <c:pt idx="1070">
                  <c:v>0.78327546296296291</c:v>
                </c:pt>
                <c:pt idx="1071">
                  <c:v>0.78327546296296291</c:v>
                </c:pt>
                <c:pt idx="1072">
                  <c:v>0.78328703703703706</c:v>
                </c:pt>
                <c:pt idx="1073">
                  <c:v>0.78328703703703706</c:v>
                </c:pt>
                <c:pt idx="1074">
                  <c:v>0.7832986111111111</c:v>
                </c:pt>
                <c:pt idx="1075">
                  <c:v>0.7832986111111111</c:v>
                </c:pt>
                <c:pt idx="1076">
                  <c:v>0.78331018518518514</c:v>
                </c:pt>
                <c:pt idx="1077">
                  <c:v>0.78331018518518514</c:v>
                </c:pt>
                <c:pt idx="1078">
                  <c:v>0.78332175925925929</c:v>
                </c:pt>
                <c:pt idx="1079">
                  <c:v>0.78332175925925929</c:v>
                </c:pt>
                <c:pt idx="1080">
                  <c:v>0.78333333333333333</c:v>
                </c:pt>
                <c:pt idx="1081">
                  <c:v>0.78333333333333333</c:v>
                </c:pt>
                <c:pt idx="1082">
                  <c:v>0.78334490740740736</c:v>
                </c:pt>
                <c:pt idx="1083">
                  <c:v>0.78335648148148151</c:v>
                </c:pt>
                <c:pt idx="1084">
                  <c:v>0.78335648148148151</c:v>
                </c:pt>
                <c:pt idx="1085">
                  <c:v>0.78336805555555555</c:v>
                </c:pt>
                <c:pt idx="1086">
                  <c:v>0.78336805555555555</c:v>
                </c:pt>
                <c:pt idx="1087">
                  <c:v>0.78337962962962959</c:v>
                </c:pt>
                <c:pt idx="1088">
                  <c:v>0.78337962962962959</c:v>
                </c:pt>
                <c:pt idx="1089">
                  <c:v>0.78339120370370374</c:v>
                </c:pt>
                <c:pt idx="1090">
                  <c:v>0.78339120370370374</c:v>
                </c:pt>
                <c:pt idx="1091">
                  <c:v>0.78340277777777778</c:v>
                </c:pt>
                <c:pt idx="1092">
                  <c:v>0.78340277777777778</c:v>
                </c:pt>
                <c:pt idx="1093">
                  <c:v>0.78341435185185182</c:v>
                </c:pt>
                <c:pt idx="1094">
                  <c:v>0.78341435185185182</c:v>
                </c:pt>
                <c:pt idx="1095">
                  <c:v>0.78342592592592597</c:v>
                </c:pt>
                <c:pt idx="1096">
                  <c:v>0.78342592592592597</c:v>
                </c:pt>
                <c:pt idx="1097">
                  <c:v>0.78343750000000001</c:v>
                </c:pt>
                <c:pt idx="1098">
                  <c:v>0.78343750000000001</c:v>
                </c:pt>
                <c:pt idx="1099">
                  <c:v>0.78344907407407405</c:v>
                </c:pt>
                <c:pt idx="1100">
                  <c:v>0.7834606481481482</c:v>
                </c:pt>
                <c:pt idx="1101">
                  <c:v>0.7834606481481482</c:v>
                </c:pt>
                <c:pt idx="1102">
                  <c:v>0.78347222222222224</c:v>
                </c:pt>
                <c:pt idx="1103">
                  <c:v>0.78347222222222224</c:v>
                </c:pt>
                <c:pt idx="1104">
                  <c:v>0.78348379629629628</c:v>
                </c:pt>
                <c:pt idx="1105">
                  <c:v>0.78348379629629628</c:v>
                </c:pt>
                <c:pt idx="1106">
                  <c:v>0.78349537037037043</c:v>
                </c:pt>
                <c:pt idx="1107">
                  <c:v>0.78349537037037043</c:v>
                </c:pt>
                <c:pt idx="1108">
                  <c:v>0.78350694444444446</c:v>
                </c:pt>
                <c:pt idx="1109">
                  <c:v>0.78350694444444446</c:v>
                </c:pt>
                <c:pt idx="1110">
                  <c:v>0.7835185185185185</c:v>
                </c:pt>
                <c:pt idx="1111">
                  <c:v>0.7835185185185185</c:v>
                </c:pt>
                <c:pt idx="1112">
                  <c:v>0.78353009259259254</c:v>
                </c:pt>
                <c:pt idx="1113">
                  <c:v>0.78353009259259254</c:v>
                </c:pt>
                <c:pt idx="1114">
                  <c:v>0.78354166666666669</c:v>
                </c:pt>
                <c:pt idx="1115">
                  <c:v>0.78354166666666669</c:v>
                </c:pt>
                <c:pt idx="1116">
                  <c:v>0.78355324074074073</c:v>
                </c:pt>
                <c:pt idx="1117">
                  <c:v>0.78356481481481477</c:v>
                </c:pt>
                <c:pt idx="1118">
                  <c:v>0.78356481481481477</c:v>
                </c:pt>
                <c:pt idx="1119">
                  <c:v>0.78357638888888892</c:v>
                </c:pt>
                <c:pt idx="1120">
                  <c:v>0.78357638888888892</c:v>
                </c:pt>
                <c:pt idx="1121">
                  <c:v>0.78358796296296296</c:v>
                </c:pt>
                <c:pt idx="1122">
                  <c:v>0.78358796296296296</c:v>
                </c:pt>
                <c:pt idx="1123">
                  <c:v>0.783599537037037</c:v>
                </c:pt>
                <c:pt idx="1124">
                  <c:v>0.783599537037037</c:v>
                </c:pt>
                <c:pt idx="1125">
                  <c:v>0.78361111111111115</c:v>
                </c:pt>
                <c:pt idx="1126">
                  <c:v>0.78361111111111115</c:v>
                </c:pt>
                <c:pt idx="1127">
                  <c:v>0.78362268518518519</c:v>
                </c:pt>
                <c:pt idx="1128">
                  <c:v>0.78362268518518519</c:v>
                </c:pt>
                <c:pt idx="1129">
                  <c:v>0.78363425925925922</c:v>
                </c:pt>
                <c:pt idx="1130">
                  <c:v>0.78363425925925922</c:v>
                </c:pt>
                <c:pt idx="1131">
                  <c:v>0.78364583333333337</c:v>
                </c:pt>
                <c:pt idx="1132">
                  <c:v>0.78365740740740741</c:v>
                </c:pt>
                <c:pt idx="1133">
                  <c:v>0.78365740740740741</c:v>
                </c:pt>
                <c:pt idx="1134">
                  <c:v>0.78366898148148145</c:v>
                </c:pt>
                <c:pt idx="1135">
                  <c:v>0.78366898148148145</c:v>
                </c:pt>
                <c:pt idx="1136">
                  <c:v>0.7836805555555556</c:v>
                </c:pt>
                <c:pt idx="1137">
                  <c:v>0.7836805555555556</c:v>
                </c:pt>
                <c:pt idx="1138">
                  <c:v>0.78369212962962964</c:v>
                </c:pt>
                <c:pt idx="1139">
                  <c:v>0.78369212962962964</c:v>
                </c:pt>
                <c:pt idx="1140">
                  <c:v>0.78370370370370368</c:v>
                </c:pt>
                <c:pt idx="1141">
                  <c:v>0.78370370370370368</c:v>
                </c:pt>
                <c:pt idx="1142">
                  <c:v>0.78371527777777783</c:v>
                </c:pt>
                <c:pt idx="1143">
                  <c:v>0.78371527777777783</c:v>
                </c:pt>
                <c:pt idx="1144">
                  <c:v>0.78372685185185187</c:v>
                </c:pt>
                <c:pt idx="1145">
                  <c:v>0.78373842592592591</c:v>
                </c:pt>
                <c:pt idx="1146">
                  <c:v>0.78373842592592591</c:v>
                </c:pt>
                <c:pt idx="1147">
                  <c:v>0.78374999999999995</c:v>
                </c:pt>
                <c:pt idx="1148">
                  <c:v>0.78374999999999995</c:v>
                </c:pt>
                <c:pt idx="1149">
                  <c:v>0.7837615740740741</c:v>
                </c:pt>
                <c:pt idx="1150">
                  <c:v>0.7837615740740741</c:v>
                </c:pt>
                <c:pt idx="1151">
                  <c:v>0.78377314814814814</c:v>
                </c:pt>
                <c:pt idx="1152">
                  <c:v>0.78377314814814814</c:v>
                </c:pt>
                <c:pt idx="1153">
                  <c:v>0.78378472222222217</c:v>
                </c:pt>
                <c:pt idx="1154">
                  <c:v>0.78378472222222217</c:v>
                </c:pt>
                <c:pt idx="1155">
                  <c:v>0.78379629629629632</c:v>
                </c:pt>
                <c:pt idx="1156">
                  <c:v>0.78379629629629632</c:v>
                </c:pt>
                <c:pt idx="1157">
                  <c:v>0.78380787037037036</c:v>
                </c:pt>
                <c:pt idx="1158">
                  <c:v>0.78380787037037036</c:v>
                </c:pt>
                <c:pt idx="1159">
                  <c:v>0.7838194444444444</c:v>
                </c:pt>
                <c:pt idx="1160">
                  <c:v>0.7838194444444444</c:v>
                </c:pt>
                <c:pt idx="1161">
                  <c:v>0.78383101851851855</c:v>
                </c:pt>
                <c:pt idx="1162">
                  <c:v>0.78384259259259259</c:v>
                </c:pt>
                <c:pt idx="1163">
                  <c:v>0.78384259259259259</c:v>
                </c:pt>
                <c:pt idx="1164">
                  <c:v>0.78385416666666663</c:v>
                </c:pt>
                <c:pt idx="1165">
                  <c:v>0.78385416666666663</c:v>
                </c:pt>
                <c:pt idx="1166">
                  <c:v>0.78386574074074078</c:v>
                </c:pt>
                <c:pt idx="1167">
                  <c:v>0.78386574074074078</c:v>
                </c:pt>
                <c:pt idx="1168">
                  <c:v>0.78387731481481482</c:v>
                </c:pt>
                <c:pt idx="1169">
                  <c:v>0.78387731481481482</c:v>
                </c:pt>
                <c:pt idx="1170">
                  <c:v>0.78388888888888886</c:v>
                </c:pt>
                <c:pt idx="1171">
                  <c:v>0.78388888888888886</c:v>
                </c:pt>
                <c:pt idx="1172">
                  <c:v>0.78390046296296301</c:v>
                </c:pt>
                <c:pt idx="1173">
                  <c:v>0.78390046296296301</c:v>
                </c:pt>
                <c:pt idx="1174">
                  <c:v>0.78391203703703705</c:v>
                </c:pt>
                <c:pt idx="1175">
                  <c:v>0.78391203703703705</c:v>
                </c:pt>
                <c:pt idx="1176">
                  <c:v>0.78392361111111108</c:v>
                </c:pt>
                <c:pt idx="1177">
                  <c:v>0.78392361111111108</c:v>
                </c:pt>
                <c:pt idx="1178">
                  <c:v>0.78393518518518523</c:v>
                </c:pt>
                <c:pt idx="1179">
                  <c:v>0.78394675925925927</c:v>
                </c:pt>
                <c:pt idx="1180">
                  <c:v>0.78394675925925927</c:v>
                </c:pt>
                <c:pt idx="1181">
                  <c:v>0.78395833333333331</c:v>
                </c:pt>
                <c:pt idx="1182">
                  <c:v>0.78395833333333331</c:v>
                </c:pt>
                <c:pt idx="1183">
                  <c:v>0.78396990740740746</c:v>
                </c:pt>
                <c:pt idx="1184">
                  <c:v>0.78396990740740746</c:v>
                </c:pt>
                <c:pt idx="1185">
                  <c:v>0.7839814814814815</c:v>
                </c:pt>
                <c:pt idx="1186">
                  <c:v>0.7839814814814815</c:v>
                </c:pt>
                <c:pt idx="1187">
                  <c:v>0.78399305555555554</c:v>
                </c:pt>
                <c:pt idx="1188">
                  <c:v>0.78399305555555554</c:v>
                </c:pt>
                <c:pt idx="1189">
                  <c:v>0.78400462962962958</c:v>
                </c:pt>
                <c:pt idx="1190">
                  <c:v>0.78400462962962958</c:v>
                </c:pt>
                <c:pt idx="1191">
                  <c:v>0.78401620370370373</c:v>
                </c:pt>
                <c:pt idx="1192">
                  <c:v>0.78401620370370373</c:v>
                </c:pt>
                <c:pt idx="1193">
                  <c:v>0.78402777777777777</c:v>
                </c:pt>
                <c:pt idx="1194">
                  <c:v>0.78403935185185181</c:v>
                </c:pt>
                <c:pt idx="1195">
                  <c:v>0.78403935185185181</c:v>
                </c:pt>
                <c:pt idx="1196">
                  <c:v>0.78405092592592596</c:v>
                </c:pt>
                <c:pt idx="1197">
                  <c:v>0.78405092592592596</c:v>
                </c:pt>
                <c:pt idx="1198">
                  <c:v>0.7840625</c:v>
                </c:pt>
                <c:pt idx="1199">
                  <c:v>0.7840625</c:v>
                </c:pt>
                <c:pt idx="1200">
                  <c:v>0.78407407407407403</c:v>
                </c:pt>
                <c:pt idx="1201">
                  <c:v>0.78407407407407403</c:v>
                </c:pt>
                <c:pt idx="1202">
                  <c:v>0.78408564814814818</c:v>
                </c:pt>
                <c:pt idx="1203">
                  <c:v>0.78408564814814818</c:v>
                </c:pt>
                <c:pt idx="1204">
                  <c:v>0.78409722222222222</c:v>
                </c:pt>
                <c:pt idx="1205">
                  <c:v>0.78409722222222222</c:v>
                </c:pt>
                <c:pt idx="1206">
                  <c:v>0.78410879629629626</c:v>
                </c:pt>
                <c:pt idx="1207">
                  <c:v>0.78410879629629626</c:v>
                </c:pt>
                <c:pt idx="1208">
                  <c:v>0.78412037037037041</c:v>
                </c:pt>
                <c:pt idx="1209">
                  <c:v>0.78412037037037041</c:v>
                </c:pt>
                <c:pt idx="1210">
                  <c:v>0.78413194444444445</c:v>
                </c:pt>
                <c:pt idx="1211">
                  <c:v>0.78414351851851849</c:v>
                </c:pt>
                <c:pt idx="1212">
                  <c:v>0.78414351851851849</c:v>
                </c:pt>
                <c:pt idx="1213">
                  <c:v>0.78415509259259264</c:v>
                </c:pt>
                <c:pt idx="1214">
                  <c:v>0.78415509259259264</c:v>
                </c:pt>
                <c:pt idx="1215">
                  <c:v>0.78416666666666668</c:v>
                </c:pt>
                <c:pt idx="1216">
                  <c:v>0.78416666666666668</c:v>
                </c:pt>
                <c:pt idx="1217">
                  <c:v>0.78417824074074072</c:v>
                </c:pt>
                <c:pt idx="1218">
                  <c:v>0.78417824074074072</c:v>
                </c:pt>
                <c:pt idx="1219">
                  <c:v>0.78418981481481487</c:v>
                </c:pt>
                <c:pt idx="1220">
                  <c:v>0.78418981481481487</c:v>
                </c:pt>
                <c:pt idx="1221">
                  <c:v>0.78420138888888891</c:v>
                </c:pt>
                <c:pt idx="1222">
                  <c:v>0.78420138888888891</c:v>
                </c:pt>
                <c:pt idx="1223">
                  <c:v>0.78421296296296295</c:v>
                </c:pt>
                <c:pt idx="1224">
                  <c:v>0.78421296296296295</c:v>
                </c:pt>
                <c:pt idx="1225">
                  <c:v>0.78422453703703698</c:v>
                </c:pt>
                <c:pt idx="1226">
                  <c:v>0.78422453703703698</c:v>
                </c:pt>
                <c:pt idx="1227">
                  <c:v>0.78423611111111113</c:v>
                </c:pt>
                <c:pt idx="1228">
                  <c:v>0.78423611111111113</c:v>
                </c:pt>
                <c:pt idx="1229">
                  <c:v>0.78424768518518517</c:v>
                </c:pt>
                <c:pt idx="1230">
                  <c:v>0.78425925925925921</c:v>
                </c:pt>
                <c:pt idx="1231">
                  <c:v>0.78425925925925921</c:v>
                </c:pt>
                <c:pt idx="1232">
                  <c:v>0.78427083333333336</c:v>
                </c:pt>
                <c:pt idx="1233">
                  <c:v>0.78427083333333336</c:v>
                </c:pt>
                <c:pt idx="1234">
                  <c:v>0.7842824074074074</c:v>
                </c:pt>
                <c:pt idx="1235">
                  <c:v>0.7842824074074074</c:v>
                </c:pt>
                <c:pt idx="1236">
                  <c:v>0.78429398148148144</c:v>
                </c:pt>
                <c:pt idx="1237">
                  <c:v>0.78429398148148144</c:v>
                </c:pt>
                <c:pt idx="1238">
                  <c:v>0.78430555555555559</c:v>
                </c:pt>
                <c:pt idx="1239">
                  <c:v>0.78430555555555559</c:v>
                </c:pt>
                <c:pt idx="1240">
                  <c:v>0.78431712962962963</c:v>
                </c:pt>
                <c:pt idx="1241">
                  <c:v>0.78431712962962963</c:v>
                </c:pt>
                <c:pt idx="1242">
                  <c:v>0.78432870370370367</c:v>
                </c:pt>
                <c:pt idx="1243">
                  <c:v>0.78432870370370367</c:v>
                </c:pt>
                <c:pt idx="1244">
                  <c:v>0.78434027777777782</c:v>
                </c:pt>
                <c:pt idx="1245">
                  <c:v>0.78434027777777782</c:v>
                </c:pt>
                <c:pt idx="1246">
                  <c:v>0.78435185185185186</c:v>
                </c:pt>
                <c:pt idx="1247">
                  <c:v>0.78435185185185186</c:v>
                </c:pt>
                <c:pt idx="1248">
                  <c:v>0.78436342592592589</c:v>
                </c:pt>
                <c:pt idx="1249">
                  <c:v>0.78437500000000004</c:v>
                </c:pt>
                <c:pt idx="1250">
                  <c:v>0.78437500000000004</c:v>
                </c:pt>
                <c:pt idx="1251">
                  <c:v>0.78438657407407408</c:v>
                </c:pt>
                <c:pt idx="1252">
                  <c:v>0.78438657407407408</c:v>
                </c:pt>
                <c:pt idx="1253">
                  <c:v>0.78439814814814812</c:v>
                </c:pt>
                <c:pt idx="1254">
                  <c:v>0.78439814814814812</c:v>
                </c:pt>
                <c:pt idx="1255">
                  <c:v>0.78440972222222227</c:v>
                </c:pt>
                <c:pt idx="1256">
                  <c:v>0.78440972222222227</c:v>
                </c:pt>
                <c:pt idx="1257">
                  <c:v>0.78442129629629631</c:v>
                </c:pt>
                <c:pt idx="1258">
                  <c:v>0.78442129629629631</c:v>
                </c:pt>
                <c:pt idx="1259">
                  <c:v>0.78443287037037035</c:v>
                </c:pt>
                <c:pt idx="1260">
                  <c:v>0.78443287037037035</c:v>
                </c:pt>
                <c:pt idx="1261">
                  <c:v>0.7844444444444445</c:v>
                </c:pt>
                <c:pt idx="1262">
                  <c:v>0.78445601851851854</c:v>
                </c:pt>
                <c:pt idx="1263">
                  <c:v>0.78445601851851854</c:v>
                </c:pt>
                <c:pt idx="1264">
                  <c:v>0.78446759259259258</c:v>
                </c:pt>
                <c:pt idx="1265">
                  <c:v>0.78446759259259258</c:v>
                </c:pt>
                <c:pt idx="1266">
                  <c:v>0.78447916666666662</c:v>
                </c:pt>
                <c:pt idx="1267">
                  <c:v>0.78447916666666662</c:v>
                </c:pt>
                <c:pt idx="1268">
                  <c:v>0.78449074074074077</c:v>
                </c:pt>
                <c:pt idx="1269">
                  <c:v>0.78449074074074077</c:v>
                </c:pt>
                <c:pt idx="1270">
                  <c:v>0.78450231481481481</c:v>
                </c:pt>
                <c:pt idx="1271">
                  <c:v>0.78450231481481481</c:v>
                </c:pt>
                <c:pt idx="1272">
                  <c:v>0.78451388888888884</c:v>
                </c:pt>
                <c:pt idx="1273">
                  <c:v>0.78451388888888884</c:v>
                </c:pt>
                <c:pt idx="1274">
                  <c:v>0.78452546296296299</c:v>
                </c:pt>
                <c:pt idx="1275">
                  <c:v>0.78452546296296299</c:v>
                </c:pt>
                <c:pt idx="1276">
                  <c:v>0.78453703703703703</c:v>
                </c:pt>
                <c:pt idx="1277">
                  <c:v>0.78453703703703703</c:v>
                </c:pt>
                <c:pt idx="1278">
                  <c:v>0.78454861111111107</c:v>
                </c:pt>
                <c:pt idx="1279">
                  <c:v>0.78456018518518522</c:v>
                </c:pt>
                <c:pt idx="1280">
                  <c:v>0.78456018518518522</c:v>
                </c:pt>
                <c:pt idx="1281">
                  <c:v>0.78457175925925926</c:v>
                </c:pt>
                <c:pt idx="1282">
                  <c:v>0.78457175925925926</c:v>
                </c:pt>
                <c:pt idx="1283">
                  <c:v>0.7845833333333333</c:v>
                </c:pt>
                <c:pt idx="1284">
                  <c:v>0.7845833333333333</c:v>
                </c:pt>
                <c:pt idx="1285">
                  <c:v>0.78459490740740745</c:v>
                </c:pt>
                <c:pt idx="1286">
                  <c:v>0.78459490740740745</c:v>
                </c:pt>
                <c:pt idx="1287">
                  <c:v>0.78460648148148149</c:v>
                </c:pt>
                <c:pt idx="1288">
                  <c:v>0.78460648148148149</c:v>
                </c:pt>
                <c:pt idx="1289">
                  <c:v>0.78461805555555553</c:v>
                </c:pt>
                <c:pt idx="1290">
                  <c:v>0.78461805555555553</c:v>
                </c:pt>
                <c:pt idx="1291">
                  <c:v>0.78462962962962968</c:v>
                </c:pt>
                <c:pt idx="1292">
                  <c:v>0.78462962962962968</c:v>
                </c:pt>
                <c:pt idx="1293">
                  <c:v>0.78464120370370372</c:v>
                </c:pt>
                <c:pt idx="1294">
                  <c:v>0.78464120370370372</c:v>
                </c:pt>
                <c:pt idx="1295">
                  <c:v>0.78465277777777775</c:v>
                </c:pt>
                <c:pt idx="1296">
                  <c:v>0.7846643518518519</c:v>
                </c:pt>
                <c:pt idx="1297">
                  <c:v>0.7846643518518519</c:v>
                </c:pt>
                <c:pt idx="1298">
                  <c:v>0.78467592592592594</c:v>
                </c:pt>
                <c:pt idx="1299">
                  <c:v>0.78467592592592594</c:v>
                </c:pt>
                <c:pt idx="1300">
                  <c:v>0.78468749999999998</c:v>
                </c:pt>
                <c:pt idx="1301">
                  <c:v>0.78468749999999998</c:v>
                </c:pt>
                <c:pt idx="1302">
                  <c:v>0.78469907407407402</c:v>
                </c:pt>
                <c:pt idx="1303">
                  <c:v>0.78469907407407402</c:v>
                </c:pt>
                <c:pt idx="1304">
                  <c:v>0.78471064814814817</c:v>
                </c:pt>
                <c:pt idx="1305">
                  <c:v>0.78471064814814817</c:v>
                </c:pt>
                <c:pt idx="1306">
                  <c:v>0.78472222222222221</c:v>
                </c:pt>
                <c:pt idx="1307">
                  <c:v>0.78472222222222221</c:v>
                </c:pt>
                <c:pt idx="1308">
                  <c:v>0.78473379629629625</c:v>
                </c:pt>
                <c:pt idx="1309">
                  <c:v>0.78473379629629625</c:v>
                </c:pt>
                <c:pt idx="1310">
                  <c:v>0.7847453703703704</c:v>
                </c:pt>
                <c:pt idx="1311">
                  <c:v>0.78475694444444444</c:v>
                </c:pt>
                <c:pt idx="1312">
                  <c:v>0.78475694444444444</c:v>
                </c:pt>
                <c:pt idx="1313">
                  <c:v>0.78476851851851848</c:v>
                </c:pt>
                <c:pt idx="1314">
                  <c:v>0.78476851851851848</c:v>
                </c:pt>
                <c:pt idx="1315">
                  <c:v>0.78478009259259263</c:v>
                </c:pt>
                <c:pt idx="1316">
                  <c:v>0.78478009259259263</c:v>
                </c:pt>
                <c:pt idx="1317">
                  <c:v>0.78479166666666667</c:v>
                </c:pt>
                <c:pt idx="1318">
                  <c:v>0.78479166666666667</c:v>
                </c:pt>
                <c:pt idx="1319">
                  <c:v>0.7848032407407407</c:v>
                </c:pt>
                <c:pt idx="1320">
                  <c:v>0.7848032407407407</c:v>
                </c:pt>
                <c:pt idx="1321">
                  <c:v>0.78481481481481485</c:v>
                </c:pt>
                <c:pt idx="1322">
                  <c:v>0.78481481481481485</c:v>
                </c:pt>
                <c:pt idx="1323">
                  <c:v>0.78482638888888889</c:v>
                </c:pt>
                <c:pt idx="1324">
                  <c:v>0.78482638888888889</c:v>
                </c:pt>
                <c:pt idx="1325">
                  <c:v>0.78483796296296293</c:v>
                </c:pt>
                <c:pt idx="1326">
                  <c:v>0.78484953703703708</c:v>
                </c:pt>
                <c:pt idx="1327">
                  <c:v>0.78484953703703708</c:v>
                </c:pt>
                <c:pt idx="1328">
                  <c:v>0.78486111111111112</c:v>
                </c:pt>
                <c:pt idx="1329">
                  <c:v>0.78486111111111112</c:v>
                </c:pt>
                <c:pt idx="1330">
                  <c:v>0.78487268518518516</c:v>
                </c:pt>
                <c:pt idx="1331">
                  <c:v>0.78487268518518516</c:v>
                </c:pt>
                <c:pt idx="1332">
                  <c:v>0.78488425925925931</c:v>
                </c:pt>
                <c:pt idx="1333">
                  <c:v>0.78488425925925931</c:v>
                </c:pt>
                <c:pt idx="1334">
                  <c:v>0.78489583333333335</c:v>
                </c:pt>
                <c:pt idx="1335">
                  <c:v>0.78489583333333335</c:v>
                </c:pt>
                <c:pt idx="1336">
                  <c:v>0.78490740740740739</c:v>
                </c:pt>
                <c:pt idx="1337">
                  <c:v>0.78490740740740739</c:v>
                </c:pt>
                <c:pt idx="1338">
                  <c:v>0.78491898148148154</c:v>
                </c:pt>
                <c:pt idx="1339">
                  <c:v>0.78491898148148154</c:v>
                </c:pt>
                <c:pt idx="1340">
                  <c:v>0.78493055555555558</c:v>
                </c:pt>
                <c:pt idx="1341">
                  <c:v>0.78493055555555558</c:v>
                </c:pt>
                <c:pt idx="1342">
                  <c:v>0.78494212962962961</c:v>
                </c:pt>
                <c:pt idx="1343">
                  <c:v>0.78494212962962961</c:v>
                </c:pt>
                <c:pt idx="1344">
                  <c:v>0.78495370370370365</c:v>
                </c:pt>
                <c:pt idx="1345">
                  <c:v>0.7849652777777778</c:v>
                </c:pt>
                <c:pt idx="1346">
                  <c:v>0.7849652777777778</c:v>
                </c:pt>
                <c:pt idx="1347">
                  <c:v>0.78497685185185184</c:v>
                </c:pt>
                <c:pt idx="1348">
                  <c:v>0.78497685185185184</c:v>
                </c:pt>
                <c:pt idx="1349">
                  <c:v>0.78498842592592588</c:v>
                </c:pt>
                <c:pt idx="1350">
                  <c:v>0.78498842592592588</c:v>
                </c:pt>
                <c:pt idx="1351">
                  <c:v>0.78500000000000003</c:v>
                </c:pt>
                <c:pt idx="1352">
                  <c:v>0.78500000000000003</c:v>
                </c:pt>
                <c:pt idx="1353">
                  <c:v>0.78501157407407407</c:v>
                </c:pt>
                <c:pt idx="1354">
                  <c:v>0.78501157407407407</c:v>
                </c:pt>
                <c:pt idx="1355">
                  <c:v>0.78502314814814811</c:v>
                </c:pt>
                <c:pt idx="1356">
                  <c:v>0.78502314814814811</c:v>
                </c:pt>
                <c:pt idx="1357">
                  <c:v>0.78503472222222226</c:v>
                </c:pt>
                <c:pt idx="1358">
                  <c:v>0.78503472222222226</c:v>
                </c:pt>
                <c:pt idx="1359">
                  <c:v>0.7850462962962963</c:v>
                </c:pt>
                <c:pt idx="1360">
                  <c:v>0.78505787037037034</c:v>
                </c:pt>
                <c:pt idx="1361">
                  <c:v>0.78505787037037034</c:v>
                </c:pt>
                <c:pt idx="1362">
                  <c:v>0.78506944444444449</c:v>
                </c:pt>
                <c:pt idx="1363">
                  <c:v>0.78506944444444449</c:v>
                </c:pt>
                <c:pt idx="1364">
                  <c:v>0.78508101851851853</c:v>
                </c:pt>
                <c:pt idx="1365">
                  <c:v>0.78508101851851853</c:v>
                </c:pt>
                <c:pt idx="1366">
                  <c:v>0.78509259259259256</c:v>
                </c:pt>
                <c:pt idx="1367">
                  <c:v>0.78509259259259256</c:v>
                </c:pt>
                <c:pt idx="1368">
                  <c:v>0.78510416666666671</c:v>
                </c:pt>
                <c:pt idx="1369">
                  <c:v>0.78510416666666671</c:v>
                </c:pt>
                <c:pt idx="1370">
                  <c:v>0.78511574074074075</c:v>
                </c:pt>
                <c:pt idx="1371">
                  <c:v>0.78511574074074075</c:v>
                </c:pt>
                <c:pt idx="1372">
                  <c:v>0.78512731481481479</c:v>
                </c:pt>
                <c:pt idx="1373">
                  <c:v>0.78512731481481479</c:v>
                </c:pt>
                <c:pt idx="1374">
                  <c:v>0.78513888888888894</c:v>
                </c:pt>
                <c:pt idx="1375">
                  <c:v>0.78513888888888894</c:v>
                </c:pt>
                <c:pt idx="1376">
                  <c:v>0.78515046296296298</c:v>
                </c:pt>
                <c:pt idx="1377">
                  <c:v>0.78515046296296298</c:v>
                </c:pt>
                <c:pt idx="1378">
                  <c:v>0.78516203703703702</c:v>
                </c:pt>
                <c:pt idx="1379">
                  <c:v>0.78517361111111106</c:v>
                </c:pt>
                <c:pt idx="1380">
                  <c:v>0.78517361111111106</c:v>
                </c:pt>
                <c:pt idx="1381">
                  <c:v>0.78518518518518521</c:v>
                </c:pt>
                <c:pt idx="1382">
                  <c:v>0.78518518518518521</c:v>
                </c:pt>
                <c:pt idx="1383">
                  <c:v>0.78519675925925925</c:v>
                </c:pt>
                <c:pt idx="1384">
                  <c:v>0.78519675925925925</c:v>
                </c:pt>
                <c:pt idx="1385">
                  <c:v>0.78520833333333329</c:v>
                </c:pt>
                <c:pt idx="1386">
                  <c:v>0.78520833333333329</c:v>
                </c:pt>
                <c:pt idx="1387">
                  <c:v>0.78521990740740744</c:v>
                </c:pt>
                <c:pt idx="1388">
                  <c:v>0.78521990740740744</c:v>
                </c:pt>
                <c:pt idx="1389">
                  <c:v>0.78523148148148147</c:v>
                </c:pt>
                <c:pt idx="1390">
                  <c:v>0.78523148148148147</c:v>
                </c:pt>
                <c:pt idx="1391">
                  <c:v>0.78524305555555551</c:v>
                </c:pt>
                <c:pt idx="1392">
                  <c:v>0.78524305555555551</c:v>
                </c:pt>
                <c:pt idx="1393">
                  <c:v>0.78525462962962966</c:v>
                </c:pt>
                <c:pt idx="1394">
                  <c:v>0.78525462962962966</c:v>
                </c:pt>
                <c:pt idx="1395">
                  <c:v>0.7852662037037037</c:v>
                </c:pt>
                <c:pt idx="1396">
                  <c:v>0.78527777777777774</c:v>
                </c:pt>
                <c:pt idx="1397">
                  <c:v>0.78527777777777774</c:v>
                </c:pt>
                <c:pt idx="1398">
                  <c:v>0.78528935185185189</c:v>
                </c:pt>
                <c:pt idx="1399">
                  <c:v>0.78528935185185189</c:v>
                </c:pt>
                <c:pt idx="1400">
                  <c:v>0.78530092592592593</c:v>
                </c:pt>
                <c:pt idx="1401">
                  <c:v>0.78530092592592593</c:v>
                </c:pt>
                <c:pt idx="1402">
                  <c:v>0.78531249999999997</c:v>
                </c:pt>
                <c:pt idx="1403">
                  <c:v>0.78531249999999997</c:v>
                </c:pt>
                <c:pt idx="1404">
                  <c:v>0.78532407407407412</c:v>
                </c:pt>
                <c:pt idx="1405">
                  <c:v>0.78532407407407412</c:v>
                </c:pt>
                <c:pt idx="1406">
                  <c:v>0.78533564814814816</c:v>
                </c:pt>
                <c:pt idx="1407">
                  <c:v>0.78533564814814816</c:v>
                </c:pt>
                <c:pt idx="1408">
                  <c:v>0.7853472222222222</c:v>
                </c:pt>
                <c:pt idx="1409">
                  <c:v>0.7853472222222222</c:v>
                </c:pt>
                <c:pt idx="1410">
                  <c:v>0.78535879629629635</c:v>
                </c:pt>
                <c:pt idx="1411">
                  <c:v>0.78535879629629635</c:v>
                </c:pt>
                <c:pt idx="1412">
                  <c:v>0.78537037037037039</c:v>
                </c:pt>
                <c:pt idx="1413">
                  <c:v>0.78538194444444442</c:v>
                </c:pt>
                <c:pt idx="1414">
                  <c:v>0.78538194444444442</c:v>
                </c:pt>
                <c:pt idx="1415">
                  <c:v>0.78539351851851846</c:v>
                </c:pt>
                <c:pt idx="1416">
                  <c:v>0.78539351851851846</c:v>
                </c:pt>
                <c:pt idx="1417">
                  <c:v>0.78540509259259261</c:v>
                </c:pt>
                <c:pt idx="1418">
                  <c:v>0.78540509259259261</c:v>
                </c:pt>
                <c:pt idx="1419">
                  <c:v>0.78541666666666665</c:v>
                </c:pt>
                <c:pt idx="1420">
                  <c:v>0.78541666666666665</c:v>
                </c:pt>
                <c:pt idx="1421">
                  <c:v>0.78542824074074069</c:v>
                </c:pt>
                <c:pt idx="1422">
                  <c:v>0.78542824074074069</c:v>
                </c:pt>
                <c:pt idx="1423">
                  <c:v>0.78543981481481484</c:v>
                </c:pt>
                <c:pt idx="1424">
                  <c:v>0.78543981481481484</c:v>
                </c:pt>
                <c:pt idx="1425">
                  <c:v>0.78545138888888888</c:v>
                </c:pt>
                <c:pt idx="1426">
                  <c:v>0.78545138888888888</c:v>
                </c:pt>
                <c:pt idx="1427">
                  <c:v>0.78546296296296292</c:v>
                </c:pt>
                <c:pt idx="1428">
                  <c:v>0.78547453703703707</c:v>
                </c:pt>
                <c:pt idx="1429">
                  <c:v>0.78547453703703707</c:v>
                </c:pt>
                <c:pt idx="1430">
                  <c:v>0.78548611111111111</c:v>
                </c:pt>
                <c:pt idx="1431">
                  <c:v>0.78548611111111111</c:v>
                </c:pt>
                <c:pt idx="1432">
                  <c:v>0.78549768518518515</c:v>
                </c:pt>
                <c:pt idx="1433">
                  <c:v>0.78549768518518515</c:v>
                </c:pt>
                <c:pt idx="1434">
                  <c:v>0.7855092592592593</c:v>
                </c:pt>
                <c:pt idx="1435">
                  <c:v>0.7855092592592593</c:v>
                </c:pt>
                <c:pt idx="1436">
                  <c:v>0.78552083333333333</c:v>
                </c:pt>
                <c:pt idx="1437">
                  <c:v>0.78552083333333333</c:v>
                </c:pt>
                <c:pt idx="1438">
                  <c:v>0.78553240740740737</c:v>
                </c:pt>
                <c:pt idx="1439">
                  <c:v>0.78553240740740737</c:v>
                </c:pt>
                <c:pt idx="1440">
                  <c:v>0.78554398148148152</c:v>
                </c:pt>
                <c:pt idx="1441">
                  <c:v>0.78554398148148152</c:v>
                </c:pt>
                <c:pt idx="1442">
                  <c:v>0.78555555555555556</c:v>
                </c:pt>
                <c:pt idx="1443">
                  <c:v>0.78555555555555556</c:v>
                </c:pt>
                <c:pt idx="1444">
                  <c:v>0.7855671296296296</c:v>
                </c:pt>
                <c:pt idx="1445">
                  <c:v>0.78557870370370375</c:v>
                </c:pt>
                <c:pt idx="1446">
                  <c:v>0.78557870370370375</c:v>
                </c:pt>
                <c:pt idx="1447">
                  <c:v>0.78559027777777779</c:v>
                </c:pt>
                <c:pt idx="1448">
                  <c:v>0.78559027777777779</c:v>
                </c:pt>
                <c:pt idx="1449">
                  <c:v>0.78560185185185183</c:v>
                </c:pt>
                <c:pt idx="1450">
                  <c:v>0.78560185185185183</c:v>
                </c:pt>
                <c:pt idx="1451">
                  <c:v>0.78561342592592598</c:v>
                </c:pt>
                <c:pt idx="1452">
                  <c:v>0.78561342592592598</c:v>
                </c:pt>
                <c:pt idx="1453">
                  <c:v>0.78562500000000002</c:v>
                </c:pt>
                <c:pt idx="1454">
                  <c:v>0.78562500000000002</c:v>
                </c:pt>
                <c:pt idx="1455">
                  <c:v>0.78563657407407406</c:v>
                </c:pt>
                <c:pt idx="1456">
                  <c:v>0.78563657407407406</c:v>
                </c:pt>
                <c:pt idx="1457">
                  <c:v>0.7856481481481481</c:v>
                </c:pt>
                <c:pt idx="1458">
                  <c:v>0.78565972222222225</c:v>
                </c:pt>
                <c:pt idx="1459">
                  <c:v>0.78565972222222225</c:v>
                </c:pt>
                <c:pt idx="1460">
                  <c:v>0.78567129629629628</c:v>
                </c:pt>
                <c:pt idx="1461">
                  <c:v>0.78567129629629628</c:v>
                </c:pt>
                <c:pt idx="1462">
                  <c:v>0.78568287037037032</c:v>
                </c:pt>
                <c:pt idx="1463">
                  <c:v>0.78568287037037032</c:v>
                </c:pt>
                <c:pt idx="1464">
                  <c:v>0.78569444444444447</c:v>
                </c:pt>
                <c:pt idx="1465">
                  <c:v>0.78569444444444447</c:v>
                </c:pt>
                <c:pt idx="1466">
                  <c:v>0.78570601851851851</c:v>
                </c:pt>
                <c:pt idx="1467">
                  <c:v>0.78570601851851851</c:v>
                </c:pt>
                <c:pt idx="1468">
                  <c:v>0.78571759259259255</c:v>
                </c:pt>
                <c:pt idx="1469">
                  <c:v>0.78571759259259255</c:v>
                </c:pt>
                <c:pt idx="1470">
                  <c:v>0.7857291666666667</c:v>
                </c:pt>
                <c:pt idx="1471">
                  <c:v>0.7857291666666667</c:v>
                </c:pt>
                <c:pt idx="1472">
                  <c:v>0.78574074074074074</c:v>
                </c:pt>
                <c:pt idx="1473">
                  <c:v>0.78575231481481478</c:v>
                </c:pt>
                <c:pt idx="1474">
                  <c:v>0.78575231481481478</c:v>
                </c:pt>
                <c:pt idx="1475">
                  <c:v>0.78576388888888893</c:v>
                </c:pt>
                <c:pt idx="1476">
                  <c:v>0.78576388888888893</c:v>
                </c:pt>
                <c:pt idx="1477">
                  <c:v>0.78577546296296297</c:v>
                </c:pt>
                <c:pt idx="1478">
                  <c:v>0.78577546296296297</c:v>
                </c:pt>
                <c:pt idx="1479">
                  <c:v>0.78578703703703701</c:v>
                </c:pt>
                <c:pt idx="1480">
                  <c:v>0.78578703703703701</c:v>
                </c:pt>
                <c:pt idx="1481">
                  <c:v>0.78579861111111116</c:v>
                </c:pt>
                <c:pt idx="1482">
                  <c:v>0.78579861111111116</c:v>
                </c:pt>
                <c:pt idx="1483">
                  <c:v>0.78581018518518519</c:v>
                </c:pt>
                <c:pt idx="1484">
                  <c:v>0.78581018518518519</c:v>
                </c:pt>
                <c:pt idx="1485">
                  <c:v>0.78582175925925923</c:v>
                </c:pt>
                <c:pt idx="1486">
                  <c:v>0.78582175925925923</c:v>
                </c:pt>
                <c:pt idx="1487">
                  <c:v>0.78583333333333338</c:v>
                </c:pt>
                <c:pt idx="1488">
                  <c:v>0.78583333333333338</c:v>
                </c:pt>
                <c:pt idx="1489">
                  <c:v>0.78584490740740742</c:v>
                </c:pt>
                <c:pt idx="1490">
                  <c:v>0.78585648148148146</c:v>
                </c:pt>
                <c:pt idx="1491">
                  <c:v>0.78585648148148146</c:v>
                </c:pt>
                <c:pt idx="1492">
                  <c:v>0.7858680555555555</c:v>
                </c:pt>
                <c:pt idx="1493">
                  <c:v>0.7858680555555555</c:v>
                </c:pt>
                <c:pt idx="1494">
                  <c:v>0.78587962962962965</c:v>
                </c:pt>
                <c:pt idx="1495">
                  <c:v>0.78587962962962965</c:v>
                </c:pt>
                <c:pt idx="1496">
                  <c:v>0.78589120370370369</c:v>
                </c:pt>
                <c:pt idx="1497">
                  <c:v>0.78589120370370369</c:v>
                </c:pt>
                <c:pt idx="1498">
                  <c:v>0.78590277777777773</c:v>
                </c:pt>
                <c:pt idx="1499">
                  <c:v>0.78590277777777773</c:v>
                </c:pt>
                <c:pt idx="1500">
                  <c:v>0.78591435185185188</c:v>
                </c:pt>
                <c:pt idx="1501">
                  <c:v>0.78591435185185188</c:v>
                </c:pt>
                <c:pt idx="1502">
                  <c:v>0.78592592592592592</c:v>
                </c:pt>
                <c:pt idx="1503">
                  <c:v>0.78592592592592592</c:v>
                </c:pt>
                <c:pt idx="1504">
                  <c:v>0.78593749999999996</c:v>
                </c:pt>
                <c:pt idx="1505">
                  <c:v>0.78593749999999996</c:v>
                </c:pt>
                <c:pt idx="1506">
                  <c:v>0.78594907407407411</c:v>
                </c:pt>
                <c:pt idx="1507">
                  <c:v>0.78596064814814814</c:v>
                </c:pt>
                <c:pt idx="1508">
                  <c:v>0.78596064814814814</c:v>
                </c:pt>
                <c:pt idx="1509">
                  <c:v>0.78597222222222218</c:v>
                </c:pt>
                <c:pt idx="1510">
                  <c:v>0.78597222222222218</c:v>
                </c:pt>
                <c:pt idx="1511">
                  <c:v>0.78598379629629633</c:v>
                </c:pt>
                <c:pt idx="1512">
                  <c:v>0.78598379629629633</c:v>
                </c:pt>
                <c:pt idx="1513">
                  <c:v>0.78599537037037037</c:v>
                </c:pt>
                <c:pt idx="1514">
                  <c:v>0.78599537037037037</c:v>
                </c:pt>
                <c:pt idx="1515">
                  <c:v>0.78600694444444441</c:v>
                </c:pt>
                <c:pt idx="1516">
                  <c:v>0.78600694444444441</c:v>
                </c:pt>
                <c:pt idx="1517">
                  <c:v>0.78601851851851856</c:v>
                </c:pt>
                <c:pt idx="1518">
                  <c:v>0.78601851851851856</c:v>
                </c:pt>
                <c:pt idx="1519">
                  <c:v>0.7860300925925926</c:v>
                </c:pt>
                <c:pt idx="1520">
                  <c:v>0.7860300925925926</c:v>
                </c:pt>
                <c:pt idx="1521">
                  <c:v>0.78604166666666664</c:v>
                </c:pt>
                <c:pt idx="1522">
                  <c:v>0.78604166666666664</c:v>
                </c:pt>
                <c:pt idx="1523">
                  <c:v>0.78605324074074079</c:v>
                </c:pt>
                <c:pt idx="1524">
                  <c:v>0.78606481481481483</c:v>
                </c:pt>
                <c:pt idx="1525">
                  <c:v>0.78606481481481483</c:v>
                </c:pt>
                <c:pt idx="1526">
                  <c:v>0.78607638888888887</c:v>
                </c:pt>
                <c:pt idx="1527">
                  <c:v>0.78607638888888887</c:v>
                </c:pt>
                <c:pt idx="1528">
                  <c:v>0.78608796296296302</c:v>
                </c:pt>
                <c:pt idx="1529">
                  <c:v>0.78608796296296302</c:v>
                </c:pt>
                <c:pt idx="1530">
                  <c:v>0.78609953703703705</c:v>
                </c:pt>
                <c:pt idx="1531">
                  <c:v>0.78609953703703705</c:v>
                </c:pt>
                <c:pt idx="1532">
                  <c:v>0.78611111111111109</c:v>
                </c:pt>
                <c:pt idx="1533">
                  <c:v>0.78611111111111109</c:v>
                </c:pt>
                <c:pt idx="1534">
                  <c:v>0.78612268518518513</c:v>
                </c:pt>
                <c:pt idx="1535">
                  <c:v>0.78612268518518513</c:v>
                </c:pt>
                <c:pt idx="1536">
                  <c:v>0.78613425925925928</c:v>
                </c:pt>
                <c:pt idx="1537">
                  <c:v>0.78613425925925928</c:v>
                </c:pt>
                <c:pt idx="1538">
                  <c:v>0.78614583333333332</c:v>
                </c:pt>
                <c:pt idx="1539">
                  <c:v>0.78614583333333332</c:v>
                </c:pt>
                <c:pt idx="1540">
                  <c:v>0.78615740740740736</c:v>
                </c:pt>
                <c:pt idx="1541">
                  <c:v>0.78616898148148151</c:v>
                </c:pt>
                <c:pt idx="1542">
                  <c:v>0.78616898148148151</c:v>
                </c:pt>
                <c:pt idx="1543">
                  <c:v>0.78618055555555555</c:v>
                </c:pt>
                <c:pt idx="1544">
                  <c:v>0.78618055555555555</c:v>
                </c:pt>
                <c:pt idx="1545">
                  <c:v>0.78619212962962959</c:v>
                </c:pt>
                <c:pt idx="1546">
                  <c:v>0.78619212962962959</c:v>
                </c:pt>
                <c:pt idx="1547">
                  <c:v>0.78620370370370374</c:v>
                </c:pt>
                <c:pt idx="1548">
                  <c:v>0.78620370370370374</c:v>
                </c:pt>
                <c:pt idx="1549">
                  <c:v>0.78621527777777778</c:v>
                </c:pt>
                <c:pt idx="1550">
                  <c:v>0.78621527777777778</c:v>
                </c:pt>
                <c:pt idx="1551">
                  <c:v>0.78622685185185182</c:v>
                </c:pt>
                <c:pt idx="1552">
                  <c:v>0.78622685185185182</c:v>
                </c:pt>
                <c:pt idx="1553">
                  <c:v>0.78623842592592597</c:v>
                </c:pt>
                <c:pt idx="1554">
                  <c:v>0.78623842592592597</c:v>
                </c:pt>
                <c:pt idx="1555">
                  <c:v>0.78625</c:v>
                </c:pt>
                <c:pt idx="1556">
                  <c:v>0.78626157407407404</c:v>
                </c:pt>
                <c:pt idx="1557">
                  <c:v>0.78626157407407404</c:v>
                </c:pt>
                <c:pt idx="1558">
                  <c:v>0.78627314814814819</c:v>
                </c:pt>
                <c:pt idx="1559">
                  <c:v>0.78627314814814819</c:v>
                </c:pt>
                <c:pt idx="1560">
                  <c:v>0.78628472222222223</c:v>
                </c:pt>
                <c:pt idx="1561">
                  <c:v>0.78628472222222223</c:v>
                </c:pt>
                <c:pt idx="1562">
                  <c:v>0.78629629629629627</c:v>
                </c:pt>
                <c:pt idx="1563">
                  <c:v>0.78629629629629627</c:v>
                </c:pt>
                <c:pt idx="1564">
                  <c:v>0.78630787037037042</c:v>
                </c:pt>
                <c:pt idx="1565">
                  <c:v>0.78630787037037042</c:v>
                </c:pt>
                <c:pt idx="1566">
                  <c:v>0.78631944444444446</c:v>
                </c:pt>
                <c:pt idx="1567">
                  <c:v>0.78631944444444446</c:v>
                </c:pt>
                <c:pt idx="1568">
                  <c:v>0.7863310185185185</c:v>
                </c:pt>
                <c:pt idx="1569">
                  <c:v>0.7863310185185185</c:v>
                </c:pt>
                <c:pt idx="1570">
                  <c:v>0.78634259259259254</c:v>
                </c:pt>
                <c:pt idx="1571">
                  <c:v>0.78634259259259254</c:v>
                </c:pt>
                <c:pt idx="1572">
                  <c:v>0.78635416666666669</c:v>
                </c:pt>
                <c:pt idx="1573">
                  <c:v>0.78635416666666669</c:v>
                </c:pt>
                <c:pt idx="1574">
                  <c:v>0.78636574074074073</c:v>
                </c:pt>
                <c:pt idx="1575">
                  <c:v>0.78637731481481477</c:v>
                </c:pt>
                <c:pt idx="1576">
                  <c:v>0.78637731481481477</c:v>
                </c:pt>
                <c:pt idx="1577">
                  <c:v>0.78638888888888892</c:v>
                </c:pt>
                <c:pt idx="1578">
                  <c:v>0.78638888888888892</c:v>
                </c:pt>
                <c:pt idx="1579">
                  <c:v>0.78640046296296295</c:v>
                </c:pt>
                <c:pt idx="1580">
                  <c:v>0.78640046296296295</c:v>
                </c:pt>
                <c:pt idx="1581">
                  <c:v>0.78641203703703699</c:v>
                </c:pt>
                <c:pt idx="1582">
                  <c:v>0.78641203703703699</c:v>
                </c:pt>
                <c:pt idx="1583">
                  <c:v>0.78642361111111114</c:v>
                </c:pt>
                <c:pt idx="1584">
                  <c:v>0.78642361111111114</c:v>
                </c:pt>
                <c:pt idx="1585">
                  <c:v>0.78643518518518518</c:v>
                </c:pt>
                <c:pt idx="1586">
                  <c:v>0.78643518518518518</c:v>
                </c:pt>
                <c:pt idx="1587">
                  <c:v>0.78644675925925922</c:v>
                </c:pt>
                <c:pt idx="1588">
                  <c:v>0.78644675925925922</c:v>
                </c:pt>
                <c:pt idx="1589">
                  <c:v>0.78645833333333337</c:v>
                </c:pt>
                <c:pt idx="1590">
                  <c:v>0.78645833333333337</c:v>
                </c:pt>
                <c:pt idx="1591">
                  <c:v>0.78646990740740741</c:v>
                </c:pt>
                <c:pt idx="1592">
                  <c:v>0.78648148148148145</c:v>
                </c:pt>
                <c:pt idx="1593">
                  <c:v>0.78648148148148145</c:v>
                </c:pt>
                <c:pt idx="1594">
                  <c:v>0.7864930555555556</c:v>
                </c:pt>
                <c:pt idx="1595">
                  <c:v>0.7864930555555556</c:v>
                </c:pt>
                <c:pt idx="1596">
                  <c:v>0.78650462962962964</c:v>
                </c:pt>
                <c:pt idx="1597">
                  <c:v>0.78650462962962964</c:v>
                </c:pt>
                <c:pt idx="1598">
                  <c:v>0.78651620370370368</c:v>
                </c:pt>
                <c:pt idx="1599">
                  <c:v>0.78651620370370368</c:v>
                </c:pt>
                <c:pt idx="1600">
                  <c:v>0.78652777777777783</c:v>
                </c:pt>
                <c:pt idx="1601">
                  <c:v>0.78652777777777783</c:v>
                </c:pt>
                <c:pt idx="1602">
                  <c:v>0.78653935185185186</c:v>
                </c:pt>
                <c:pt idx="1603">
                  <c:v>0.78653935185185186</c:v>
                </c:pt>
                <c:pt idx="1604">
                  <c:v>0.7865509259259259</c:v>
                </c:pt>
                <c:pt idx="1605">
                  <c:v>0.7865509259259259</c:v>
                </c:pt>
                <c:pt idx="1606">
                  <c:v>0.78656250000000005</c:v>
                </c:pt>
                <c:pt idx="1607">
                  <c:v>0.78656250000000005</c:v>
                </c:pt>
                <c:pt idx="1608">
                  <c:v>0.78657407407407409</c:v>
                </c:pt>
                <c:pt idx="1609">
                  <c:v>0.78658564814814813</c:v>
                </c:pt>
                <c:pt idx="1610">
                  <c:v>0.78658564814814813</c:v>
                </c:pt>
                <c:pt idx="1611">
                  <c:v>0.78659722222222217</c:v>
                </c:pt>
                <c:pt idx="1612">
                  <c:v>0.78659722222222217</c:v>
                </c:pt>
                <c:pt idx="1613">
                  <c:v>0.78660879629629632</c:v>
                </c:pt>
                <c:pt idx="1614">
                  <c:v>0.78660879629629632</c:v>
                </c:pt>
                <c:pt idx="1615">
                  <c:v>0.78662037037037036</c:v>
                </c:pt>
                <c:pt idx="1616">
                  <c:v>0.78662037037037036</c:v>
                </c:pt>
                <c:pt idx="1617">
                  <c:v>0.7866319444444444</c:v>
                </c:pt>
                <c:pt idx="1618">
                  <c:v>0.7866319444444444</c:v>
                </c:pt>
                <c:pt idx="1619">
                  <c:v>0.78664351851851855</c:v>
                </c:pt>
                <c:pt idx="1620">
                  <c:v>0.78664351851851855</c:v>
                </c:pt>
                <c:pt idx="1621">
                  <c:v>0.78665509259259259</c:v>
                </c:pt>
                <c:pt idx="1622">
                  <c:v>0.78665509259259259</c:v>
                </c:pt>
                <c:pt idx="1623">
                  <c:v>0.78666666666666663</c:v>
                </c:pt>
                <c:pt idx="1624">
                  <c:v>0.78666666666666663</c:v>
                </c:pt>
                <c:pt idx="1625">
                  <c:v>0.78667824074074078</c:v>
                </c:pt>
                <c:pt idx="1626">
                  <c:v>0.78668981481481481</c:v>
                </c:pt>
                <c:pt idx="1627">
                  <c:v>0.78668981481481481</c:v>
                </c:pt>
                <c:pt idx="1628">
                  <c:v>0.78670138888888885</c:v>
                </c:pt>
                <c:pt idx="1629">
                  <c:v>0.78670138888888885</c:v>
                </c:pt>
                <c:pt idx="1630">
                  <c:v>0.786712962962963</c:v>
                </c:pt>
                <c:pt idx="1631">
                  <c:v>0.786712962962963</c:v>
                </c:pt>
                <c:pt idx="1632">
                  <c:v>0.78672453703703704</c:v>
                </c:pt>
                <c:pt idx="1633">
                  <c:v>0.78672453703703704</c:v>
                </c:pt>
                <c:pt idx="1634">
                  <c:v>0.78673611111111108</c:v>
                </c:pt>
                <c:pt idx="1635">
                  <c:v>0.78673611111111108</c:v>
                </c:pt>
                <c:pt idx="1636">
                  <c:v>0.78674768518518523</c:v>
                </c:pt>
                <c:pt idx="1637">
                  <c:v>0.78674768518518523</c:v>
                </c:pt>
                <c:pt idx="1638">
                  <c:v>0.78675925925925927</c:v>
                </c:pt>
                <c:pt idx="1639">
                  <c:v>0.78675925925925927</c:v>
                </c:pt>
                <c:pt idx="1640">
                  <c:v>0.78677083333333331</c:v>
                </c:pt>
                <c:pt idx="1641">
                  <c:v>0.78677083333333331</c:v>
                </c:pt>
                <c:pt idx="1642">
                  <c:v>0.78678240740740746</c:v>
                </c:pt>
                <c:pt idx="1643">
                  <c:v>0.78678240740740746</c:v>
                </c:pt>
                <c:pt idx="1644">
                  <c:v>0.7867939814814815</c:v>
                </c:pt>
                <c:pt idx="1645">
                  <c:v>0.78680555555555554</c:v>
                </c:pt>
                <c:pt idx="1646">
                  <c:v>0.78680555555555554</c:v>
                </c:pt>
                <c:pt idx="1647">
                  <c:v>0.78681712962962957</c:v>
                </c:pt>
                <c:pt idx="1648">
                  <c:v>0.78681712962962957</c:v>
                </c:pt>
                <c:pt idx="1649">
                  <c:v>0.78682870370370372</c:v>
                </c:pt>
                <c:pt idx="1650">
                  <c:v>0.78682870370370372</c:v>
                </c:pt>
                <c:pt idx="1651">
                  <c:v>0.78684027777777776</c:v>
                </c:pt>
                <c:pt idx="1652">
                  <c:v>0.78684027777777776</c:v>
                </c:pt>
                <c:pt idx="1653">
                  <c:v>0.7868518518518518</c:v>
                </c:pt>
                <c:pt idx="1654">
                  <c:v>0.7868518518518518</c:v>
                </c:pt>
                <c:pt idx="1655">
                  <c:v>0.78686342592592595</c:v>
                </c:pt>
                <c:pt idx="1656">
                  <c:v>0.78686342592592595</c:v>
                </c:pt>
                <c:pt idx="1657">
                  <c:v>0.78687499999999999</c:v>
                </c:pt>
                <c:pt idx="1658">
                  <c:v>0.78687499999999999</c:v>
                </c:pt>
                <c:pt idx="1659">
                  <c:v>0.78688657407407403</c:v>
                </c:pt>
                <c:pt idx="1660">
                  <c:v>0.78689814814814818</c:v>
                </c:pt>
                <c:pt idx="1661">
                  <c:v>0.78689814814814818</c:v>
                </c:pt>
                <c:pt idx="1662">
                  <c:v>0.78690972222222222</c:v>
                </c:pt>
                <c:pt idx="1663">
                  <c:v>0.78690972222222222</c:v>
                </c:pt>
                <c:pt idx="1664">
                  <c:v>0.78692129629629626</c:v>
                </c:pt>
                <c:pt idx="1665">
                  <c:v>0.78692129629629626</c:v>
                </c:pt>
                <c:pt idx="1666">
                  <c:v>0.78693287037037041</c:v>
                </c:pt>
                <c:pt idx="1667">
                  <c:v>0.78693287037037041</c:v>
                </c:pt>
                <c:pt idx="1668">
                  <c:v>0.78694444444444445</c:v>
                </c:pt>
                <c:pt idx="1669">
                  <c:v>0.78694444444444445</c:v>
                </c:pt>
                <c:pt idx="1670">
                  <c:v>0.78695601851851849</c:v>
                </c:pt>
                <c:pt idx="1671">
                  <c:v>0.78695601851851849</c:v>
                </c:pt>
                <c:pt idx="1672">
                  <c:v>0.78696759259259264</c:v>
                </c:pt>
                <c:pt idx="1673">
                  <c:v>0.78696759259259264</c:v>
                </c:pt>
                <c:pt idx="1674">
                  <c:v>0.78697916666666667</c:v>
                </c:pt>
                <c:pt idx="1675">
                  <c:v>0.78697916666666667</c:v>
                </c:pt>
                <c:pt idx="1676">
                  <c:v>0.78699074074074071</c:v>
                </c:pt>
                <c:pt idx="1677">
                  <c:v>0.78700231481481486</c:v>
                </c:pt>
                <c:pt idx="1678">
                  <c:v>0.78700231481481486</c:v>
                </c:pt>
                <c:pt idx="1679">
                  <c:v>0.7870138888888889</c:v>
                </c:pt>
                <c:pt idx="1680">
                  <c:v>0.7870138888888889</c:v>
                </c:pt>
                <c:pt idx="1681">
                  <c:v>0.78702546296296294</c:v>
                </c:pt>
                <c:pt idx="1682">
                  <c:v>0.78702546296296294</c:v>
                </c:pt>
                <c:pt idx="1683">
                  <c:v>0.78703703703703709</c:v>
                </c:pt>
                <c:pt idx="1684">
                  <c:v>0.78703703703703709</c:v>
                </c:pt>
                <c:pt idx="1685">
                  <c:v>0.78704861111111113</c:v>
                </c:pt>
                <c:pt idx="1686">
                  <c:v>0.78704861111111113</c:v>
                </c:pt>
                <c:pt idx="1687">
                  <c:v>0.78706018518518517</c:v>
                </c:pt>
                <c:pt idx="1688">
                  <c:v>0.78706018518518517</c:v>
                </c:pt>
                <c:pt idx="1689">
                  <c:v>0.78707175925925921</c:v>
                </c:pt>
                <c:pt idx="1690">
                  <c:v>0.78707175925925921</c:v>
                </c:pt>
                <c:pt idx="1691">
                  <c:v>0.78708333333333336</c:v>
                </c:pt>
                <c:pt idx="1692">
                  <c:v>0.78708333333333336</c:v>
                </c:pt>
                <c:pt idx="1693">
                  <c:v>0.7870949074074074</c:v>
                </c:pt>
                <c:pt idx="1694">
                  <c:v>0.78710648148148143</c:v>
                </c:pt>
                <c:pt idx="1695">
                  <c:v>0.78710648148148143</c:v>
                </c:pt>
                <c:pt idx="1696">
                  <c:v>0.78711805555555558</c:v>
                </c:pt>
                <c:pt idx="1697">
                  <c:v>0.78711805555555558</c:v>
                </c:pt>
                <c:pt idx="1698">
                  <c:v>0.78712962962962962</c:v>
                </c:pt>
                <c:pt idx="1699">
                  <c:v>0.78712962962962962</c:v>
                </c:pt>
                <c:pt idx="1700">
                  <c:v>0.78714120370370366</c:v>
                </c:pt>
                <c:pt idx="1701">
                  <c:v>0.78714120370370366</c:v>
                </c:pt>
                <c:pt idx="1702">
                  <c:v>0.78715277777777781</c:v>
                </c:pt>
                <c:pt idx="1703">
                  <c:v>0.78715277777777781</c:v>
                </c:pt>
                <c:pt idx="1704">
                  <c:v>0.78716435185185185</c:v>
                </c:pt>
                <c:pt idx="1705">
                  <c:v>0.78716435185185185</c:v>
                </c:pt>
                <c:pt idx="1706">
                  <c:v>0.78717592592592589</c:v>
                </c:pt>
                <c:pt idx="1707">
                  <c:v>0.78717592592592589</c:v>
                </c:pt>
                <c:pt idx="1708">
                  <c:v>0.78718750000000004</c:v>
                </c:pt>
                <c:pt idx="1709">
                  <c:v>0.78719907407407408</c:v>
                </c:pt>
                <c:pt idx="1710">
                  <c:v>0.78719907407407408</c:v>
                </c:pt>
                <c:pt idx="1711">
                  <c:v>0.78721064814814812</c:v>
                </c:pt>
                <c:pt idx="1712">
                  <c:v>0.78721064814814812</c:v>
                </c:pt>
                <c:pt idx="1713">
                  <c:v>0.78722222222222227</c:v>
                </c:pt>
                <c:pt idx="1714">
                  <c:v>0.78722222222222227</c:v>
                </c:pt>
                <c:pt idx="1715">
                  <c:v>0.78723379629629631</c:v>
                </c:pt>
                <c:pt idx="1716">
                  <c:v>0.78723379629629631</c:v>
                </c:pt>
                <c:pt idx="1717">
                  <c:v>0.78724537037037035</c:v>
                </c:pt>
                <c:pt idx="1718">
                  <c:v>0.78724537037037035</c:v>
                </c:pt>
                <c:pt idx="1719">
                  <c:v>0.7872569444444445</c:v>
                </c:pt>
                <c:pt idx="1720">
                  <c:v>0.7872569444444445</c:v>
                </c:pt>
                <c:pt idx="1721">
                  <c:v>0.78726851851851853</c:v>
                </c:pt>
                <c:pt idx="1722">
                  <c:v>0.78726851851851853</c:v>
                </c:pt>
                <c:pt idx="1723">
                  <c:v>0.78728009259259257</c:v>
                </c:pt>
                <c:pt idx="1724">
                  <c:v>0.78729166666666661</c:v>
                </c:pt>
                <c:pt idx="1725">
                  <c:v>0.78729166666666661</c:v>
                </c:pt>
                <c:pt idx="1726">
                  <c:v>0.78730324074074076</c:v>
                </c:pt>
                <c:pt idx="1727">
                  <c:v>0.78730324074074076</c:v>
                </c:pt>
                <c:pt idx="1728">
                  <c:v>0.7873148148148148</c:v>
                </c:pt>
                <c:pt idx="1729">
                  <c:v>0.7873148148148148</c:v>
                </c:pt>
                <c:pt idx="1730">
                  <c:v>0.78732638888888884</c:v>
                </c:pt>
                <c:pt idx="1731">
                  <c:v>0.78732638888888884</c:v>
                </c:pt>
                <c:pt idx="1732">
                  <c:v>0.78733796296296299</c:v>
                </c:pt>
                <c:pt idx="1733">
                  <c:v>0.78733796296296299</c:v>
                </c:pt>
                <c:pt idx="1734">
                  <c:v>0.78734953703703703</c:v>
                </c:pt>
                <c:pt idx="1735">
                  <c:v>0.78734953703703703</c:v>
                </c:pt>
                <c:pt idx="1736">
                  <c:v>0.78736111111111107</c:v>
                </c:pt>
                <c:pt idx="1737">
                  <c:v>0.78736111111111107</c:v>
                </c:pt>
                <c:pt idx="1738">
                  <c:v>0.78737268518518522</c:v>
                </c:pt>
                <c:pt idx="1739">
                  <c:v>0.78737268518518522</c:v>
                </c:pt>
                <c:pt idx="1740">
                  <c:v>0.78738425925925926</c:v>
                </c:pt>
                <c:pt idx="1741">
                  <c:v>0.78739583333333329</c:v>
                </c:pt>
                <c:pt idx="1742">
                  <c:v>0.78739583333333329</c:v>
                </c:pt>
                <c:pt idx="1743">
                  <c:v>0.78740740740740744</c:v>
                </c:pt>
                <c:pt idx="1744">
                  <c:v>0.78740740740740744</c:v>
                </c:pt>
                <c:pt idx="1745">
                  <c:v>0.78741898148148148</c:v>
                </c:pt>
                <c:pt idx="1746">
                  <c:v>0.78741898148148148</c:v>
                </c:pt>
                <c:pt idx="1747">
                  <c:v>0.78743055555555552</c:v>
                </c:pt>
                <c:pt idx="1748">
                  <c:v>0.78743055555555552</c:v>
                </c:pt>
                <c:pt idx="1749">
                  <c:v>0.78744212962962967</c:v>
                </c:pt>
                <c:pt idx="1750">
                  <c:v>0.78744212962962967</c:v>
                </c:pt>
                <c:pt idx="1751">
                  <c:v>0.78745370370370371</c:v>
                </c:pt>
                <c:pt idx="1752">
                  <c:v>0.78745370370370371</c:v>
                </c:pt>
                <c:pt idx="1753">
                  <c:v>0.78746527777777775</c:v>
                </c:pt>
                <c:pt idx="1754">
                  <c:v>0.78746527777777775</c:v>
                </c:pt>
                <c:pt idx="1755">
                  <c:v>0.7874768518518519</c:v>
                </c:pt>
                <c:pt idx="1756">
                  <c:v>0.78748842592592594</c:v>
                </c:pt>
                <c:pt idx="1757">
                  <c:v>0.78748842592592594</c:v>
                </c:pt>
                <c:pt idx="1758">
                  <c:v>0.78749999999999998</c:v>
                </c:pt>
                <c:pt idx="1759">
                  <c:v>0.78749999999999998</c:v>
                </c:pt>
                <c:pt idx="1760">
                  <c:v>0.78751157407407413</c:v>
                </c:pt>
                <c:pt idx="1761">
                  <c:v>0.78751157407407413</c:v>
                </c:pt>
                <c:pt idx="1762">
                  <c:v>0.78752314814814817</c:v>
                </c:pt>
                <c:pt idx="1763">
                  <c:v>0.78752314814814817</c:v>
                </c:pt>
                <c:pt idx="1764">
                  <c:v>0.78753472222222221</c:v>
                </c:pt>
                <c:pt idx="1765">
                  <c:v>0.78753472222222221</c:v>
                </c:pt>
                <c:pt idx="1766">
                  <c:v>0.78754629629629624</c:v>
                </c:pt>
                <c:pt idx="1767">
                  <c:v>0.78754629629629624</c:v>
                </c:pt>
                <c:pt idx="1768">
                  <c:v>0.78755787037037039</c:v>
                </c:pt>
                <c:pt idx="1769">
                  <c:v>0.78755787037037039</c:v>
                </c:pt>
                <c:pt idx="1770">
                  <c:v>0.78756944444444443</c:v>
                </c:pt>
                <c:pt idx="1771">
                  <c:v>0.78756944444444443</c:v>
                </c:pt>
                <c:pt idx="1772">
                  <c:v>0.78758101851851847</c:v>
                </c:pt>
                <c:pt idx="1773">
                  <c:v>0.78758101851851847</c:v>
                </c:pt>
                <c:pt idx="1774">
                  <c:v>0.78759259259259262</c:v>
                </c:pt>
                <c:pt idx="1775">
                  <c:v>0.78760416666666666</c:v>
                </c:pt>
                <c:pt idx="1776">
                  <c:v>0.78760416666666666</c:v>
                </c:pt>
                <c:pt idx="1777">
                  <c:v>0.7876157407407407</c:v>
                </c:pt>
                <c:pt idx="1778">
                  <c:v>0.7876157407407407</c:v>
                </c:pt>
                <c:pt idx="1779">
                  <c:v>0.78762731481481485</c:v>
                </c:pt>
                <c:pt idx="1780">
                  <c:v>0.78762731481481485</c:v>
                </c:pt>
                <c:pt idx="1781">
                  <c:v>0.78763888888888889</c:v>
                </c:pt>
                <c:pt idx="1782">
                  <c:v>0.78763888888888889</c:v>
                </c:pt>
                <c:pt idx="1783">
                  <c:v>0.78765046296296293</c:v>
                </c:pt>
                <c:pt idx="1784">
                  <c:v>0.78765046296296293</c:v>
                </c:pt>
                <c:pt idx="1785">
                  <c:v>0.78766203703703708</c:v>
                </c:pt>
                <c:pt idx="1786">
                  <c:v>0.78766203703703708</c:v>
                </c:pt>
                <c:pt idx="1787">
                  <c:v>0.78767361111111112</c:v>
                </c:pt>
                <c:pt idx="1788">
                  <c:v>0.78767361111111112</c:v>
                </c:pt>
                <c:pt idx="1789">
                  <c:v>0.78768518518518515</c:v>
                </c:pt>
                <c:pt idx="1790">
                  <c:v>0.7876967592592593</c:v>
                </c:pt>
                <c:pt idx="1791">
                  <c:v>0.7876967592592593</c:v>
                </c:pt>
                <c:pt idx="1792">
                  <c:v>0.78770833333333334</c:v>
                </c:pt>
                <c:pt idx="1793">
                  <c:v>0.78770833333333334</c:v>
                </c:pt>
                <c:pt idx="1794">
                  <c:v>0.78771990740740738</c:v>
                </c:pt>
                <c:pt idx="1795">
                  <c:v>0.78771990740740738</c:v>
                </c:pt>
                <c:pt idx="1796">
                  <c:v>0.78773148148148153</c:v>
                </c:pt>
                <c:pt idx="1797">
                  <c:v>0.78773148148148153</c:v>
                </c:pt>
                <c:pt idx="1798">
                  <c:v>0.78774305555555557</c:v>
                </c:pt>
                <c:pt idx="1799">
                  <c:v>0.78774305555555557</c:v>
                </c:pt>
                <c:pt idx="1800">
                  <c:v>0.78775462962962961</c:v>
                </c:pt>
                <c:pt idx="1801">
                  <c:v>0.78775462962962961</c:v>
                </c:pt>
                <c:pt idx="1802">
                  <c:v>0.78776620370370365</c:v>
                </c:pt>
                <c:pt idx="1803">
                  <c:v>0.78776620370370365</c:v>
                </c:pt>
                <c:pt idx="1804">
                  <c:v>0.7877777777777778</c:v>
                </c:pt>
                <c:pt idx="1805">
                  <c:v>0.78778935185185184</c:v>
                </c:pt>
                <c:pt idx="1806">
                  <c:v>0.78778935185185184</c:v>
                </c:pt>
                <c:pt idx="1807">
                  <c:v>0.78780092592592588</c:v>
                </c:pt>
                <c:pt idx="1808">
                  <c:v>0.78780092592592588</c:v>
                </c:pt>
                <c:pt idx="1809">
                  <c:v>0.78781250000000003</c:v>
                </c:pt>
                <c:pt idx="1810">
                  <c:v>0.78781250000000003</c:v>
                </c:pt>
                <c:pt idx="1811">
                  <c:v>0.78782407407407407</c:v>
                </c:pt>
                <c:pt idx="1812">
                  <c:v>0.78782407407407407</c:v>
                </c:pt>
                <c:pt idx="1813">
                  <c:v>0.7878356481481481</c:v>
                </c:pt>
                <c:pt idx="1814">
                  <c:v>0.7878356481481481</c:v>
                </c:pt>
                <c:pt idx="1815">
                  <c:v>0.78784722222222225</c:v>
                </c:pt>
                <c:pt idx="1816">
                  <c:v>0.78787037037037033</c:v>
                </c:pt>
                <c:pt idx="1817">
                  <c:v>0.78788194444444448</c:v>
                </c:pt>
                <c:pt idx="1818">
                  <c:v>0.78788194444444448</c:v>
                </c:pt>
                <c:pt idx="1819">
                  <c:v>0.78789351851851852</c:v>
                </c:pt>
                <c:pt idx="1820">
                  <c:v>0.78789351851851852</c:v>
                </c:pt>
                <c:pt idx="1821">
                  <c:v>0.78790509259259256</c:v>
                </c:pt>
                <c:pt idx="1822">
                  <c:v>0.78790509259259256</c:v>
                </c:pt>
                <c:pt idx="1823">
                  <c:v>0.78791666666666671</c:v>
                </c:pt>
                <c:pt idx="1824">
                  <c:v>0.78791666666666671</c:v>
                </c:pt>
                <c:pt idx="1825">
                  <c:v>0.78792824074074075</c:v>
                </c:pt>
                <c:pt idx="1826">
                  <c:v>0.78792824074074075</c:v>
                </c:pt>
                <c:pt idx="1827">
                  <c:v>0.78793981481481479</c:v>
                </c:pt>
                <c:pt idx="1828">
                  <c:v>0.78793981481481479</c:v>
                </c:pt>
                <c:pt idx="1829">
                  <c:v>0.78795138888888894</c:v>
                </c:pt>
                <c:pt idx="1830">
                  <c:v>0.78795138888888894</c:v>
                </c:pt>
                <c:pt idx="1831">
                  <c:v>0.78796296296296298</c:v>
                </c:pt>
                <c:pt idx="1832">
                  <c:v>0.78796296296296298</c:v>
                </c:pt>
                <c:pt idx="1833">
                  <c:v>0.78797453703703701</c:v>
                </c:pt>
                <c:pt idx="1834">
                  <c:v>0.78797453703703701</c:v>
                </c:pt>
                <c:pt idx="1835">
                  <c:v>0.78798611111111116</c:v>
                </c:pt>
                <c:pt idx="1836">
                  <c:v>0.78798611111111116</c:v>
                </c:pt>
                <c:pt idx="1837">
                  <c:v>0.7879976851851852</c:v>
                </c:pt>
                <c:pt idx="1838">
                  <c:v>0.78800925925925924</c:v>
                </c:pt>
                <c:pt idx="1839">
                  <c:v>0.78800925925925924</c:v>
                </c:pt>
                <c:pt idx="1840">
                  <c:v>0.78802083333333328</c:v>
                </c:pt>
                <c:pt idx="1841">
                  <c:v>0.78802083333333328</c:v>
                </c:pt>
                <c:pt idx="1842">
                  <c:v>0.78803240740740743</c:v>
                </c:pt>
                <c:pt idx="1843">
                  <c:v>0.78803240740740743</c:v>
                </c:pt>
                <c:pt idx="1844">
                  <c:v>0.78804398148148147</c:v>
                </c:pt>
                <c:pt idx="1845">
                  <c:v>0.78804398148148147</c:v>
                </c:pt>
                <c:pt idx="1846">
                  <c:v>0.78805555555555551</c:v>
                </c:pt>
                <c:pt idx="1847">
                  <c:v>0.78805555555555551</c:v>
                </c:pt>
                <c:pt idx="1848">
                  <c:v>0.78806712962962966</c:v>
                </c:pt>
                <c:pt idx="1849">
                  <c:v>0.78806712962962966</c:v>
                </c:pt>
                <c:pt idx="1850">
                  <c:v>0.7880787037037037</c:v>
                </c:pt>
                <c:pt idx="1851">
                  <c:v>0.7880787037037037</c:v>
                </c:pt>
                <c:pt idx="1852">
                  <c:v>0.78809027777777774</c:v>
                </c:pt>
                <c:pt idx="1853">
                  <c:v>0.78809027777777774</c:v>
                </c:pt>
                <c:pt idx="1854">
                  <c:v>0.78810185185185189</c:v>
                </c:pt>
                <c:pt idx="1855">
                  <c:v>0.78811342592592593</c:v>
                </c:pt>
                <c:pt idx="1856">
                  <c:v>0.78811342592592593</c:v>
                </c:pt>
                <c:pt idx="1857">
                  <c:v>0.78812499999999996</c:v>
                </c:pt>
                <c:pt idx="1858">
                  <c:v>0.78812499999999996</c:v>
                </c:pt>
                <c:pt idx="1859">
                  <c:v>0.78813657407407411</c:v>
                </c:pt>
                <c:pt idx="1860">
                  <c:v>0.78813657407407411</c:v>
                </c:pt>
                <c:pt idx="1861">
                  <c:v>0.78814814814814815</c:v>
                </c:pt>
                <c:pt idx="1862">
                  <c:v>0.78814814814814815</c:v>
                </c:pt>
                <c:pt idx="1863">
                  <c:v>0.78815972222222219</c:v>
                </c:pt>
                <c:pt idx="1864">
                  <c:v>0.78815972222222219</c:v>
                </c:pt>
                <c:pt idx="1865">
                  <c:v>0.78817129629629634</c:v>
                </c:pt>
                <c:pt idx="1866">
                  <c:v>0.78817129629629634</c:v>
                </c:pt>
                <c:pt idx="1867">
                  <c:v>0.78818287037037038</c:v>
                </c:pt>
                <c:pt idx="1868">
                  <c:v>0.78818287037037038</c:v>
                </c:pt>
                <c:pt idx="1869">
                  <c:v>0.78819444444444442</c:v>
                </c:pt>
                <c:pt idx="1870">
                  <c:v>0.78820601851851857</c:v>
                </c:pt>
                <c:pt idx="1871">
                  <c:v>0.78820601851851857</c:v>
                </c:pt>
                <c:pt idx="1872">
                  <c:v>0.78821759259259261</c:v>
                </c:pt>
                <c:pt idx="1873">
                  <c:v>0.78821759259259261</c:v>
                </c:pt>
                <c:pt idx="1874">
                  <c:v>0.78822916666666665</c:v>
                </c:pt>
                <c:pt idx="1875">
                  <c:v>0.78822916666666665</c:v>
                </c:pt>
                <c:pt idx="1876">
                  <c:v>0.78824074074074069</c:v>
                </c:pt>
                <c:pt idx="1877">
                  <c:v>0.78824074074074069</c:v>
                </c:pt>
                <c:pt idx="1878">
                  <c:v>0.78825231481481484</c:v>
                </c:pt>
                <c:pt idx="1879">
                  <c:v>0.78825231481481484</c:v>
                </c:pt>
                <c:pt idx="1880">
                  <c:v>0.78826388888888888</c:v>
                </c:pt>
                <c:pt idx="1881">
                  <c:v>0.78826388888888888</c:v>
                </c:pt>
                <c:pt idx="1882">
                  <c:v>0.78827546296296291</c:v>
                </c:pt>
                <c:pt idx="1883">
                  <c:v>0.78827546296296291</c:v>
                </c:pt>
                <c:pt idx="1884">
                  <c:v>0.78828703703703706</c:v>
                </c:pt>
                <c:pt idx="1885">
                  <c:v>0.7882986111111111</c:v>
                </c:pt>
                <c:pt idx="1886">
                  <c:v>0.7882986111111111</c:v>
                </c:pt>
                <c:pt idx="1887">
                  <c:v>0.78831018518518514</c:v>
                </c:pt>
                <c:pt idx="1888">
                  <c:v>0.78831018518518514</c:v>
                </c:pt>
                <c:pt idx="1889">
                  <c:v>0.78832175925925929</c:v>
                </c:pt>
                <c:pt idx="1890">
                  <c:v>0.78832175925925929</c:v>
                </c:pt>
                <c:pt idx="1891">
                  <c:v>0.78833333333333333</c:v>
                </c:pt>
                <c:pt idx="1892">
                  <c:v>0.78833333333333333</c:v>
                </c:pt>
                <c:pt idx="1893">
                  <c:v>0.78834490740740737</c:v>
                </c:pt>
                <c:pt idx="1894">
                  <c:v>0.78834490740740737</c:v>
                </c:pt>
                <c:pt idx="1895">
                  <c:v>0.78835648148148152</c:v>
                </c:pt>
                <c:pt idx="1896">
                  <c:v>0.78835648148148152</c:v>
                </c:pt>
                <c:pt idx="1897">
                  <c:v>0.78836805555555556</c:v>
                </c:pt>
                <c:pt idx="1898">
                  <c:v>0.78836805555555556</c:v>
                </c:pt>
                <c:pt idx="1899">
                  <c:v>0.7883796296296296</c:v>
                </c:pt>
                <c:pt idx="1900">
                  <c:v>0.7883796296296296</c:v>
                </c:pt>
                <c:pt idx="1901">
                  <c:v>0.78839120370370375</c:v>
                </c:pt>
                <c:pt idx="1902">
                  <c:v>0.78840277777777779</c:v>
                </c:pt>
                <c:pt idx="1903">
                  <c:v>0.78840277777777779</c:v>
                </c:pt>
                <c:pt idx="1904">
                  <c:v>0.78841435185185182</c:v>
                </c:pt>
                <c:pt idx="1905">
                  <c:v>0.78841435185185182</c:v>
                </c:pt>
                <c:pt idx="1906">
                  <c:v>0.78842592592592597</c:v>
                </c:pt>
                <c:pt idx="1907">
                  <c:v>0.78842592592592597</c:v>
                </c:pt>
                <c:pt idx="1908">
                  <c:v>0.78843750000000001</c:v>
                </c:pt>
                <c:pt idx="1909">
                  <c:v>0.78843750000000001</c:v>
                </c:pt>
                <c:pt idx="1910">
                  <c:v>0.78844907407407405</c:v>
                </c:pt>
                <c:pt idx="1911">
                  <c:v>0.7884606481481482</c:v>
                </c:pt>
                <c:pt idx="1912">
                  <c:v>0.7884606481481482</c:v>
                </c:pt>
                <c:pt idx="1913">
                  <c:v>0.78847222222222224</c:v>
                </c:pt>
                <c:pt idx="1914">
                  <c:v>0.78847222222222224</c:v>
                </c:pt>
                <c:pt idx="1915">
                  <c:v>0.78848379629629628</c:v>
                </c:pt>
                <c:pt idx="1916">
                  <c:v>0.78848379629629628</c:v>
                </c:pt>
                <c:pt idx="1917">
                  <c:v>0.78849537037037032</c:v>
                </c:pt>
                <c:pt idx="1918">
                  <c:v>0.78849537037037032</c:v>
                </c:pt>
                <c:pt idx="1919">
                  <c:v>0.78850694444444447</c:v>
                </c:pt>
                <c:pt idx="1920">
                  <c:v>0.78850694444444447</c:v>
                </c:pt>
                <c:pt idx="1921">
                  <c:v>0.78851851851851851</c:v>
                </c:pt>
                <c:pt idx="1922">
                  <c:v>0.78851851851851851</c:v>
                </c:pt>
                <c:pt idx="1923">
                  <c:v>0.78853009259259255</c:v>
                </c:pt>
                <c:pt idx="1924">
                  <c:v>0.78853009259259255</c:v>
                </c:pt>
                <c:pt idx="1925">
                  <c:v>0.7885416666666667</c:v>
                </c:pt>
                <c:pt idx="1926">
                  <c:v>0.7885416666666667</c:v>
                </c:pt>
                <c:pt idx="1927">
                  <c:v>0.78855324074074074</c:v>
                </c:pt>
                <c:pt idx="1928">
                  <c:v>0.78855324074074074</c:v>
                </c:pt>
                <c:pt idx="1929">
                  <c:v>0.78856481481481477</c:v>
                </c:pt>
                <c:pt idx="1930">
                  <c:v>0.78857638888888892</c:v>
                </c:pt>
                <c:pt idx="1931">
                  <c:v>0.78857638888888892</c:v>
                </c:pt>
                <c:pt idx="1932">
                  <c:v>0.78858796296296296</c:v>
                </c:pt>
                <c:pt idx="1933">
                  <c:v>0.78858796296296296</c:v>
                </c:pt>
                <c:pt idx="1934">
                  <c:v>0.788599537037037</c:v>
                </c:pt>
                <c:pt idx="1935">
                  <c:v>0.788599537037037</c:v>
                </c:pt>
                <c:pt idx="1936">
                  <c:v>0.78861111111111115</c:v>
                </c:pt>
                <c:pt idx="1937">
                  <c:v>0.78861111111111115</c:v>
                </c:pt>
                <c:pt idx="1938">
                  <c:v>0.78862268518518519</c:v>
                </c:pt>
                <c:pt idx="1939">
                  <c:v>0.78862268518518519</c:v>
                </c:pt>
                <c:pt idx="1940">
                  <c:v>0.78863425925925923</c:v>
                </c:pt>
                <c:pt idx="1941">
                  <c:v>0.78864583333333338</c:v>
                </c:pt>
                <c:pt idx="1942">
                  <c:v>0.78864583333333338</c:v>
                </c:pt>
                <c:pt idx="1943">
                  <c:v>0.78865740740740742</c:v>
                </c:pt>
                <c:pt idx="1944">
                  <c:v>0.78865740740740742</c:v>
                </c:pt>
                <c:pt idx="1945">
                  <c:v>0.78866898148148146</c:v>
                </c:pt>
                <c:pt idx="1946">
                  <c:v>0.78866898148148146</c:v>
                </c:pt>
                <c:pt idx="1947">
                  <c:v>0.78868055555555561</c:v>
                </c:pt>
                <c:pt idx="1948">
                  <c:v>0.78868055555555561</c:v>
                </c:pt>
                <c:pt idx="1949">
                  <c:v>0.78869212962962965</c:v>
                </c:pt>
                <c:pt idx="1950">
                  <c:v>0.78869212962962965</c:v>
                </c:pt>
                <c:pt idx="1951">
                  <c:v>0.78870370370370368</c:v>
                </c:pt>
                <c:pt idx="1952">
                  <c:v>0.78870370370370368</c:v>
                </c:pt>
                <c:pt idx="1953">
                  <c:v>0.78871527777777772</c:v>
                </c:pt>
                <c:pt idx="1954">
                  <c:v>0.78871527777777772</c:v>
                </c:pt>
                <c:pt idx="1955">
                  <c:v>0.78872685185185187</c:v>
                </c:pt>
                <c:pt idx="1956">
                  <c:v>0.78872685185185187</c:v>
                </c:pt>
                <c:pt idx="1957">
                  <c:v>0.78873842592592591</c:v>
                </c:pt>
                <c:pt idx="1958">
                  <c:v>0.78873842592592591</c:v>
                </c:pt>
                <c:pt idx="1959">
                  <c:v>0.78874999999999995</c:v>
                </c:pt>
                <c:pt idx="1960">
                  <c:v>0.7887615740740741</c:v>
                </c:pt>
                <c:pt idx="1961">
                  <c:v>0.7887615740740741</c:v>
                </c:pt>
                <c:pt idx="1962">
                  <c:v>0.78877314814814814</c:v>
                </c:pt>
                <c:pt idx="1963">
                  <c:v>0.78877314814814814</c:v>
                </c:pt>
                <c:pt idx="1964">
                  <c:v>0.78878472222222218</c:v>
                </c:pt>
                <c:pt idx="1965">
                  <c:v>0.78878472222222218</c:v>
                </c:pt>
                <c:pt idx="1966">
                  <c:v>0.78879629629629633</c:v>
                </c:pt>
                <c:pt idx="1967">
                  <c:v>0.78879629629629633</c:v>
                </c:pt>
                <c:pt idx="1968">
                  <c:v>0.78880787037037037</c:v>
                </c:pt>
                <c:pt idx="1969">
                  <c:v>0.78880787037037037</c:v>
                </c:pt>
                <c:pt idx="1970">
                  <c:v>0.78881944444444441</c:v>
                </c:pt>
                <c:pt idx="1971">
                  <c:v>0.78881944444444441</c:v>
                </c:pt>
                <c:pt idx="1972">
                  <c:v>0.78883101851851856</c:v>
                </c:pt>
                <c:pt idx="1973">
                  <c:v>0.78883101851851856</c:v>
                </c:pt>
                <c:pt idx="1974">
                  <c:v>0.7888425925925926</c:v>
                </c:pt>
                <c:pt idx="1975">
                  <c:v>0.7888425925925926</c:v>
                </c:pt>
                <c:pt idx="1976">
                  <c:v>0.78885416666666663</c:v>
                </c:pt>
                <c:pt idx="1977">
                  <c:v>0.78885416666666663</c:v>
                </c:pt>
                <c:pt idx="1978">
                  <c:v>0.78886574074074078</c:v>
                </c:pt>
                <c:pt idx="1979">
                  <c:v>0.78886574074074078</c:v>
                </c:pt>
                <c:pt idx="1980">
                  <c:v>0.78887731481481482</c:v>
                </c:pt>
                <c:pt idx="1981">
                  <c:v>0.78888888888888886</c:v>
                </c:pt>
                <c:pt idx="1982">
                  <c:v>0.78888888888888886</c:v>
                </c:pt>
                <c:pt idx="1983">
                  <c:v>0.78890046296296301</c:v>
                </c:pt>
                <c:pt idx="1984">
                  <c:v>0.78890046296296301</c:v>
                </c:pt>
                <c:pt idx="1985">
                  <c:v>0.78891203703703705</c:v>
                </c:pt>
                <c:pt idx="1986">
                  <c:v>0.78891203703703705</c:v>
                </c:pt>
                <c:pt idx="1987">
                  <c:v>0.78892361111111109</c:v>
                </c:pt>
                <c:pt idx="1988">
                  <c:v>0.78892361111111109</c:v>
                </c:pt>
                <c:pt idx="1989">
                  <c:v>0.78893518518518524</c:v>
                </c:pt>
                <c:pt idx="1990">
                  <c:v>0.78893518518518524</c:v>
                </c:pt>
                <c:pt idx="1991">
                  <c:v>0.78894675925925928</c:v>
                </c:pt>
                <c:pt idx="1992">
                  <c:v>0.78894675925925928</c:v>
                </c:pt>
                <c:pt idx="1993">
                  <c:v>0.78895833333333332</c:v>
                </c:pt>
                <c:pt idx="1994">
                  <c:v>0.78895833333333332</c:v>
                </c:pt>
                <c:pt idx="1995">
                  <c:v>0.78896990740740736</c:v>
                </c:pt>
                <c:pt idx="1996">
                  <c:v>0.78896990740740736</c:v>
                </c:pt>
                <c:pt idx="1997">
                  <c:v>0.78898148148148151</c:v>
                </c:pt>
                <c:pt idx="1998">
                  <c:v>0.78898148148148151</c:v>
                </c:pt>
                <c:pt idx="1999">
                  <c:v>0.78899305555555554</c:v>
                </c:pt>
                <c:pt idx="2000">
                  <c:v>0.78900462962962958</c:v>
                </c:pt>
                <c:pt idx="2001">
                  <c:v>0.78900462962962958</c:v>
                </c:pt>
                <c:pt idx="2002">
                  <c:v>0.78901620370370373</c:v>
                </c:pt>
                <c:pt idx="2003">
                  <c:v>0.78901620370370373</c:v>
                </c:pt>
                <c:pt idx="2004">
                  <c:v>0.78902777777777777</c:v>
                </c:pt>
                <c:pt idx="2005">
                  <c:v>0.78902777777777777</c:v>
                </c:pt>
                <c:pt idx="2006">
                  <c:v>0.78903935185185181</c:v>
                </c:pt>
                <c:pt idx="2007">
                  <c:v>0.78903935185185181</c:v>
                </c:pt>
                <c:pt idx="2008">
                  <c:v>0.78905092592592596</c:v>
                </c:pt>
                <c:pt idx="2009">
                  <c:v>0.78905092592592596</c:v>
                </c:pt>
                <c:pt idx="2010">
                  <c:v>0.7890625</c:v>
                </c:pt>
                <c:pt idx="2011">
                  <c:v>0.7890625</c:v>
                </c:pt>
                <c:pt idx="2012">
                  <c:v>0.78907407407407404</c:v>
                </c:pt>
                <c:pt idx="2013">
                  <c:v>0.78907407407407404</c:v>
                </c:pt>
                <c:pt idx="2014">
                  <c:v>0.78908564814814819</c:v>
                </c:pt>
                <c:pt idx="2015">
                  <c:v>0.78908564814814819</c:v>
                </c:pt>
                <c:pt idx="2016">
                  <c:v>0.78909722222222223</c:v>
                </c:pt>
                <c:pt idx="2017">
                  <c:v>0.78910879629629627</c:v>
                </c:pt>
                <c:pt idx="2018">
                  <c:v>0.78910879629629627</c:v>
                </c:pt>
                <c:pt idx="2019">
                  <c:v>0.78912037037037042</c:v>
                </c:pt>
                <c:pt idx="2020">
                  <c:v>0.78912037037037042</c:v>
                </c:pt>
                <c:pt idx="2021">
                  <c:v>0.78913194444444446</c:v>
                </c:pt>
                <c:pt idx="2022">
                  <c:v>0.78913194444444446</c:v>
                </c:pt>
                <c:pt idx="2023">
                  <c:v>0.78914351851851849</c:v>
                </c:pt>
                <c:pt idx="2024">
                  <c:v>0.78914351851851849</c:v>
                </c:pt>
                <c:pt idx="2025">
                  <c:v>0.78915509259259264</c:v>
                </c:pt>
                <c:pt idx="2026">
                  <c:v>0.78915509259259264</c:v>
                </c:pt>
                <c:pt idx="2027">
                  <c:v>0.78916666666666668</c:v>
                </c:pt>
                <c:pt idx="2028">
                  <c:v>0.78916666666666668</c:v>
                </c:pt>
                <c:pt idx="2029">
                  <c:v>0.78917824074074072</c:v>
                </c:pt>
                <c:pt idx="2030">
                  <c:v>0.78917824074074072</c:v>
                </c:pt>
                <c:pt idx="2031">
                  <c:v>0.78918981481481476</c:v>
                </c:pt>
                <c:pt idx="2032">
                  <c:v>0.78920138888888891</c:v>
                </c:pt>
                <c:pt idx="2033">
                  <c:v>0.78920138888888891</c:v>
                </c:pt>
                <c:pt idx="2034">
                  <c:v>0.78921296296296295</c:v>
                </c:pt>
                <c:pt idx="2035">
                  <c:v>0.78921296296296295</c:v>
                </c:pt>
                <c:pt idx="2036">
                  <c:v>0.78922453703703699</c:v>
                </c:pt>
                <c:pt idx="2037">
                  <c:v>0.78922453703703699</c:v>
                </c:pt>
                <c:pt idx="2038">
                  <c:v>0.78923611111111114</c:v>
                </c:pt>
                <c:pt idx="2039">
                  <c:v>0.78923611111111114</c:v>
                </c:pt>
                <c:pt idx="2040">
                  <c:v>0.78924768518518518</c:v>
                </c:pt>
                <c:pt idx="2041">
                  <c:v>0.78924768518518518</c:v>
                </c:pt>
                <c:pt idx="2042">
                  <c:v>0.78925925925925922</c:v>
                </c:pt>
                <c:pt idx="2043">
                  <c:v>0.78925925925925922</c:v>
                </c:pt>
                <c:pt idx="2044">
                  <c:v>0.78927083333333337</c:v>
                </c:pt>
                <c:pt idx="2045">
                  <c:v>0.78927083333333337</c:v>
                </c:pt>
                <c:pt idx="2046">
                  <c:v>0.7892824074074074</c:v>
                </c:pt>
                <c:pt idx="2047">
                  <c:v>0.7892824074074074</c:v>
                </c:pt>
                <c:pt idx="2048">
                  <c:v>0.78929398148148144</c:v>
                </c:pt>
                <c:pt idx="2049">
                  <c:v>0.78929398148148144</c:v>
                </c:pt>
                <c:pt idx="2050">
                  <c:v>0.78930555555555559</c:v>
                </c:pt>
                <c:pt idx="2051">
                  <c:v>0.78931712962962963</c:v>
                </c:pt>
                <c:pt idx="2052">
                  <c:v>0.78931712962962963</c:v>
                </c:pt>
                <c:pt idx="2053">
                  <c:v>0.78932870370370367</c:v>
                </c:pt>
                <c:pt idx="2054">
                  <c:v>0.78932870370370367</c:v>
                </c:pt>
                <c:pt idx="2055">
                  <c:v>0.78934027777777782</c:v>
                </c:pt>
                <c:pt idx="2056">
                  <c:v>0.78934027777777782</c:v>
                </c:pt>
                <c:pt idx="2057">
                  <c:v>0.78935185185185186</c:v>
                </c:pt>
                <c:pt idx="2058">
                  <c:v>0.78935185185185186</c:v>
                </c:pt>
                <c:pt idx="2059">
                  <c:v>0.7893634259259259</c:v>
                </c:pt>
                <c:pt idx="2060">
                  <c:v>0.7893634259259259</c:v>
                </c:pt>
                <c:pt idx="2061">
                  <c:v>0.78937500000000005</c:v>
                </c:pt>
                <c:pt idx="2062">
                  <c:v>0.78937500000000005</c:v>
                </c:pt>
                <c:pt idx="2063">
                  <c:v>0.78938657407407409</c:v>
                </c:pt>
                <c:pt idx="2064">
                  <c:v>0.78939814814814813</c:v>
                </c:pt>
                <c:pt idx="2065">
                  <c:v>0.78939814814814813</c:v>
                </c:pt>
                <c:pt idx="2066">
                  <c:v>0.78940972222222228</c:v>
                </c:pt>
                <c:pt idx="2067">
                  <c:v>0.78940972222222228</c:v>
                </c:pt>
                <c:pt idx="2068">
                  <c:v>0.78942129629629632</c:v>
                </c:pt>
                <c:pt idx="2069">
                  <c:v>0.78942129629629632</c:v>
                </c:pt>
                <c:pt idx="2070">
                  <c:v>0.78943287037037035</c:v>
                </c:pt>
                <c:pt idx="2071">
                  <c:v>0.78943287037037035</c:v>
                </c:pt>
                <c:pt idx="2072">
                  <c:v>0.78944444444444439</c:v>
                </c:pt>
                <c:pt idx="2073">
                  <c:v>0.78945601851851854</c:v>
                </c:pt>
                <c:pt idx="2074">
                  <c:v>0.78945601851851854</c:v>
                </c:pt>
                <c:pt idx="2075">
                  <c:v>0.78946759259259258</c:v>
                </c:pt>
                <c:pt idx="2076">
                  <c:v>0.78946759259259258</c:v>
                </c:pt>
                <c:pt idx="2077">
                  <c:v>0.78947916666666662</c:v>
                </c:pt>
                <c:pt idx="2078">
                  <c:v>0.78947916666666662</c:v>
                </c:pt>
                <c:pt idx="2079">
                  <c:v>0.78949074074074077</c:v>
                </c:pt>
                <c:pt idx="2080">
                  <c:v>0.78949074074074077</c:v>
                </c:pt>
                <c:pt idx="2081">
                  <c:v>0.78950231481481481</c:v>
                </c:pt>
                <c:pt idx="2082">
                  <c:v>0.78950231481481481</c:v>
                </c:pt>
                <c:pt idx="2083">
                  <c:v>0.78951388888888885</c:v>
                </c:pt>
                <c:pt idx="2084">
                  <c:v>0.78951388888888885</c:v>
                </c:pt>
                <c:pt idx="2085">
                  <c:v>0.789525462962963</c:v>
                </c:pt>
                <c:pt idx="2086">
                  <c:v>0.789525462962963</c:v>
                </c:pt>
                <c:pt idx="2087">
                  <c:v>0.78953703703703704</c:v>
                </c:pt>
                <c:pt idx="2088">
                  <c:v>0.78953703703703704</c:v>
                </c:pt>
                <c:pt idx="2089">
                  <c:v>0.78954861111111108</c:v>
                </c:pt>
                <c:pt idx="2090">
                  <c:v>0.78956018518518523</c:v>
                </c:pt>
                <c:pt idx="2091">
                  <c:v>0.78956018518518523</c:v>
                </c:pt>
                <c:pt idx="2092">
                  <c:v>0.78957175925925926</c:v>
                </c:pt>
                <c:pt idx="2093">
                  <c:v>0.78957175925925926</c:v>
                </c:pt>
                <c:pt idx="2094">
                  <c:v>0.7895833333333333</c:v>
                </c:pt>
                <c:pt idx="2095">
                  <c:v>0.7895833333333333</c:v>
                </c:pt>
                <c:pt idx="2096">
                  <c:v>0.78959490740740745</c:v>
                </c:pt>
                <c:pt idx="2097">
                  <c:v>0.78959490740740745</c:v>
                </c:pt>
                <c:pt idx="2098">
                  <c:v>0.78960648148148149</c:v>
                </c:pt>
                <c:pt idx="2099">
                  <c:v>0.78960648148148149</c:v>
                </c:pt>
                <c:pt idx="2100">
                  <c:v>0.78961805555555553</c:v>
                </c:pt>
                <c:pt idx="2101">
                  <c:v>0.78961805555555553</c:v>
                </c:pt>
                <c:pt idx="2102">
                  <c:v>0.78962962962962968</c:v>
                </c:pt>
                <c:pt idx="2103">
                  <c:v>0.78962962962962968</c:v>
                </c:pt>
                <c:pt idx="2104">
                  <c:v>0.78964120370370372</c:v>
                </c:pt>
                <c:pt idx="2105">
                  <c:v>0.78965277777777776</c:v>
                </c:pt>
                <c:pt idx="2106">
                  <c:v>0.78965277777777776</c:v>
                </c:pt>
                <c:pt idx="2107">
                  <c:v>0.7896643518518518</c:v>
                </c:pt>
                <c:pt idx="2108">
                  <c:v>0.7896643518518518</c:v>
                </c:pt>
                <c:pt idx="2109">
                  <c:v>0.78967592592592595</c:v>
                </c:pt>
                <c:pt idx="2110">
                  <c:v>0.78967592592592595</c:v>
                </c:pt>
                <c:pt idx="2111">
                  <c:v>0.78968749999999999</c:v>
                </c:pt>
                <c:pt idx="2112">
                  <c:v>0.78968749999999999</c:v>
                </c:pt>
                <c:pt idx="2113">
                  <c:v>0.78969907407407403</c:v>
                </c:pt>
                <c:pt idx="2114">
                  <c:v>0.78969907407407403</c:v>
                </c:pt>
                <c:pt idx="2115">
                  <c:v>0.78971064814814818</c:v>
                </c:pt>
                <c:pt idx="2116">
                  <c:v>0.78971064814814818</c:v>
                </c:pt>
                <c:pt idx="2117">
                  <c:v>0.78972222222222221</c:v>
                </c:pt>
                <c:pt idx="2118">
                  <c:v>0.78972222222222221</c:v>
                </c:pt>
                <c:pt idx="2119">
                  <c:v>0.78973379629629625</c:v>
                </c:pt>
                <c:pt idx="2120">
                  <c:v>0.78973379629629625</c:v>
                </c:pt>
                <c:pt idx="2121">
                  <c:v>0.7897453703703704</c:v>
                </c:pt>
                <c:pt idx="2122">
                  <c:v>0.7897453703703704</c:v>
                </c:pt>
                <c:pt idx="2123">
                  <c:v>0.78975694444444444</c:v>
                </c:pt>
                <c:pt idx="2124">
                  <c:v>0.78976851851851848</c:v>
                </c:pt>
                <c:pt idx="2125">
                  <c:v>0.78976851851851848</c:v>
                </c:pt>
                <c:pt idx="2126">
                  <c:v>0.78978009259259263</c:v>
                </c:pt>
                <c:pt idx="2127">
                  <c:v>0.78978009259259263</c:v>
                </c:pt>
                <c:pt idx="2128">
                  <c:v>0.78979166666666667</c:v>
                </c:pt>
                <c:pt idx="2129">
                  <c:v>0.78979166666666667</c:v>
                </c:pt>
                <c:pt idx="2130">
                  <c:v>0.78980324074074071</c:v>
                </c:pt>
                <c:pt idx="2131">
                  <c:v>0.78980324074074071</c:v>
                </c:pt>
                <c:pt idx="2132">
                  <c:v>0.78981481481481486</c:v>
                </c:pt>
                <c:pt idx="2133">
                  <c:v>0.78981481481481486</c:v>
                </c:pt>
                <c:pt idx="2134">
                  <c:v>0.7898263888888889</c:v>
                </c:pt>
                <c:pt idx="2135">
                  <c:v>0.7898263888888889</c:v>
                </c:pt>
                <c:pt idx="2136">
                  <c:v>0.78983796296296294</c:v>
                </c:pt>
                <c:pt idx="2137">
                  <c:v>0.78983796296296294</c:v>
                </c:pt>
                <c:pt idx="2138">
                  <c:v>0.78984953703703709</c:v>
                </c:pt>
                <c:pt idx="2139">
                  <c:v>0.78984953703703709</c:v>
                </c:pt>
                <c:pt idx="2140">
                  <c:v>0.78986111111111112</c:v>
                </c:pt>
                <c:pt idx="2141">
                  <c:v>0.78987268518518516</c:v>
                </c:pt>
                <c:pt idx="2142">
                  <c:v>0.78987268518518516</c:v>
                </c:pt>
                <c:pt idx="2143">
                  <c:v>0.78988425925925931</c:v>
                </c:pt>
                <c:pt idx="2144">
                  <c:v>0.78988425925925931</c:v>
                </c:pt>
                <c:pt idx="2145">
                  <c:v>0.78989583333333335</c:v>
                </c:pt>
                <c:pt idx="2146">
                  <c:v>0.78989583333333335</c:v>
                </c:pt>
                <c:pt idx="2147">
                  <c:v>0.78990740740740739</c:v>
                </c:pt>
                <c:pt idx="2148">
                  <c:v>0.78990740740740739</c:v>
                </c:pt>
                <c:pt idx="2149">
                  <c:v>0.78991898148148143</c:v>
                </c:pt>
                <c:pt idx="2150">
                  <c:v>0.78991898148148143</c:v>
                </c:pt>
                <c:pt idx="2151">
                  <c:v>0.78993055555555558</c:v>
                </c:pt>
                <c:pt idx="2152">
                  <c:v>0.78993055555555558</c:v>
                </c:pt>
                <c:pt idx="2153">
                  <c:v>0.78994212962962962</c:v>
                </c:pt>
                <c:pt idx="2154">
                  <c:v>0.78994212962962962</c:v>
                </c:pt>
                <c:pt idx="2155">
                  <c:v>0.78995370370370366</c:v>
                </c:pt>
                <c:pt idx="2156">
                  <c:v>0.78995370370370366</c:v>
                </c:pt>
                <c:pt idx="2157">
                  <c:v>0.78996527777777781</c:v>
                </c:pt>
                <c:pt idx="2158">
                  <c:v>0.78997685185185185</c:v>
                </c:pt>
                <c:pt idx="2159">
                  <c:v>0.78997685185185185</c:v>
                </c:pt>
                <c:pt idx="2160">
                  <c:v>0.78998842592592589</c:v>
                </c:pt>
                <c:pt idx="2161">
                  <c:v>0.78998842592592589</c:v>
                </c:pt>
                <c:pt idx="2162">
                  <c:v>0.79</c:v>
                </c:pt>
                <c:pt idx="2163">
                  <c:v>0.79</c:v>
                </c:pt>
                <c:pt idx="2164">
                  <c:v>0.79001157407407407</c:v>
                </c:pt>
                <c:pt idx="2165">
                  <c:v>0.79001157407407407</c:v>
                </c:pt>
                <c:pt idx="2166">
                  <c:v>0.79002314814814811</c:v>
                </c:pt>
                <c:pt idx="2167">
                  <c:v>0.79002314814814811</c:v>
                </c:pt>
                <c:pt idx="2168">
                  <c:v>0.79003472222222226</c:v>
                </c:pt>
                <c:pt idx="2169">
                  <c:v>0.79003472222222226</c:v>
                </c:pt>
                <c:pt idx="2170">
                  <c:v>0.7900462962962963</c:v>
                </c:pt>
                <c:pt idx="2171">
                  <c:v>0.7900462962962963</c:v>
                </c:pt>
                <c:pt idx="2172">
                  <c:v>0.79005787037037034</c:v>
                </c:pt>
                <c:pt idx="2173">
                  <c:v>0.79005787037037034</c:v>
                </c:pt>
                <c:pt idx="2174">
                  <c:v>0.79006944444444449</c:v>
                </c:pt>
                <c:pt idx="2175">
                  <c:v>0.79006944444444449</c:v>
                </c:pt>
                <c:pt idx="2176">
                  <c:v>0.79008101851851853</c:v>
                </c:pt>
                <c:pt idx="2177">
                  <c:v>0.79008101851851853</c:v>
                </c:pt>
                <c:pt idx="2178">
                  <c:v>0.79009259259259257</c:v>
                </c:pt>
                <c:pt idx="2179">
                  <c:v>0.79010416666666672</c:v>
                </c:pt>
                <c:pt idx="2180">
                  <c:v>0.79010416666666672</c:v>
                </c:pt>
                <c:pt idx="2181">
                  <c:v>0.79011574074074076</c:v>
                </c:pt>
                <c:pt idx="2182">
                  <c:v>0.79011574074074076</c:v>
                </c:pt>
                <c:pt idx="2183">
                  <c:v>0.7901273148148148</c:v>
                </c:pt>
                <c:pt idx="2184">
                  <c:v>0.7901273148148148</c:v>
                </c:pt>
                <c:pt idx="2185">
                  <c:v>0.79013888888888884</c:v>
                </c:pt>
                <c:pt idx="2186">
                  <c:v>0.79013888888888884</c:v>
                </c:pt>
                <c:pt idx="2187">
                  <c:v>0.79015046296296299</c:v>
                </c:pt>
                <c:pt idx="2188">
                  <c:v>0.79015046296296299</c:v>
                </c:pt>
                <c:pt idx="2189">
                  <c:v>0.79016203703703702</c:v>
                </c:pt>
                <c:pt idx="2190">
                  <c:v>0.79016203703703702</c:v>
                </c:pt>
                <c:pt idx="2191">
                  <c:v>0.79017361111111106</c:v>
                </c:pt>
                <c:pt idx="2192">
                  <c:v>0.79017361111111106</c:v>
                </c:pt>
                <c:pt idx="2193">
                  <c:v>0.79018518518518521</c:v>
                </c:pt>
                <c:pt idx="2194">
                  <c:v>0.79018518518518521</c:v>
                </c:pt>
                <c:pt idx="2195">
                  <c:v>0.79019675925925925</c:v>
                </c:pt>
                <c:pt idx="2196">
                  <c:v>0.79020833333333329</c:v>
                </c:pt>
                <c:pt idx="2197">
                  <c:v>0.79020833333333329</c:v>
                </c:pt>
                <c:pt idx="2198">
                  <c:v>0.79021990740740744</c:v>
                </c:pt>
                <c:pt idx="2199">
                  <c:v>0.79021990740740744</c:v>
                </c:pt>
                <c:pt idx="2200">
                  <c:v>0.79023148148148148</c:v>
                </c:pt>
                <c:pt idx="2201">
                  <c:v>0.79023148148148148</c:v>
                </c:pt>
                <c:pt idx="2202">
                  <c:v>0.79024305555555552</c:v>
                </c:pt>
                <c:pt idx="2203">
                  <c:v>0.79024305555555552</c:v>
                </c:pt>
                <c:pt idx="2204">
                  <c:v>0.79025462962962967</c:v>
                </c:pt>
                <c:pt idx="2205">
                  <c:v>0.79025462962962967</c:v>
                </c:pt>
                <c:pt idx="2206">
                  <c:v>0.79026620370370371</c:v>
                </c:pt>
                <c:pt idx="2207">
                  <c:v>0.79026620370370371</c:v>
                </c:pt>
                <c:pt idx="2208">
                  <c:v>0.79027777777777775</c:v>
                </c:pt>
                <c:pt idx="2209">
                  <c:v>0.79027777777777775</c:v>
                </c:pt>
                <c:pt idx="2210">
                  <c:v>0.7902893518518519</c:v>
                </c:pt>
                <c:pt idx="2211">
                  <c:v>0.79030092592592593</c:v>
                </c:pt>
                <c:pt idx="2212">
                  <c:v>0.79030092592592593</c:v>
                </c:pt>
                <c:pt idx="2213">
                  <c:v>0.79031249999999997</c:v>
                </c:pt>
                <c:pt idx="2214">
                  <c:v>0.79031249999999997</c:v>
                </c:pt>
                <c:pt idx="2215">
                  <c:v>0.79032407407407412</c:v>
                </c:pt>
                <c:pt idx="2216">
                  <c:v>0.79032407407407412</c:v>
                </c:pt>
                <c:pt idx="2217">
                  <c:v>0.79033564814814816</c:v>
                </c:pt>
                <c:pt idx="2218">
                  <c:v>0.79033564814814816</c:v>
                </c:pt>
                <c:pt idx="2219">
                  <c:v>0.7903472222222222</c:v>
                </c:pt>
                <c:pt idx="2220">
                  <c:v>0.7903472222222222</c:v>
                </c:pt>
                <c:pt idx="2221">
                  <c:v>0.79035879629629635</c:v>
                </c:pt>
                <c:pt idx="2222">
                  <c:v>0.79035879629629635</c:v>
                </c:pt>
                <c:pt idx="2223">
                  <c:v>0.79037037037037039</c:v>
                </c:pt>
                <c:pt idx="2224">
                  <c:v>0.79037037037037039</c:v>
                </c:pt>
                <c:pt idx="2225">
                  <c:v>0.79038194444444443</c:v>
                </c:pt>
                <c:pt idx="2226">
                  <c:v>0.79038194444444443</c:v>
                </c:pt>
                <c:pt idx="2227">
                  <c:v>0.79039351851851847</c:v>
                </c:pt>
                <c:pt idx="2228">
                  <c:v>0.79040509259259262</c:v>
                </c:pt>
                <c:pt idx="2229">
                  <c:v>0.79040509259259262</c:v>
                </c:pt>
                <c:pt idx="2230">
                  <c:v>0.79041666666666666</c:v>
                </c:pt>
                <c:pt idx="2231">
                  <c:v>0.79041666666666666</c:v>
                </c:pt>
                <c:pt idx="2232">
                  <c:v>0.7904282407407407</c:v>
                </c:pt>
                <c:pt idx="2233">
                  <c:v>0.7904282407407407</c:v>
                </c:pt>
                <c:pt idx="2234">
                  <c:v>0.79043981481481485</c:v>
                </c:pt>
                <c:pt idx="2235">
                  <c:v>0.79043981481481485</c:v>
                </c:pt>
                <c:pt idx="2236">
                  <c:v>0.79045138888888888</c:v>
                </c:pt>
                <c:pt idx="2237">
                  <c:v>0.79045138888888888</c:v>
                </c:pt>
                <c:pt idx="2238">
                  <c:v>0.79046296296296292</c:v>
                </c:pt>
                <c:pt idx="2239">
                  <c:v>0.79046296296296292</c:v>
                </c:pt>
                <c:pt idx="2240">
                  <c:v>0.79047453703703707</c:v>
                </c:pt>
                <c:pt idx="2241">
                  <c:v>0.79047453703703707</c:v>
                </c:pt>
                <c:pt idx="2242">
                  <c:v>0.79048611111111111</c:v>
                </c:pt>
                <c:pt idx="2243">
                  <c:v>0.79049768518518515</c:v>
                </c:pt>
                <c:pt idx="2244">
                  <c:v>0.79049768518518515</c:v>
                </c:pt>
                <c:pt idx="2245">
                  <c:v>0.7905092592592593</c:v>
                </c:pt>
                <c:pt idx="2246">
                  <c:v>0.7905092592592593</c:v>
                </c:pt>
                <c:pt idx="2247">
                  <c:v>0.79052083333333334</c:v>
                </c:pt>
                <c:pt idx="2248">
                  <c:v>0.79052083333333334</c:v>
                </c:pt>
                <c:pt idx="2249">
                  <c:v>0.79053240740740738</c:v>
                </c:pt>
                <c:pt idx="2250">
                  <c:v>0.79053240740740738</c:v>
                </c:pt>
                <c:pt idx="2251">
                  <c:v>0.79054398148148153</c:v>
                </c:pt>
                <c:pt idx="2252">
                  <c:v>0.79054398148148153</c:v>
                </c:pt>
                <c:pt idx="2253">
                  <c:v>0.79055555555555557</c:v>
                </c:pt>
                <c:pt idx="2254">
                  <c:v>0.79055555555555557</c:v>
                </c:pt>
                <c:pt idx="2255">
                  <c:v>0.79056712962962961</c:v>
                </c:pt>
                <c:pt idx="2256">
                  <c:v>0.79057870370370376</c:v>
                </c:pt>
                <c:pt idx="2257">
                  <c:v>0.79057870370370376</c:v>
                </c:pt>
                <c:pt idx="2258">
                  <c:v>0.79059027777777779</c:v>
                </c:pt>
                <c:pt idx="2259">
                  <c:v>0.79059027777777779</c:v>
                </c:pt>
                <c:pt idx="2260">
                  <c:v>0.79060185185185183</c:v>
                </c:pt>
                <c:pt idx="2261">
                  <c:v>0.79060185185185183</c:v>
                </c:pt>
                <c:pt idx="2262">
                  <c:v>0.79061342592592587</c:v>
                </c:pt>
                <c:pt idx="2263">
                  <c:v>0.79061342592592587</c:v>
                </c:pt>
                <c:pt idx="2264">
                  <c:v>0.79062500000000002</c:v>
                </c:pt>
                <c:pt idx="2265">
                  <c:v>0.79062500000000002</c:v>
                </c:pt>
                <c:pt idx="2266">
                  <c:v>0.79063657407407406</c:v>
                </c:pt>
                <c:pt idx="2267">
                  <c:v>0.79063657407407406</c:v>
                </c:pt>
                <c:pt idx="2268">
                  <c:v>0.7906481481481481</c:v>
                </c:pt>
                <c:pt idx="2269">
                  <c:v>0.7906481481481481</c:v>
                </c:pt>
                <c:pt idx="2270">
                  <c:v>0.79065972222222225</c:v>
                </c:pt>
                <c:pt idx="2271">
                  <c:v>0.79065972222222225</c:v>
                </c:pt>
                <c:pt idx="2272">
                  <c:v>0.79067129629629629</c:v>
                </c:pt>
                <c:pt idx="2273">
                  <c:v>0.79068287037037033</c:v>
                </c:pt>
                <c:pt idx="2274">
                  <c:v>0.79068287037037033</c:v>
                </c:pt>
                <c:pt idx="2275">
                  <c:v>0.79069444444444448</c:v>
                </c:pt>
                <c:pt idx="2276">
                  <c:v>0.79069444444444448</c:v>
                </c:pt>
                <c:pt idx="2277">
                  <c:v>0.79070601851851852</c:v>
                </c:pt>
                <c:pt idx="2278">
                  <c:v>0.79070601851851852</c:v>
                </c:pt>
                <c:pt idx="2279">
                  <c:v>0.79071759259259256</c:v>
                </c:pt>
                <c:pt idx="2280">
                  <c:v>0.79071759259259256</c:v>
                </c:pt>
                <c:pt idx="2281">
                  <c:v>0.79072916666666671</c:v>
                </c:pt>
                <c:pt idx="2282">
                  <c:v>0.79072916666666671</c:v>
                </c:pt>
                <c:pt idx="2283">
                  <c:v>0.79074074074074074</c:v>
                </c:pt>
                <c:pt idx="2284">
                  <c:v>0.79074074074074074</c:v>
                </c:pt>
                <c:pt idx="2285">
                  <c:v>0.79075231481481478</c:v>
                </c:pt>
                <c:pt idx="2286">
                  <c:v>0.79075231481481478</c:v>
                </c:pt>
                <c:pt idx="2287">
                  <c:v>0.79076388888888893</c:v>
                </c:pt>
                <c:pt idx="2288">
                  <c:v>0.79077546296296297</c:v>
                </c:pt>
                <c:pt idx="2289">
                  <c:v>0.79077546296296297</c:v>
                </c:pt>
                <c:pt idx="2290">
                  <c:v>0.79078703703703701</c:v>
                </c:pt>
                <c:pt idx="2291">
                  <c:v>0.79078703703703701</c:v>
                </c:pt>
                <c:pt idx="2292">
                  <c:v>0.79079861111111116</c:v>
                </c:pt>
                <c:pt idx="2293">
                  <c:v>0.79079861111111116</c:v>
                </c:pt>
                <c:pt idx="2294">
                  <c:v>0.7908101851851852</c:v>
                </c:pt>
                <c:pt idx="2295">
                  <c:v>0.7908101851851852</c:v>
                </c:pt>
                <c:pt idx="2296">
                  <c:v>0.79082175925925924</c:v>
                </c:pt>
                <c:pt idx="2297">
                  <c:v>0.79082175925925924</c:v>
                </c:pt>
                <c:pt idx="2298">
                  <c:v>0.79083333333333339</c:v>
                </c:pt>
                <c:pt idx="2299">
                  <c:v>0.79083333333333339</c:v>
                </c:pt>
                <c:pt idx="2300">
                  <c:v>0.79084490740740743</c:v>
                </c:pt>
                <c:pt idx="2301">
                  <c:v>0.79084490740740743</c:v>
                </c:pt>
                <c:pt idx="2302">
                  <c:v>0.79085648148148147</c:v>
                </c:pt>
                <c:pt idx="2303">
                  <c:v>0.79085648148148147</c:v>
                </c:pt>
                <c:pt idx="2304">
                  <c:v>0.7908680555555555</c:v>
                </c:pt>
                <c:pt idx="2305">
                  <c:v>0.79087962962962965</c:v>
                </c:pt>
                <c:pt idx="2306">
                  <c:v>0.79087962962962965</c:v>
                </c:pt>
                <c:pt idx="2307">
                  <c:v>0.79089120370370369</c:v>
                </c:pt>
                <c:pt idx="2308">
                  <c:v>0.79089120370370369</c:v>
                </c:pt>
                <c:pt idx="2309">
                  <c:v>0.79090277777777773</c:v>
                </c:pt>
                <c:pt idx="2310">
                  <c:v>0.79090277777777773</c:v>
                </c:pt>
                <c:pt idx="2311">
                  <c:v>0.79091435185185188</c:v>
                </c:pt>
                <c:pt idx="2312">
                  <c:v>0.79091435185185188</c:v>
                </c:pt>
                <c:pt idx="2313">
                  <c:v>0.79092592592592592</c:v>
                </c:pt>
                <c:pt idx="2314">
                  <c:v>0.79092592592592592</c:v>
                </c:pt>
                <c:pt idx="2315">
                  <c:v>0.79093749999999996</c:v>
                </c:pt>
                <c:pt idx="2316">
                  <c:v>0.79093749999999996</c:v>
                </c:pt>
                <c:pt idx="2317">
                  <c:v>0.79094907407407411</c:v>
                </c:pt>
                <c:pt idx="2318">
                  <c:v>0.79094907407407411</c:v>
                </c:pt>
                <c:pt idx="2319">
                  <c:v>0.79096064814814815</c:v>
                </c:pt>
                <c:pt idx="2320">
                  <c:v>0.79097222222222219</c:v>
                </c:pt>
                <c:pt idx="2321">
                  <c:v>0.79097222222222219</c:v>
                </c:pt>
                <c:pt idx="2322">
                  <c:v>0.79098379629629634</c:v>
                </c:pt>
                <c:pt idx="2323">
                  <c:v>0.79098379629629634</c:v>
                </c:pt>
                <c:pt idx="2324">
                  <c:v>0.79099537037037038</c:v>
                </c:pt>
                <c:pt idx="2325">
                  <c:v>0.79099537037037038</c:v>
                </c:pt>
                <c:pt idx="2326">
                  <c:v>0.79100694444444442</c:v>
                </c:pt>
                <c:pt idx="2327">
                  <c:v>0.79100694444444442</c:v>
                </c:pt>
                <c:pt idx="2328">
                  <c:v>0.79101851851851857</c:v>
                </c:pt>
                <c:pt idx="2329">
                  <c:v>0.79101851851851857</c:v>
                </c:pt>
                <c:pt idx="2330">
                  <c:v>0.7910300925925926</c:v>
                </c:pt>
                <c:pt idx="2331">
                  <c:v>0.7910300925925926</c:v>
                </c:pt>
                <c:pt idx="2332">
                  <c:v>0.79104166666666664</c:v>
                </c:pt>
                <c:pt idx="2333">
                  <c:v>0.79104166666666664</c:v>
                </c:pt>
                <c:pt idx="2334">
                  <c:v>0.79105324074074079</c:v>
                </c:pt>
                <c:pt idx="2335">
                  <c:v>0.79105324074074079</c:v>
                </c:pt>
                <c:pt idx="2336">
                  <c:v>0.79106481481481483</c:v>
                </c:pt>
                <c:pt idx="2337">
                  <c:v>0.79107638888888887</c:v>
                </c:pt>
                <c:pt idx="2338">
                  <c:v>0.79107638888888887</c:v>
                </c:pt>
                <c:pt idx="2339">
                  <c:v>0.79108796296296291</c:v>
                </c:pt>
                <c:pt idx="2340">
                  <c:v>0.79108796296296291</c:v>
                </c:pt>
                <c:pt idx="2341">
                  <c:v>0.79109953703703706</c:v>
                </c:pt>
                <c:pt idx="2342">
                  <c:v>0.79109953703703706</c:v>
                </c:pt>
                <c:pt idx="2343">
                  <c:v>0.7911111111111111</c:v>
                </c:pt>
                <c:pt idx="2344">
                  <c:v>0.7911111111111111</c:v>
                </c:pt>
                <c:pt idx="2345">
                  <c:v>0.79112268518518514</c:v>
                </c:pt>
                <c:pt idx="2346">
                  <c:v>0.79112268518518514</c:v>
                </c:pt>
                <c:pt idx="2347">
                  <c:v>0.79113425925925929</c:v>
                </c:pt>
                <c:pt idx="2348">
                  <c:v>0.79113425925925929</c:v>
                </c:pt>
                <c:pt idx="2349">
                  <c:v>0.79114583333333333</c:v>
                </c:pt>
                <c:pt idx="2350">
                  <c:v>0.79114583333333333</c:v>
                </c:pt>
                <c:pt idx="2351">
                  <c:v>0.79115740740740736</c:v>
                </c:pt>
                <c:pt idx="2352">
                  <c:v>0.79115740740740736</c:v>
                </c:pt>
                <c:pt idx="2353">
                  <c:v>0.79116898148148151</c:v>
                </c:pt>
                <c:pt idx="2354">
                  <c:v>0.79118055555555555</c:v>
                </c:pt>
                <c:pt idx="2355">
                  <c:v>0.79118055555555555</c:v>
                </c:pt>
                <c:pt idx="2356">
                  <c:v>0.79119212962962959</c:v>
                </c:pt>
                <c:pt idx="2357">
                  <c:v>0.79119212962962959</c:v>
                </c:pt>
                <c:pt idx="2358">
                  <c:v>0.79120370370370374</c:v>
                </c:pt>
                <c:pt idx="2359">
                  <c:v>0.79120370370370374</c:v>
                </c:pt>
                <c:pt idx="2360">
                  <c:v>0.79121527777777778</c:v>
                </c:pt>
                <c:pt idx="2361">
                  <c:v>0.79121527777777778</c:v>
                </c:pt>
                <c:pt idx="2362">
                  <c:v>0.79122685185185182</c:v>
                </c:pt>
                <c:pt idx="2363">
                  <c:v>0.79122685185185182</c:v>
                </c:pt>
                <c:pt idx="2364">
                  <c:v>0.79123842592592597</c:v>
                </c:pt>
                <c:pt idx="2365">
                  <c:v>0.79123842592592597</c:v>
                </c:pt>
                <c:pt idx="2366">
                  <c:v>0.79125000000000001</c:v>
                </c:pt>
                <c:pt idx="2367">
                  <c:v>0.79125000000000001</c:v>
                </c:pt>
                <c:pt idx="2368">
                  <c:v>0.79126157407407405</c:v>
                </c:pt>
                <c:pt idx="2369">
                  <c:v>0.7912731481481482</c:v>
                </c:pt>
                <c:pt idx="2370">
                  <c:v>0.7912731481481482</c:v>
                </c:pt>
                <c:pt idx="2371">
                  <c:v>0.79128472222222224</c:v>
                </c:pt>
                <c:pt idx="2372">
                  <c:v>0.79128472222222224</c:v>
                </c:pt>
                <c:pt idx="2373">
                  <c:v>0.79129629629629628</c:v>
                </c:pt>
                <c:pt idx="2374">
                  <c:v>0.79129629629629628</c:v>
                </c:pt>
                <c:pt idx="2375">
                  <c:v>0.79130787037037043</c:v>
                </c:pt>
                <c:pt idx="2376">
                  <c:v>0.79130787037037043</c:v>
                </c:pt>
                <c:pt idx="2377">
                  <c:v>0.79131944444444446</c:v>
                </c:pt>
                <c:pt idx="2378">
                  <c:v>0.79131944444444446</c:v>
                </c:pt>
                <c:pt idx="2379">
                  <c:v>0.7913310185185185</c:v>
                </c:pt>
                <c:pt idx="2380">
                  <c:v>0.7913310185185185</c:v>
                </c:pt>
                <c:pt idx="2381">
                  <c:v>0.79134259259259254</c:v>
                </c:pt>
                <c:pt idx="2382">
                  <c:v>0.79134259259259254</c:v>
                </c:pt>
                <c:pt idx="2383">
                  <c:v>0.79135416666666669</c:v>
                </c:pt>
                <c:pt idx="2384">
                  <c:v>0.79135416666666669</c:v>
                </c:pt>
                <c:pt idx="2385">
                  <c:v>0.79136574074074073</c:v>
                </c:pt>
                <c:pt idx="2386">
                  <c:v>0.79137731481481477</c:v>
                </c:pt>
                <c:pt idx="2387">
                  <c:v>0.79137731481481477</c:v>
                </c:pt>
                <c:pt idx="2388">
                  <c:v>0.79138888888888892</c:v>
                </c:pt>
                <c:pt idx="2389">
                  <c:v>0.79138888888888892</c:v>
                </c:pt>
                <c:pt idx="2390">
                  <c:v>0.79140046296296296</c:v>
                </c:pt>
                <c:pt idx="2391">
                  <c:v>0.79140046296296296</c:v>
                </c:pt>
                <c:pt idx="2392">
                  <c:v>0.791412037037037</c:v>
                </c:pt>
                <c:pt idx="2393">
                  <c:v>0.791412037037037</c:v>
                </c:pt>
                <c:pt idx="2394">
                  <c:v>0.79142361111111115</c:v>
                </c:pt>
                <c:pt idx="2395">
                  <c:v>0.79142361111111115</c:v>
                </c:pt>
                <c:pt idx="2396">
                  <c:v>0.79143518518518519</c:v>
                </c:pt>
                <c:pt idx="2397">
                  <c:v>0.79143518518518519</c:v>
                </c:pt>
                <c:pt idx="2398">
                  <c:v>0.79144675925925922</c:v>
                </c:pt>
                <c:pt idx="2399">
                  <c:v>0.79144675925925922</c:v>
                </c:pt>
                <c:pt idx="2400">
                  <c:v>0.79145833333333337</c:v>
                </c:pt>
                <c:pt idx="2401">
                  <c:v>0.79145833333333337</c:v>
                </c:pt>
                <c:pt idx="2402">
                  <c:v>0.79146990740740741</c:v>
                </c:pt>
                <c:pt idx="2403">
                  <c:v>0.79146990740740741</c:v>
                </c:pt>
                <c:pt idx="2404">
                  <c:v>0.79148148148148145</c:v>
                </c:pt>
                <c:pt idx="2405">
                  <c:v>0.79148148148148145</c:v>
                </c:pt>
                <c:pt idx="2406">
                  <c:v>0.7914930555555556</c:v>
                </c:pt>
                <c:pt idx="2407">
                  <c:v>0.79150462962962964</c:v>
                </c:pt>
                <c:pt idx="2408">
                  <c:v>0.79150462962962964</c:v>
                </c:pt>
                <c:pt idx="2409">
                  <c:v>0.79151620370370368</c:v>
                </c:pt>
                <c:pt idx="2410">
                  <c:v>0.79151620370370368</c:v>
                </c:pt>
                <c:pt idx="2411">
                  <c:v>0.79152777777777783</c:v>
                </c:pt>
                <c:pt idx="2412">
                  <c:v>0.79152777777777783</c:v>
                </c:pt>
                <c:pt idx="2413">
                  <c:v>0.79153935185185187</c:v>
                </c:pt>
                <c:pt idx="2414">
                  <c:v>0.79153935185185187</c:v>
                </c:pt>
                <c:pt idx="2415">
                  <c:v>0.79155092592592591</c:v>
                </c:pt>
                <c:pt idx="2416">
                  <c:v>0.79155092592592591</c:v>
                </c:pt>
                <c:pt idx="2417">
                  <c:v>0.79156249999999995</c:v>
                </c:pt>
                <c:pt idx="2418">
                  <c:v>0.79156249999999995</c:v>
                </c:pt>
                <c:pt idx="2419">
                  <c:v>0.7915740740740741</c:v>
                </c:pt>
                <c:pt idx="2420">
                  <c:v>0.7915740740740741</c:v>
                </c:pt>
                <c:pt idx="2421">
                  <c:v>0.79158564814814814</c:v>
                </c:pt>
                <c:pt idx="2422">
                  <c:v>0.79158564814814814</c:v>
                </c:pt>
                <c:pt idx="2423">
                  <c:v>0.79159722222222217</c:v>
                </c:pt>
                <c:pt idx="2424">
                  <c:v>0.79159722222222217</c:v>
                </c:pt>
                <c:pt idx="2425">
                  <c:v>0.79160879629629632</c:v>
                </c:pt>
                <c:pt idx="2426">
                  <c:v>0.79162037037037036</c:v>
                </c:pt>
                <c:pt idx="2427">
                  <c:v>0.79162037037037036</c:v>
                </c:pt>
                <c:pt idx="2428">
                  <c:v>0.7916319444444444</c:v>
                </c:pt>
                <c:pt idx="2429">
                  <c:v>0.7916319444444444</c:v>
                </c:pt>
                <c:pt idx="2430">
                  <c:v>0.79164351851851855</c:v>
                </c:pt>
                <c:pt idx="2431">
                  <c:v>0.79164351851851855</c:v>
                </c:pt>
                <c:pt idx="2432">
                  <c:v>0.79165509259259259</c:v>
                </c:pt>
                <c:pt idx="2433">
                  <c:v>0.79165509259259259</c:v>
                </c:pt>
                <c:pt idx="2434">
                  <c:v>0.79166666666666663</c:v>
                </c:pt>
                <c:pt idx="2435">
                  <c:v>0.79166666666666663</c:v>
                </c:pt>
                <c:pt idx="2436">
                  <c:v>0.79167824074074078</c:v>
                </c:pt>
                <c:pt idx="2437">
                  <c:v>0.79168981481481482</c:v>
                </c:pt>
                <c:pt idx="2438">
                  <c:v>0.79168981481481482</c:v>
                </c:pt>
                <c:pt idx="2439">
                  <c:v>0.79170138888888886</c:v>
                </c:pt>
                <c:pt idx="2440">
                  <c:v>0.79170138888888886</c:v>
                </c:pt>
                <c:pt idx="2441">
                  <c:v>0.79171296296296301</c:v>
                </c:pt>
                <c:pt idx="2442">
                  <c:v>0.79171296296296301</c:v>
                </c:pt>
                <c:pt idx="2443">
                  <c:v>0.79172453703703705</c:v>
                </c:pt>
                <c:pt idx="2444">
                  <c:v>0.79172453703703705</c:v>
                </c:pt>
                <c:pt idx="2445">
                  <c:v>0.79173611111111108</c:v>
                </c:pt>
                <c:pt idx="2446">
                  <c:v>0.79173611111111108</c:v>
                </c:pt>
                <c:pt idx="2447">
                  <c:v>0.79174768518518523</c:v>
                </c:pt>
                <c:pt idx="2448">
                  <c:v>0.79174768518518523</c:v>
                </c:pt>
                <c:pt idx="2449">
                  <c:v>0.79175925925925927</c:v>
                </c:pt>
                <c:pt idx="2450">
                  <c:v>0.79175925925925927</c:v>
                </c:pt>
                <c:pt idx="2451">
                  <c:v>0.79177083333333331</c:v>
                </c:pt>
                <c:pt idx="2452">
                  <c:v>0.79177083333333331</c:v>
                </c:pt>
                <c:pt idx="2453">
                  <c:v>0.79178240740740746</c:v>
                </c:pt>
                <c:pt idx="2454">
                  <c:v>0.79178240740740746</c:v>
                </c:pt>
                <c:pt idx="2455">
                  <c:v>0.7917939814814815</c:v>
                </c:pt>
                <c:pt idx="2456">
                  <c:v>0.79180555555555554</c:v>
                </c:pt>
                <c:pt idx="2457">
                  <c:v>0.79180555555555554</c:v>
                </c:pt>
                <c:pt idx="2458">
                  <c:v>0.79181712962962958</c:v>
                </c:pt>
                <c:pt idx="2459">
                  <c:v>0.79181712962962958</c:v>
                </c:pt>
                <c:pt idx="2460">
                  <c:v>0.79182870370370373</c:v>
                </c:pt>
                <c:pt idx="2461">
                  <c:v>0.79182870370370373</c:v>
                </c:pt>
                <c:pt idx="2462">
                  <c:v>0.79184027777777777</c:v>
                </c:pt>
                <c:pt idx="2463">
                  <c:v>0.79184027777777777</c:v>
                </c:pt>
                <c:pt idx="2464">
                  <c:v>0.79185185185185181</c:v>
                </c:pt>
                <c:pt idx="2465">
                  <c:v>0.79185185185185181</c:v>
                </c:pt>
                <c:pt idx="2466">
                  <c:v>0.79186342592592596</c:v>
                </c:pt>
                <c:pt idx="2467">
                  <c:v>0.79186342592592596</c:v>
                </c:pt>
                <c:pt idx="2468">
                  <c:v>0.791875</c:v>
                </c:pt>
                <c:pt idx="2469">
                  <c:v>0.791875</c:v>
                </c:pt>
                <c:pt idx="2470">
                  <c:v>0.79188657407407403</c:v>
                </c:pt>
                <c:pt idx="2471">
                  <c:v>0.79188657407407403</c:v>
                </c:pt>
                <c:pt idx="2472">
                  <c:v>0.79189814814814818</c:v>
                </c:pt>
                <c:pt idx="2473">
                  <c:v>0.79190972222222222</c:v>
                </c:pt>
                <c:pt idx="2474">
                  <c:v>0.79190972222222222</c:v>
                </c:pt>
                <c:pt idx="2475">
                  <c:v>0.79192129629629626</c:v>
                </c:pt>
                <c:pt idx="2476">
                  <c:v>0.79192129629629626</c:v>
                </c:pt>
                <c:pt idx="2477">
                  <c:v>0.79193287037037041</c:v>
                </c:pt>
                <c:pt idx="2478">
                  <c:v>0.79193287037037041</c:v>
                </c:pt>
                <c:pt idx="2479">
                  <c:v>0.79194444444444445</c:v>
                </c:pt>
                <c:pt idx="2480">
                  <c:v>0.79194444444444445</c:v>
                </c:pt>
                <c:pt idx="2481">
                  <c:v>0.79195601851851849</c:v>
                </c:pt>
                <c:pt idx="2482">
                  <c:v>0.79195601851851849</c:v>
                </c:pt>
                <c:pt idx="2483">
                  <c:v>0.79196759259259264</c:v>
                </c:pt>
                <c:pt idx="2484">
                  <c:v>0.79196759259259264</c:v>
                </c:pt>
                <c:pt idx="2485">
                  <c:v>0.79197916666666668</c:v>
                </c:pt>
                <c:pt idx="2486">
                  <c:v>0.79197916666666668</c:v>
                </c:pt>
                <c:pt idx="2487">
                  <c:v>0.79199074074074072</c:v>
                </c:pt>
                <c:pt idx="2488">
                  <c:v>0.79199074074074072</c:v>
                </c:pt>
                <c:pt idx="2489">
                  <c:v>0.79200231481481487</c:v>
                </c:pt>
                <c:pt idx="2490">
                  <c:v>0.79201388888888891</c:v>
                </c:pt>
                <c:pt idx="2491">
                  <c:v>0.79201388888888891</c:v>
                </c:pt>
                <c:pt idx="2492">
                  <c:v>0.79202546296296295</c:v>
                </c:pt>
                <c:pt idx="2493">
                  <c:v>0.79202546296296295</c:v>
                </c:pt>
                <c:pt idx="2494">
                  <c:v>0.79203703703703698</c:v>
                </c:pt>
                <c:pt idx="2495">
                  <c:v>0.79203703703703698</c:v>
                </c:pt>
                <c:pt idx="2496">
                  <c:v>0.79204861111111113</c:v>
                </c:pt>
                <c:pt idx="2497">
                  <c:v>0.79204861111111113</c:v>
                </c:pt>
                <c:pt idx="2498">
                  <c:v>0.79206018518518517</c:v>
                </c:pt>
                <c:pt idx="2499">
                  <c:v>0.79206018518518517</c:v>
                </c:pt>
                <c:pt idx="2500">
                  <c:v>0.79207175925925921</c:v>
                </c:pt>
                <c:pt idx="2501">
                  <c:v>0.79207175925925921</c:v>
                </c:pt>
                <c:pt idx="2502">
                  <c:v>0.79208333333333336</c:v>
                </c:pt>
                <c:pt idx="2503">
                  <c:v>0.79208333333333336</c:v>
                </c:pt>
                <c:pt idx="2504">
                  <c:v>0.7920949074074074</c:v>
                </c:pt>
                <c:pt idx="2505">
                  <c:v>0.7920949074074074</c:v>
                </c:pt>
                <c:pt idx="2506">
                  <c:v>0.79210648148148144</c:v>
                </c:pt>
                <c:pt idx="2507">
                  <c:v>0.79211805555555559</c:v>
                </c:pt>
                <c:pt idx="2508">
                  <c:v>0.79211805555555559</c:v>
                </c:pt>
                <c:pt idx="2509">
                  <c:v>0.79212962962962963</c:v>
                </c:pt>
                <c:pt idx="2510">
                  <c:v>0.79212962962962963</c:v>
                </c:pt>
                <c:pt idx="2511">
                  <c:v>0.79214120370370367</c:v>
                </c:pt>
                <c:pt idx="2512">
                  <c:v>0.79214120370370367</c:v>
                </c:pt>
                <c:pt idx="2513">
                  <c:v>0.79215277777777782</c:v>
                </c:pt>
                <c:pt idx="2514">
                  <c:v>0.79215277777777782</c:v>
                </c:pt>
                <c:pt idx="2515">
                  <c:v>0.79216435185185186</c:v>
                </c:pt>
                <c:pt idx="2516">
                  <c:v>0.79216435185185186</c:v>
                </c:pt>
                <c:pt idx="2517">
                  <c:v>0.79217592592592589</c:v>
                </c:pt>
                <c:pt idx="2518">
                  <c:v>0.79217592592592589</c:v>
                </c:pt>
                <c:pt idx="2519">
                  <c:v>0.79218750000000004</c:v>
                </c:pt>
                <c:pt idx="2520">
                  <c:v>0.79218750000000004</c:v>
                </c:pt>
                <c:pt idx="2521">
                  <c:v>0.79219907407407408</c:v>
                </c:pt>
                <c:pt idx="2522">
                  <c:v>0.79221064814814812</c:v>
                </c:pt>
                <c:pt idx="2523">
                  <c:v>0.79221064814814812</c:v>
                </c:pt>
                <c:pt idx="2524">
                  <c:v>0.79222222222222227</c:v>
                </c:pt>
                <c:pt idx="2525">
                  <c:v>0.79222222222222227</c:v>
                </c:pt>
                <c:pt idx="2526">
                  <c:v>0.79223379629629631</c:v>
                </c:pt>
                <c:pt idx="2527">
                  <c:v>0.79223379629629631</c:v>
                </c:pt>
                <c:pt idx="2528">
                  <c:v>0.79224537037037035</c:v>
                </c:pt>
                <c:pt idx="2529">
                  <c:v>0.79224537037037035</c:v>
                </c:pt>
                <c:pt idx="2530">
                  <c:v>0.7922569444444445</c:v>
                </c:pt>
                <c:pt idx="2531">
                  <c:v>0.7922569444444445</c:v>
                </c:pt>
                <c:pt idx="2532">
                  <c:v>0.79226851851851854</c:v>
                </c:pt>
                <c:pt idx="2533">
                  <c:v>0.79226851851851854</c:v>
                </c:pt>
                <c:pt idx="2534">
                  <c:v>0.79228009259259258</c:v>
                </c:pt>
                <c:pt idx="2535">
                  <c:v>0.79228009259259258</c:v>
                </c:pt>
                <c:pt idx="2536">
                  <c:v>0.79229166666666662</c:v>
                </c:pt>
                <c:pt idx="2537">
                  <c:v>0.79229166666666662</c:v>
                </c:pt>
                <c:pt idx="2538">
                  <c:v>0.79230324074074077</c:v>
                </c:pt>
                <c:pt idx="2539">
                  <c:v>0.79230324074074077</c:v>
                </c:pt>
                <c:pt idx="2540">
                  <c:v>0.79231481481481481</c:v>
                </c:pt>
                <c:pt idx="2541">
                  <c:v>0.79232638888888884</c:v>
                </c:pt>
                <c:pt idx="2542">
                  <c:v>0.79232638888888884</c:v>
                </c:pt>
                <c:pt idx="2543">
                  <c:v>0.79233796296296299</c:v>
                </c:pt>
                <c:pt idx="2544">
                  <c:v>0.79233796296296299</c:v>
                </c:pt>
                <c:pt idx="2545">
                  <c:v>0.79234953703703703</c:v>
                </c:pt>
                <c:pt idx="2546">
                  <c:v>0.79234953703703703</c:v>
                </c:pt>
                <c:pt idx="2547">
                  <c:v>0.79236111111111107</c:v>
                </c:pt>
                <c:pt idx="2548">
                  <c:v>0.79236111111111107</c:v>
                </c:pt>
                <c:pt idx="2549">
                  <c:v>0.79237268518518522</c:v>
                </c:pt>
                <c:pt idx="2550">
                  <c:v>0.79237268518518522</c:v>
                </c:pt>
                <c:pt idx="2551">
                  <c:v>0.79238425925925926</c:v>
                </c:pt>
                <c:pt idx="2552">
                  <c:v>0.79238425925925926</c:v>
                </c:pt>
                <c:pt idx="2553">
                  <c:v>0.7923958333333333</c:v>
                </c:pt>
                <c:pt idx="2554">
                  <c:v>0.7923958333333333</c:v>
                </c:pt>
                <c:pt idx="2555">
                  <c:v>0.79240740740740745</c:v>
                </c:pt>
                <c:pt idx="2556">
                  <c:v>0.79240740740740745</c:v>
                </c:pt>
                <c:pt idx="2557">
                  <c:v>0.79241898148148149</c:v>
                </c:pt>
                <c:pt idx="2558">
                  <c:v>0.79243055555555553</c:v>
                </c:pt>
                <c:pt idx="2559">
                  <c:v>0.79243055555555553</c:v>
                </c:pt>
                <c:pt idx="2560">
                  <c:v>0.79244212962962968</c:v>
                </c:pt>
                <c:pt idx="2561">
                  <c:v>0.79244212962962968</c:v>
                </c:pt>
                <c:pt idx="2562">
                  <c:v>0.79245370370370372</c:v>
                </c:pt>
                <c:pt idx="2563">
                  <c:v>0.79245370370370372</c:v>
                </c:pt>
                <c:pt idx="2564">
                  <c:v>0.79246527777777775</c:v>
                </c:pt>
                <c:pt idx="2565">
                  <c:v>0.79246527777777775</c:v>
                </c:pt>
                <c:pt idx="2566">
                  <c:v>0.7924768518518519</c:v>
                </c:pt>
                <c:pt idx="2567">
                  <c:v>0.7924768518518519</c:v>
                </c:pt>
                <c:pt idx="2568">
                  <c:v>0.79248842592592594</c:v>
                </c:pt>
                <c:pt idx="2569">
                  <c:v>0.79248842592592594</c:v>
                </c:pt>
                <c:pt idx="2570">
                  <c:v>0.79249999999999998</c:v>
                </c:pt>
                <c:pt idx="2571">
                  <c:v>0.79249999999999998</c:v>
                </c:pt>
                <c:pt idx="2572">
                  <c:v>0.79251157407407402</c:v>
                </c:pt>
                <c:pt idx="2573">
                  <c:v>0.79252314814814817</c:v>
                </c:pt>
                <c:pt idx="2574">
                  <c:v>0.79252314814814817</c:v>
                </c:pt>
                <c:pt idx="2575">
                  <c:v>0.79253472222222221</c:v>
                </c:pt>
                <c:pt idx="2576">
                  <c:v>0.79253472222222221</c:v>
                </c:pt>
                <c:pt idx="2577">
                  <c:v>0.79254629629629625</c:v>
                </c:pt>
                <c:pt idx="2578">
                  <c:v>0.79254629629629625</c:v>
                </c:pt>
                <c:pt idx="2579">
                  <c:v>0.7925578703703704</c:v>
                </c:pt>
                <c:pt idx="2580">
                  <c:v>0.7925578703703704</c:v>
                </c:pt>
                <c:pt idx="2581">
                  <c:v>0.79256944444444444</c:v>
                </c:pt>
                <c:pt idx="2582">
                  <c:v>0.79256944444444444</c:v>
                </c:pt>
                <c:pt idx="2583">
                  <c:v>0.79258101851851848</c:v>
                </c:pt>
                <c:pt idx="2584">
                  <c:v>0.79258101851851848</c:v>
                </c:pt>
                <c:pt idx="2585">
                  <c:v>0.79259259259259263</c:v>
                </c:pt>
                <c:pt idx="2586">
                  <c:v>0.79259259259259263</c:v>
                </c:pt>
                <c:pt idx="2587">
                  <c:v>0.79260416666666667</c:v>
                </c:pt>
                <c:pt idx="2588">
                  <c:v>0.79260416666666667</c:v>
                </c:pt>
                <c:pt idx="2589">
                  <c:v>0.7926157407407407</c:v>
                </c:pt>
                <c:pt idx="2590">
                  <c:v>0.7926157407407407</c:v>
                </c:pt>
                <c:pt idx="2591">
                  <c:v>0.79262731481481485</c:v>
                </c:pt>
                <c:pt idx="2592">
                  <c:v>0.79263888888888889</c:v>
                </c:pt>
                <c:pt idx="2593">
                  <c:v>0.79263888888888889</c:v>
                </c:pt>
                <c:pt idx="2594">
                  <c:v>0.79265046296296293</c:v>
                </c:pt>
                <c:pt idx="2595">
                  <c:v>0.79265046296296293</c:v>
                </c:pt>
                <c:pt idx="2596">
                  <c:v>0.79266203703703708</c:v>
                </c:pt>
                <c:pt idx="2597">
                  <c:v>0.79266203703703708</c:v>
                </c:pt>
                <c:pt idx="2598">
                  <c:v>0.79267361111111112</c:v>
                </c:pt>
                <c:pt idx="2599">
                  <c:v>0.79267361111111112</c:v>
                </c:pt>
                <c:pt idx="2600">
                  <c:v>0.79268518518518516</c:v>
                </c:pt>
                <c:pt idx="2601">
                  <c:v>0.79268518518518516</c:v>
                </c:pt>
                <c:pt idx="2602">
                  <c:v>0.79269675925925931</c:v>
                </c:pt>
                <c:pt idx="2603">
                  <c:v>0.79269675925925931</c:v>
                </c:pt>
                <c:pt idx="2604">
                  <c:v>0.79270833333333335</c:v>
                </c:pt>
                <c:pt idx="2605">
                  <c:v>0.79270833333333335</c:v>
                </c:pt>
                <c:pt idx="2606">
                  <c:v>0.79271990740740739</c:v>
                </c:pt>
                <c:pt idx="2607">
                  <c:v>0.79271990740740739</c:v>
                </c:pt>
                <c:pt idx="2608">
                  <c:v>0.79273148148148154</c:v>
                </c:pt>
                <c:pt idx="2609">
                  <c:v>0.79273148148148154</c:v>
                </c:pt>
                <c:pt idx="2610">
                  <c:v>0.79274305555555558</c:v>
                </c:pt>
                <c:pt idx="2611">
                  <c:v>0.79275462962962961</c:v>
                </c:pt>
                <c:pt idx="2612">
                  <c:v>0.79275462962962961</c:v>
                </c:pt>
                <c:pt idx="2613">
                  <c:v>0.79276620370370365</c:v>
                </c:pt>
                <c:pt idx="2614">
                  <c:v>0.79276620370370365</c:v>
                </c:pt>
                <c:pt idx="2615">
                  <c:v>0.7927777777777778</c:v>
                </c:pt>
                <c:pt idx="2616">
                  <c:v>0.7927777777777778</c:v>
                </c:pt>
                <c:pt idx="2617">
                  <c:v>0.79278935185185184</c:v>
                </c:pt>
                <c:pt idx="2618">
                  <c:v>0.79278935185185184</c:v>
                </c:pt>
                <c:pt idx="2619">
                  <c:v>0.79280092592592588</c:v>
                </c:pt>
                <c:pt idx="2620">
                  <c:v>0.79280092592592588</c:v>
                </c:pt>
                <c:pt idx="2621">
                  <c:v>0.79281250000000003</c:v>
                </c:pt>
                <c:pt idx="2622">
                  <c:v>0.79281250000000003</c:v>
                </c:pt>
                <c:pt idx="2623">
                  <c:v>0.79282407407407407</c:v>
                </c:pt>
                <c:pt idx="2624">
                  <c:v>0.79282407407407407</c:v>
                </c:pt>
                <c:pt idx="2625">
                  <c:v>0.79283564814814811</c:v>
                </c:pt>
                <c:pt idx="2626">
                  <c:v>0.79283564814814811</c:v>
                </c:pt>
                <c:pt idx="2627">
                  <c:v>0.79284722222222226</c:v>
                </c:pt>
                <c:pt idx="2628">
                  <c:v>0.7928587962962963</c:v>
                </c:pt>
                <c:pt idx="2629">
                  <c:v>0.7928587962962963</c:v>
                </c:pt>
                <c:pt idx="2630">
                  <c:v>0.79287037037037034</c:v>
                </c:pt>
                <c:pt idx="2631">
                  <c:v>0.79287037037037034</c:v>
                </c:pt>
                <c:pt idx="2632">
                  <c:v>0.79288194444444449</c:v>
                </c:pt>
                <c:pt idx="2633">
                  <c:v>0.79288194444444449</c:v>
                </c:pt>
                <c:pt idx="2634">
                  <c:v>0.79289351851851853</c:v>
                </c:pt>
                <c:pt idx="2635">
                  <c:v>0.79289351851851853</c:v>
                </c:pt>
                <c:pt idx="2636">
                  <c:v>0.79290509259259256</c:v>
                </c:pt>
                <c:pt idx="2637">
                  <c:v>0.79290509259259256</c:v>
                </c:pt>
                <c:pt idx="2638">
                  <c:v>0.79291666666666671</c:v>
                </c:pt>
                <c:pt idx="2639">
                  <c:v>0.79291666666666671</c:v>
                </c:pt>
                <c:pt idx="2640">
                  <c:v>0.79292824074074075</c:v>
                </c:pt>
                <c:pt idx="2641">
                  <c:v>0.79292824074074075</c:v>
                </c:pt>
                <c:pt idx="2642">
                  <c:v>0.79293981481481479</c:v>
                </c:pt>
                <c:pt idx="2643">
                  <c:v>0.79293981481481479</c:v>
                </c:pt>
                <c:pt idx="2644">
                  <c:v>0.79295138888888894</c:v>
                </c:pt>
                <c:pt idx="2645">
                  <c:v>0.79296296296296298</c:v>
                </c:pt>
                <c:pt idx="2646">
                  <c:v>0.79296296296296298</c:v>
                </c:pt>
                <c:pt idx="2647">
                  <c:v>0.79297453703703702</c:v>
                </c:pt>
                <c:pt idx="2648">
                  <c:v>0.79297453703703702</c:v>
                </c:pt>
                <c:pt idx="2649">
                  <c:v>0.79298611111111106</c:v>
                </c:pt>
                <c:pt idx="2650">
                  <c:v>0.79298611111111106</c:v>
                </c:pt>
                <c:pt idx="2651">
                  <c:v>0.79299768518518521</c:v>
                </c:pt>
                <c:pt idx="2652">
                  <c:v>0.79299768518518521</c:v>
                </c:pt>
                <c:pt idx="2653">
                  <c:v>0.79300925925925925</c:v>
                </c:pt>
                <c:pt idx="2654">
                  <c:v>0.79300925925925925</c:v>
                </c:pt>
                <c:pt idx="2655">
                  <c:v>0.79302083333333329</c:v>
                </c:pt>
                <c:pt idx="2656">
                  <c:v>0.79302083333333329</c:v>
                </c:pt>
                <c:pt idx="2657">
                  <c:v>0.79303240740740744</c:v>
                </c:pt>
                <c:pt idx="2658">
                  <c:v>0.79303240740740744</c:v>
                </c:pt>
                <c:pt idx="2659">
                  <c:v>0.79304398148148147</c:v>
                </c:pt>
                <c:pt idx="2660">
                  <c:v>0.79305555555555551</c:v>
                </c:pt>
                <c:pt idx="2661">
                  <c:v>0.79305555555555551</c:v>
                </c:pt>
                <c:pt idx="2662">
                  <c:v>0.79306712962962966</c:v>
                </c:pt>
                <c:pt idx="2663">
                  <c:v>0.79306712962962966</c:v>
                </c:pt>
                <c:pt idx="2664">
                  <c:v>0.7930787037037037</c:v>
                </c:pt>
                <c:pt idx="2665">
                  <c:v>0.7930787037037037</c:v>
                </c:pt>
                <c:pt idx="2666">
                  <c:v>0.79309027777777774</c:v>
                </c:pt>
                <c:pt idx="2667">
                  <c:v>0.79309027777777774</c:v>
                </c:pt>
                <c:pt idx="2668">
                  <c:v>0.79310185185185189</c:v>
                </c:pt>
                <c:pt idx="2669">
                  <c:v>0.79310185185185189</c:v>
                </c:pt>
                <c:pt idx="2670">
                  <c:v>0.79311342592592593</c:v>
                </c:pt>
                <c:pt idx="2671">
                  <c:v>0.79311342592592593</c:v>
                </c:pt>
                <c:pt idx="2672">
                  <c:v>0.79312499999999997</c:v>
                </c:pt>
                <c:pt idx="2673">
                  <c:v>0.79312499999999997</c:v>
                </c:pt>
                <c:pt idx="2674">
                  <c:v>0.79313657407407412</c:v>
                </c:pt>
                <c:pt idx="2675">
                  <c:v>0.79313657407407412</c:v>
                </c:pt>
                <c:pt idx="2676">
                  <c:v>0.79314814814814816</c:v>
                </c:pt>
                <c:pt idx="2677">
                  <c:v>0.7931597222222222</c:v>
                </c:pt>
                <c:pt idx="2678">
                  <c:v>0.7931597222222222</c:v>
                </c:pt>
                <c:pt idx="2679">
                  <c:v>0.79317129629629635</c:v>
                </c:pt>
                <c:pt idx="2680">
                  <c:v>0.79317129629629635</c:v>
                </c:pt>
                <c:pt idx="2681">
                  <c:v>0.79318287037037039</c:v>
                </c:pt>
                <c:pt idx="2682">
                  <c:v>0.79318287037037039</c:v>
                </c:pt>
                <c:pt idx="2683">
                  <c:v>0.79319444444444442</c:v>
                </c:pt>
                <c:pt idx="2684">
                  <c:v>0.79319444444444442</c:v>
                </c:pt>
                <c:pt idx="2685">
                  <c:v>0.79320601851851846</c:v>
                </c:pt>
                <c:pt idx="2686">
                  <c:v>0.79320601851851846</c:v>
                </c:pt>
                <c:pt idx="2687">
                  <c:v>0.79321759259259261</c:v>
                </c:pt>
                <c:pt idx="2688">
                  <c:v>0.79321759259259261</c:v>
                </c:pt>
                <c:pt idx="2689">
                  <c:v>0.79322916666666665</c:v>
                </c:pt>
                <c:pt idx="2690">
                  <c:v>0.79322916666666665</c:v>
                </c:pt>
                <c:pt idx="2691">
                  <c:v>0.79324074074074069</c:v>
                </c:pt>
                <c:pt idx="2692">
                  <c:v>0.79325231481481484</c:v>
                </c:pt>
                <c:pt idx="2693">
                  <c:v>0.79325231481481484</c:v>
                </c:pt>
                <c:pt idx="2694">
                  <c:v>0.79326388888888888</c:v>
                </c:pt>
                <c:pt idx="2695">
                  <c:v>0.79326388888888888</c:v>
                </c:pt>
                <c:pt idx="2696">
                  <c:v>0.79327546296296292</c:v>
                </c:pt>
                <c:pt idx="2697">
                  <c:v>0.79327546296296292</c:v>
                </c:pt>
                <c:pt idx="2698">
                  <c:v>0.79328703703703707</c:v>
                </c:pt>
                <c:pt idx="2699">
                  <c:v>0.79328703703703707</c:v>
                </c:pt>
                <c:pt idx="2700">
                  <c:v>0.79329861111111111</c:v>
                </c:pt>
                <c:pt idx="2701">
                  <c:v>0.79329861111111111</c:v>
                </c:pt>
                <c:pt idx="2702">
                  <c:v>0.79331018518518515</c:v>
                </c:pt>
                <c:pt idx="2703">
                  <c:v>0.79331018518518515</c:v>
                </c:pt>
                <c:pt idx="2704">
                  <c:v>0.7933217592592593</c:v>
                </c:pt>
                <c:pt idx="2705">
                  <c:v>0.7933217592592593</c:v>
                </c:pt>
                <c:pt idx="2706">
                  <c:v>0.79333333333333333</c:v>
                </c:pt>
                <c:pt idx="2707">
                  <c:v>0.79334490740740737</c:v>
                </c:pt>
                <c:pt idx="2708">
                  <c:v>0.79334490740740737</c:v>
                </c:pt>
                <c:pt idx="2709">
                  <c:v>0.79335648148148152</c:v>
                </c:pt>
                <c:pt idx="2710">
                  <c:v>0.79335648148148152</c:v>
                </c:pt>
                <c:pt idx="2711">
                  <c:v>0.79336805555555556</c:v>
                </c:pt>
                <c:pt idx="2712">
                  <c:v>0.79336805555555556</c:v>
                </c:pt>
                <c:pt idx="2713">
                  <c:v>0.7933796296296296</c:v>
                </c:pt>
                <c:pt idx="2714">
                  <c:v>0.7933796296296296</c:v>
                </c:pt>
                <c:pt idx="2715">
                  <c:v>0.79339120370370375</c:v>
                </c:pt>
                <c:pt idx="2716">
                  <c:v>0.79339120370370375</c:v>
                </c:pt>
                <c:pt idx="2717">
                  <c:v>0.79340277777777779</c:v>
                </c:pt>
                <c:pt idx="2718">
                  <c:v>0.79340277777777779</c:v>
                </c:pt>
                <c:pt idx="2719">
                  <c:v>0.79341435185185183</c:v>
                </c:pt>
                <c:pt idx="2720">
                  <c:v>0.79341435185185183</c:v>
                </c:pt>
                <c:pt idx="2721">
                  <c:v>0.79342592592592598</c:v>
                </c:pt>
                <c:pt idx="2722">
                  <c:v>0.79342592592592598</c:v>
                </c:pt>
                <c:pt idx="2723">
                  <c:v>0.79343750000000002</c:v>
                </c:pt>
                <c:pt idx="2724">
                  <c:v>0.79343750000000002</c:v>
                </c:pt>
                <c:pt idx="2725">
                  <c:v>0.79344907407407406</c:v>
                </c:pt>
                <c:pt idx="2726">
                  <c:v>0.79344907407407406</c:v>
                </c:pt>
                <c:pt idx="2727">
                  <c:v>0.7934606481481481</c:v>
                </c:pt>
                <c:pt idx="2728">
                  <c:v>0.79347222222222225</c:v>
                </c:pt>
                <c:pt idx="2729">
                  <c:v>0.79347222222222225</c:v>
                </c:pt>
                <c:pt idx="2730">
                  <c:v>0.79348379629629628</c:v>
                </c:pt>
                <c:pt idx="2731">
                  <c:v>0.79348379629629628</c:v>
                </c:pt>
                <c:pt idx="2732">
                  <c:v>0.79349537037037032</c:v>
                </c:pt>
                <c:pt idx="2733">
                  <c:v>0.79349537037037032</c:v>
                </c:pt>
                <c:pt idx="2734">
                  <c:v>0.79350694444444447</c:v>
                </c:pt>
                <c:pt idx="2735">
                  <c:v>0.79350694444444447</c:v>
                </c:pt>
                <c:pt idx="2736">
                  <c:v>0.79351851851851851</c:v>
                </c:pt>
                <c:pt idx="2737">
                  <c:v>0.79351851851851851</c:v>
                </c:pt>
                <c:pt idx="2738">
                  <c:v>0.79353009259259255</c:v>
                </c:pt>
                <c:pt idx="2739">
                  <c:v>0.79353009259259255</c:v>
                </c:pt>
                <c:pt idx="2740">
                  <c:v>0.7935416666666667</c:v>
                </c:pt>
                <c:pt idx="2741">
                  <c:v>0.7935416666666667</c:v>
                </c:pt>
                <c:pt idx="2742">
                  <c:v>0.79355324074074074</c:v>
                </c:pt>
                <c:pt idx="2743">
                  <c:v>0.79355324074074074</c:v>
                </c:pt>
                <c:pt idx="2744">
                  <c:v>0.79356481481481478</c:v>
                </c:pt>
                <c:pt idx="2745">
                  <c:v>0.79356481481481478</c:v>
                </c:pt>
                <c:pt idx="2746">
                  <c:v>0.79357638888888893</c:v>
                </c:pt>
                <c:pt idx="2747">
                  <c:v>0.79358796296296297</c:v>
                </c:pt>
                <c:pt idx="2748">
                  <c:v>0.79358796296296297</c:v>
                </c:pt>
                <c:pt idx="2749">
                  <c:v>0.79359953703703701</c:v>
                </c:pt>
                <c:pt idx="2750">
                  <c:v>0.79359953703703701</c:v>
                </c:pt>
                <c:pt idx="2751">
                  <c:v>0.79361111111111116</c:v>
                </c:pt>
                <c:pt idx="2752">
                  <c:v>0.79361111111111116</c:v>
                </c:pt>
                <c:pt idx="2753">
                  <c:v>0.79362268518518519</c:v>
                </c:pt>
                <c:pt idx="2754">
                  <c:v>0.79362268518518519</c:v>
                </c:pt>
                <c:pt idx="2755">
                  <c:v>0.79363425925925923</c:v>
                </c:pt>
                <c:pt idx="2756">
                  <c:v>0.79363425925925923</c:v>
                </c:pt>
                <c:pt idx="2757">
                  <c:v>0.79364583333333338</c:v>
                </c:pt>
                <c:pt idx="2758">
                  <c:v>0.79364583333333338</c:v>
                </c:pt>
                <c:pt idx="2759">
                  <c:v>0.79365740740740742</c:v>
                </c:pt>
                <c:pt idx="2760">
                  <c:v>0.79366898148148146</c:v>
                </c:pt>
                <c:pt idx="2761">
                  <c:v>0.79366898148148146</c:v>
                </c:pt>
                <c:pt idx="2762">
                  <c:v>0.7936805555555555</c:v>
                </c:pt>
                <c:pt idx="2763">
                  <c:v>0.7936805555555555</c:v>
                </c:pt>
                <c:pt idx="2764">
                  <c:v>0.79369212962962965</c:v>
                </c:pt>
                <c:pt idx="2765">
                  <c:v>0.79369212962962965</c:v>
                </c:pt>
                <c:pt idx="2766">
                  <c:v>0.79370370370370369</c:v>
                </c:pt>
                <c:pt idx="2767">
                  <c:v>0.79370370370370369</c:v>
                </c:pt>
                <c:pt idx="2768">
                  <c:v>0.79371527777777773</c:v>
                </c:pt>
                <c:pt idx="2769">
                  <c:v>0.79371527777777773</c:v>
                </c:pt>
                <c:pt idx="2770">
                  <c:v>0.79372685185185188</c:v>
                </c:pt>
                <c:pt idx="2771">
                  <c:v>0.79372685185185188</c:v>
                </c:pt>
                <c:pt idx="2772">
                  <c:v>0.79373842592592592</c:v>
                </c:pt>
                <c:pt idx="2773">
                  <c:v>0.79373842592592592</c:v>
                </c:pt>
                <c:pt idx="2774">
                  <c:v>0.79374999999999996</c:v>
                </c:pt>
                <c:pt idx="2775">
                  <c:v>0.79374999999999996</c:v>
                </c:pt>
                <c:pt idx="2776">
                  <c:v>0.79376157407407411</c:v>
                </c:pt>
                <c:pt idx="2777">
                  <c:v>0.79377314814814814</c:v>
                </c:pt>
                <c:pt idx="2778">
                  <c:v>0.79377314814814814</c:v>
                </c:pt>
                <c:pt idx="2779">
                  <c:v>0.79378472222222218</c:v>
                </c:pt>
                <c:pt idx="2780">
                  <c:v>0.79378472222222218</c:v>
                </c:pt>
                <c:pt idx="2781">
                  <c:v>0.79379629629629633</c:v>
                </c:pt>
                <c:pt idx="2782">
                  <c:v>0.79379629629629633</c:v>
                </c:pt>
                <c:pt idx="2783">
                  <c:v>0.79380787037037037</c:v>
                </c:pt>
                <c:pt idx="2784">
                  <c:v>0.79380787037037037</c:v>
                </c:pt>
                <c:pt idx="2785">
                  <c:v>0.79381944444444441</c:v>
                </c:pt>
                <c:pt idx="2786">
                  <c:v>0.79381944444444441</c:v>
                </c:pt>
                <c:pt idx="2787">
                  <c:v>0.79383101851851856</c:v>
                </c:pt>
                <c:pt idx="2788">
                  <c:v>0.79383101851851856</c:v>
                </c:pt>
                <c:pt idx="2789">
                  <c:v>0.7938425925925926</c:v>
                </c:pt>
                <c:pt idx="2790">
                  <c:v>0.7938425925925926</c:v>
                </c:pt>
                <c:pt idx="2791">
                  <c:v>0.79385416666666664</c:v>
                </c:pt>
                <c:pt idx="2792">
                  <c:v>0.79385416666666664</c:v>
                </c:pt>
                <c:pt idx="2793">
                  <c:v>0.79386574074074079</c:v>
                </c:pt>
                <c:pt idx="2794">
                  <c:v>0.79387731481481483</c:v>
                </c:pt>
                <c:pt idx="2795">
                  <c:v>0.79387731481481483</c:v>
                </c:pt>
                <c:pt idx="2796">
                  <c:v>0.79388888888888887</c:v>
                </c:pt>
                <c:pt idx="2797">
                  <c:v>0.79388888888888887</c:v>
                </c:pt>
                <c:pt idx="2798">
                  <c:v>0.79390046296296302</c:v>
                </c:pt>
                <c:pt idx="2799">
                  <c:v>0.79390046296296302</c:v>
                </c:pt>
                <c:pt idx="2800">
                  <c:v>0.79391203703703705</c:v>
                </c:pt>
                <c:pt idx="2801">
                  <c:v>0.79391203703703705</c:v>
                </c:pt>
                <c:pt idx="2802">
                  <c:v>0.79392361111111109</c:v>
                </c:pt>
                <c:pt idx="2803">
                  <c:v>0.79392361111111109</c:v>
                </c:pt>
                <c:pt idx="2804">
                  <c:v>0.79393518518518513</c:v>
                </c:pt>
                <c:pt idx="2805">
                  <c:v>0.79393518518518513</c:v>
                </c:pt>
                <c:pt idx="2806">
                  <c:v>0.79394675925925928</c:v>
                </c:pt>
                <c:pt idx="2807">
                  <c:v>0.79394675925925928</c:v>
                </c:pt>
                <c:pt idx="2808">
                  <c:v>0.79395833333333332</c:v>
                </c:pt>
                <c:pt idx="2809">
                  <c:v>0.79395833333333332</c:v>
                </c:pt>
                <c:pt idx="2810">
                  <c:v>0.79396990740740736</c:v>
                </c:pt>
                <c:pt idx="2811">
                  <c:v>0.79398148148148151</c:v>
                </c:pt>
                <c:pt idx="2812">
                  <c:v>0.79398148148148151</c:v>
                </c:pt>
                <c:pt idx="2813">
                  <c:v>0.79399305555555555</c:v>
                </c:pt>
                <c:pt idx="2814">
                  <c:v>0.79399305555555555</c:v>
                </c:pt>
                <c:pt idx="2815">
                  <c:v>0.79400462962962959</c:v>
                </c:pt>
                <c:pt idx="2816">
                  <c:v>0.79400462962962959</c:v>
                </c:pt>
                <c:pt idx="2817">
                  <c:v>0.79401620370370374</c:v>
                </c:pt>
                <c:pt idx="2818">
                  <c:v>0.79401620370370374</c:v>
                </c:pt>
                <c:pt idx="2819">
                  <c:v>0.79402777777777778</c:v>
                </c:pt>
                <c:pt idx="2820">
                  <c:v>0.79402777777777778</c:v>
                </c:pt>
                <c:pt idx="2821">
                  <c:v>0.79403935185185182</c:v>
                </c:pt>
                <c:pt idx="2822">
                  <c:v>0.79403935185185182</c:v>
                </c:pt>
                <c:pt idx="2823">
                  <c:v>0.79405092592592597</c:v>
                </c:pt>
                <c:pt idx="2824">
                  <c:v>0.79405092592592597</c:v>
                </c:pt>
                <c:pt idx="2825">
                  <c:v>0.7940625</c:v>
                </c:pt>
                <c:pt idx="2826">
                  <c:v>0.79407407407407404</c:v>
                </c:pt>
                <c:pt idx="2827">
                  <c:v>0.79407407407407404</c:v>
                </c:pt>
                <c:pt idx="2828">
                  <c:v>0.79408564814814819</c:v>
                </c:pt>
                <c:pt idx="2829">
                  <c:v>0.79408564814814819</c:v>
                </c:pt>
                <c:pt idx="2830">
                  <c:v>0.79409722222222223</c:v>
                </c:pt>
                <c:pt idx="2831">
                  <c:v>0.79409722222222223</c:v>
                </c:pt>
                <c:pt idx="2832">
                  <c:v>0.79410879629629627</c:v>
                </c:pt>
                <c:pt idx="2833">
                  <c:v>0.79410879629629627</c:v>
                </c:pt>
                <c:pt idx="2834">
                  <c:v>0.79412037037037042</c:v>
                </c:pt>
                <c:pt idx="2835">
                  <c:v>0.79412037037037042</c:v>
                </c:pt>
                <c:pt idx="2836">
                  <c:v>0.79413194444444446</c:v>
                </c:pt>
                <c:pt idx="2837">
                  <c:v>0.79413194444444446</c:v>
                </c:pt>
                <c:pt idx="2838">
                  <c:v>0.7941435185185185</c:v>
                </c:pt>
                <c:pt idx="2839">
                  <c:v>0.7941435185185185</c:v>
                </c:pt>
                <c:pt idx="2840">
                  <c:v>0.79415509259259254</c:v>
                </c:pt>
                <c:pt idx="2841">
                  <c:v>0.79415509259259254</c:v>
                </c:pt>
                <c:pt idx="2842">
                  <c:v>0.79416666666666669</c:v>
                </c:pt>
                <c:pt idx="2843">
                  <c:v>0.79417824074074073</c:v>
                </c:pt>
                <c:pt idx="2844">
                  <c:v>0.79417824074074073</c:v>
                </c:pt>
                <c:pt idx="2845">
                  <c:v>0.79418981481481477</c:v>
                </c:pt>
                <c:pt idx="2846">
                  <c:v>0.79418981481481477</c:v>
                </c:pt>
                <c:pt idx="2847">
                  <c:v>0.79420138888888892</c:v>
                </c:pt>
                <c:pt idx="2848">
                  <c:v>0.79420138888888892</c:v>
                </c:pt>
                <c:pt idx="2849">
                  <c:v>0.79421296296296295</c:v>
                </c:pt>
                <c:pt idx="2850">
                  <c:v>0.79421296296296295</c:v>
                </c:pt>
                <c:pt idx="2851">
                  <c:v>0.79422453703703699</c:v>
                </c:pt>
                <c:pt idx="2852">
                  <c:v>0.79422453703703699</c:v>
                </c:pt>
                <c:pt idx="2853">
                  <c:v>0.79423611111111114</c:v>
                </c:pt>
                <c:pt idx="2854">
                  <c:v>0.79423611111111114</c:v>
                </c:pt>
                <c:pt idx="2855">
                  <c:v>0.79424768518518518</c:v>
                </c:pt>
                <c:pt idx="2856">
                  <c:v>0.79424768518518518</c:v>
                </c:pt>
                <c:pt idx="2857">
                  <c:v>0.79425925925925922</c:v>
                </c:pt>
                <c:pt idx="2858">
                  <c:v>0.79427083333333337</c:v>
                </c:pt>
                <c:pt idx="2859">
                  <c:v>0.79427083333333337</c:v>
                </c:pt>
                <c:pt idx="2860">
                  <c:v>0.79428240740740741</c:v>
                </c:pt>
                <c:pt idx="2861">
                  <c:v>0.79428240740740741</c:v>
                </c:pt>
                <c:pt idx="2862">
                  <c:v>0.79429398148148145</c:v>
                </c:pt>
                <c:pt idx="2863">
                  <c:v>0.79429398148148145</c:v>
                </c:pt>
                <c:pt idx="2864">
                  <c:v>0.7943055555555556</c:v>
                </c:pt>
                <c:pt idx="2865">
                  <c:v>0.7943055555555556</c:v>
                </c:pt>
                <c:pt idx="2866">
                  <c:v>0.79431712962962964</c:v>
                </c:pt>
                <c:pt idx="2867">
                  <c:v>0.79431712962962964</c:v>
                </c:pt>
                <c:pt idx="2868">
                  <c:v>0.79432870370370368</c:v>
                </c:pt>
                <c:pt idx="2869">
                  <c:v>0.79432870370370368</c:v>
                </c:pt>
                <c:pt idx="2870">
                  <c:v>0.79434027777777783</c:v>
                </c:pt>
                <c:pt idx="2871">
                  <c:v>0.79434027777777783</c:v>
                </c:pt>
                <c:pt idx="2872">
                  <c:v>0.79435185185185186</c:v>
                </c:pt>
                <c:pt idx="2873">
                  <c:v>0.79435185185185186</c:v>
                </c:pt>
                <c:pt idx="2874">
                  <c:v>0.7943634259259259</c:v>
                </c:pt>
                <c:pt idx="2875">
                  <c:v>0.7943634259259259</c:v>
                </c:pt>
                <c:pt idx="2876">
                  <c:v>0.79437500000000005</c:v>
                </c:pt>
                <c:pt idx="2877">
                  <c:v>0.79438657407407409</c:v>
                </c:pt>
                <c:pt idx="2878">
                  <c:v>0.79438657407407409</c:v>
                </c:pt>
                <c:pt idx="2879">
                  <c:v>0.79439814814814813</c:v>
                </c:pt>
                <c:pt idx="2880">
                  <c:v>0.79439814814814813</c:v>
                </c:pt>
                <c:pt idx="2881">
                  <c:v>0.79440972222222217</c:v>
                </c:pt>
                <c:pt idx="2882">
                  <c:v>0.79440972222222217</c:v>
                </c:pt>
                <c:pt idx="2883">
                  <c:v>0.79442129629629632</c:v>
                </c:pt>
                <c:pt idx="2884">
                  <c:v>0.79442129629629632</c:v>
                </c:pt>
                <c:pt idx="2885">
                  <c:v>0.79443287037037036</c:v>
                </c:pt>
                <c:pt idx="2886">
                  <c:v>0.79443287037037036</c:v>
                </c:pt>
                <c:pt idx="2887">
                  <c:v>0.7944444444444444</c:v>
                </c:pt>
                <c:pt idx="2888">
                  <c:v>0.7944444444444444</c:v>
                </c:pt>
                <c:pt idx="2889">
                  <c:v>0.79445601851851855</c:v>
                </c:pt>
                <c:pt idx="2890">
                  <c:v>0.79445601851851855</c:v>
                </c:pt>
                <c:pt idx="2891">
                  <c:v>0.79446759259259259</c:v>
                </c:pt>
                <c:pt idx="2892">
                  <c:v>0.79446759259259259</c:v>
                </c:pt>
                <c:pt idx="2893">
                  <c:v>0.79447916666666663</c:v>
                </c:pt>
                <c:pt idx="2894">
                  <c:v>0.79449074074074078</c:v>
                </c:pt>
                <c:pt idx="2895">
                  <c:v>0.79449074074074078</c:v>
                </c:pt>
                <c:pt idx="2896">
                  <c:v>0.79450231481481481</c:v>
                </c:pt>
                <c:pt idx="2897">
                  <c:v>0.79450231481481481</c:v>
                </c:pt>
                <c:pt idx="2898">
                  <c:v>0.79451388888888885</c:v>
                </c:pt>
                <c:pt idx="2899">
                  <c:v>0.79451388888888885</c:v>
                </c:pt>
                <c:pt idx="2900">
                  <c:v>0.794525462962963</c:v>
                </c:pt>
                <c:pt idx="2901">
                  <c:v>0.794525462962963</c:v>
                </c:pt>
                <c:pt idx="2902">
                  <c:v>0.79453703703703704</c:v>
                </c:pt>
                <c:pt idx="2903">
                  <c:v>0.79453703703703704</c:v>
                </c:pt>
                <c:pt idx="2904">
                  <c:v>0.79454861111111108</c:v>
                </c:pt>
                <c:pt idx="2905">
                  <c:v>0.79454861111111108</c:v>
                </c:pt>
                <c:pt idx="2906">
                  <c:v>0.79456018518518523</c:v>
                </c:pt>
                <c:pt idx="2907">
                  <c:v>0.79456018518518523</c:v>
                </c:pt>
                <c:pt idx="2908">
                  <c:v>0.79457175925925927</c:v>
                </c:pt>
                <c:pt idx="2909">
                  <c:v>0.79457175925925927</c:v>
                </c:pt>
                <c:pt idx="2910">
                  <c:v>0.79458333333333331</c:v>
                </c:pt>
                <c:pt idx="2911">
                  <c:v>0.79459490740740746</c:v>
                </c:pt>
                <c:pt idx="2912">
                  <c:v>0.79459490740740746</c:v>
                </c:pt>
                <c:pt idx="2913">
                  <c:v>0.7946064814814815</c:v>
                </c:pt>
                <c:pt idx="2914">
                  <c:v>0.7946064814814815</c:v>
                </c:pt>
                <c:pt idx="2915">
                  <c:v>0.79461805555555554</c:v>
                </c:pt>
                <c:pt idx="2916">
                  <c:v>0.79461805555555554</c:v>
                </c:pt>
                <c:pt idx="2917">
                  <c:v>0.79462962962962957</c:v>
                </c:pt>
                <c:pt idx="2918">
                  <c:v>0.79462962962962957</c:v>
                </c:pt>
                <c:pt idx="2919">
                  <c:v>0.79464120370370372</c:v>
                </c:pt>
                <c:pt idx="2920">
                  <c:v>0.79464120370370372</c:v>
                </c:pt>
                <c:pt idx="2921">
                  <c:v>0.79465277777777776</c:v>
                </c:pt>
                <c:pt idx="2922">
                  <c:v>0.79465277777777776</c:v>
                </c:pt>
                <c:pt idx="2923">
                  <c:v>0.7946643518518518</c:v>
                </c:pt>
                <c:pt idx="2924">
                  <c:v>0.7946643518518518</c:v>
                </c:pt>
                <c:pt idx="2925">
                  <c:v>0.79467592592592595</c:v>
                </c:pt>
                <c:pt idx="2926">
                  <c:v>0.79468749999999999</c:v>
                </c:pt>
                <c:pt idx="2927">
                  <c:v>0.79468749999999999</c:v>
                </c:pt>
                <c:pt idx="2928">
                  <c:v>0.79469907407407403</c:v>
                </c:pt>
                <c:pt idx="2929">
                  <c:v>0.79469907407407403</c:v>
                </c:pt>
                <c:pt idx="2930">
                  <c:v>0.79471064814814818</c:v>
                </c:pt>
                <c:pt idx="2931">
                  <c:v>0.79471064814814818</c:v>
                </c:pt>
                <c:pt idx="2932">
                  <c:v>0.79472222222222222</c:v>
                </c:pt>
                <c:pt idx="2933">
                  <c:v>0.79472222222222222</c:v>
                </c:pt>
                <c:pt idx="2934">
                  <c:v>0.79473379629629626</c:v>
                </c:pt>
                <c:pt idx="2935">
                  <c:v>0.79473379629629626</c:v>
                </c:pt>
                <c:pt idx="2936">
                  <c:v>0.79474537037037041</c:v>
                </c:pt>
                <c:pt idx="2937">
                  <c:v>0.79474537037037041</c:v>
                </c:pt>
                <c:pt idx="2938">
                  <c:v>0.79475694444444445</c:v>
                </c:pt>
                <c:pt idx="2939">
                  <c:v>0.79475694444444445</c:v>
                </c:pt>
                <c:pt idx="2940">
                  <c:v>0.79476851851851849</c:v>
                </c:pt>
                <c:pt idx="2941">
                  <c:v>0.79476851851851849</c:v>
                </c:pt>
                <c:pt idx="2942">
                  <c:v>0.79478009259259264</c:v>
                </c:pt>
                <c:pt idx="2943">
                  <c:v>0.79478009259259264</c:v>
                </c:pt>
                <c:pt idx="2944">
                  <c:v>0.79479166666666667</c:v>
                </c:pt>
                <c:pt idx="2945">
                  <c:v>0.79479166666666667</c:v>
                </c:pt>
                <c:pt idx="2946">
                  <c:v>0.79480324074074071</c:v>
                </c:pt>
                <c:pt idx="2947">
                  <c:v>0.79481481481481486</c:v>
                </c:pt>
                <c:pt idx="2948">
                  <c:v>0.79481481481481486</c:v>
                </c:pt>
                <c:pt idx="2949">
                  <c:v>0.7948263888888889</c:v>
                </c:pt>
                <c:pt idx="2950">
                  <c:v>0.7948263888888889</c:v>
                </c:pt>
                <c:pt idx="2951">
                  <c:v>0.79483796296296294</c:v>
                </c:pt>
                <c:pt idx="2952">
                  <c:v>0.79483796296296294</c:v>
                </c:pt>
                <c:pt idx="2953">
                  <c:v>0.79484953703703709</c:v>
                </c:pt>
                <c:pt idx="2954">
                  <c:v>0.79484953703703709</c:v>
                </c:pt>
                <c:pt idx="2955">
                  <c:v>0.79486111111111113</c:v>
                </c:pt>
                <c:pt idx="2956">
                  <c:v>0.79486111111111113</c:v>
                </c:pt>
                <c:pt idx="2957">
                  <c:v>0.79487268518518517</c:v>
                </c:pt>
                <c:pt idx="2958">
                  <c:v>0.79487268518518517</c:v>
                </c:pt>
                <c:pt idx="2959">
                  <c:v>0.79488425925925921</c:v>
                </c:pt>
                <c:pt idx="2960">
                  <c:v>0.79489583333333336</c:v>
                </c:pt>
                <c:pt idx="2961">
                  <c:v>0.79489583333333336</c:v>
                </c:pt>
                <c:pt idx="2962">
                  <c:v>0.7949074074074074</c:v>
                </c:pt>
                <c:pt idx="2963">
                  <c:v>0.7949074074074074</c:v>
                </c:pt>
                <c:pt idx="2964">
                  <c:v>0.79491898148148143</c:v>
                </c:pt>
                <c:pt idx="2965">
                  <c:v>0.79491898148148143</c:v>
                </c:pt>
                <c:pt idx="2966">
                  <c:v>0.79493055555555558</c:v>
                </c:pt>
                <c:pt idx="2967">
                  <c:v>0.79493055555555558</c:v>
                </c:pt>
                <c:pt idx="2968">
                  <c:v>0.79494212962962962</c:v>
                </c:pt>
                <c:pt idx="2969">
                  <c:v>0.79494212962962962</c:v>
                </c:pt>
                <c:pt idx="2970">
                  <c:v>0.79495370370370366</c:v>
                </c:pt>
                <c:pt idx="2971">
                  <c:v>0.79495370370370366</c:v>
                </c:pt>
                <c:pt idx="2972">
                  <c:v>0.79496527777777781</c:v>
                </c:pt>
                <c:pt idx="2973">
                  <c:v>0.79496527777777781</c:v>
                </c:pt>
                <c:pt idx="2974">
                  <c:v>0.79497685185185185</c:v>
                </c:pt>
                <c:pt idx="2975">
                  <c:v>0.79498842592592589</c:v>
                </c:pt>
                <c:pt idx="2976">
                  <c:v>0.79498842592592589</c:v>
                </c:pt>
                <c:pt idx="2977">
                  <c:v>0.79500000000000004</c:v>
                </c:pt>
                <c:pt idx="2978">
                  <c:v>0.79500000000000004</c:v>
                </c:pt>
                <c:pt idx="2979">
                  <c:v>0.79501157407407408</c:v>
                </c:pt>
                <c:pt idx="2980">
                  <c:v>0.79501157407407408</c:v>
                </c:pt>
                <c:pt idx="2981">
                  <c:v>0.79502314814814812</c:v>
                </c:pt>
                <c:pt idx="2982">
                  <c:v>0.79502314814814812</c:v>
                </c:pt>
                <c:pt idx="2983">
                  <c:v>0.79503472222222227</c:v>
                </c:pt>
                <c:pt idx="2984">
                  <c:v>0.79503472222222227</c:v>
                </c:pt>
                <c:pt idx="2985">
                  <c:v>0.79504629629629631</c:v>
                </c:pt>
                <c:pt idx="2986">
                  <c:v>0.79504629629629631</c:v>
                </c:pt>
                <c:pt idx="2987">
                  <c:v>0.79505787037037035</c:v>
                </c:pt>
                <c:pt idx="2988">
                  <c:v>0.79505787037037035</c:v>
                </c:pt>
                <c:pt idx="2989">
                  <c:v>0.7950694444444445</c:v>
                </c:pt>
                <c:pt idx="2990">
                  <c:v>0.7950694444444445</c:v>
                </c:pt>
                <c:pt idx="2991">
                  <c:v>0.79508101851851853</c:v>
                </c:pt>
                <c:pt idx="2992">
                  <c:v>0.79508101851851853</c:v>
                </c:pt>
                <c:pt idx="2993">
                  <c:v>0.79509259259259257</c:v>
                </c:pt>
                <c:pt idx="2994">
                  <c:v>0.79510416666666661</c:v>
                </c:pt>
                <c:pt idx="2995">
                  <c:v>0.79510416666666661</c:v>
                </c:pt>
                <c:pt idx="2996">
                  <c:v>0.79511574074074076</c:v>
                </c:pt>
                <c:pt idx="2997">
                  <c:v>0.79511574074074076</c:v>
                </c:pt>
                <c:pt idx="2998">
                  <c:v>0.7951273148148148</c:v>
                </c:pt>
                <c:pt idx="2999">
                  <c:v>0.7951273148148148</c:v>
                </c:pt>
                <c:pt idx="3000">
                  <c:v>0.79513888888888884</c:v>
                </c:pt>
                <c:pt idx="3001">
                  <c:v>0.79513888888888884</c:v>
                </c:pt>
                <c:pt idx="3002">
                  <c:v>0.79515046296296299</c:v>
                </c:pt>
                <c:pt idx="3003">
                  <c:v>0.79515046296296299</c:v>
                </c:pt>
                <c:pt idx="3004">
                  <c:v>0.79516203703703703</c:v>
                </c:pt>
                <c:pt idx="3005">
                  <c:v>0.79516203703703703</c:v>
                </c:pt>
                <c:pt idx="3006">
                  <c:v>0.79517361111111107</c:v>
                </c:pt>
                <c:pt idx="3007">
                  <c:v>0.79517361111111107</c:v>
                </c:pt>
                <c:pt idx="3008">
                  <c:v>0.79518518518518522</c:v>
                </c:pt>
                <c:pt idx="3009">
                  <c:v>0.79518518518518522</c:v>
                </c:pt>
                <c:pt idx="3010">
                  <c:v>0.79519675925925926</c:v>
                </c:pt>
                <c:pt idx="3011">
                  <c:v>0.79520833333333329</c:v>
                </c:pt>
                <c:pt idx="3012">
                  <c:v>0.79520833333333329</c:v>
                </c:pt>
                <c:pt idx="3013">
                  <c:v>0.79521990740740744</c:v>
                </c:pt>
                <c:pt idx="3014">
                  <c:v>0.79521990740740744</c:v>
                </c:pt>
                <c:pt idx="3015">
                  <c:v>0.79523148148148148</c:v>
                </c:pt>
                <c:pt idx="3016">
                  <c:v>0.79523148148148148</c:v>
                </c:pt>
                <c:pt idx="3017">
                  <c:v>0.79524305555555552</c:v>
                </c:pt>
                <c:pt idx="3018">
                  <c:v>0.79524305555555552</c:v>
                </c:pt>
                <c:pt idx="3019">
                  <c:v>0.79525462962962967</c:v>
                </c:pt>
                <c:pt idx="3020">
                  <c:v>0.79525462962962967</c:v>
                </c:pt>
                <c:pt idx="3021">
                  <c:v>0.79526620370370371</c:v>
                </c:pt>
                <c:pt idx="3022">
                  <c:v>0.79526620370370371</c:v>
                </c:pt>
                <c:pt idx="3023">
                  <c:v>0.79527777777777775</c:v>
                </c:pt>
                <c:pt idx="3024">
                  <c:v>0.79527777777777775</c:v>
                </c:pt>
                <c:pt idx="3025">
                  <c:v>0.7952893518518519</c:v>
                </c:pt>
                <c:pt idx="3026">
                  <c:v>0.7952893518518519</c:v>
                </c:pt>
                <c:pt idx="3027">
                  <c:v>0.79530092592592594</c:v>
                </c:pt>
                <c:pt idx="3028">
                  <c:v>0.79531249999999998</c:v>
                </c:pt>
                <c:pt idx="3029">
                  <c:v>0.79531249999999998</c:v>
                </c:pt>
                <c:pt idx="3030">
                  <c:v>0.79532407407407413</c:v>
                </c:pt>
                <c:pt idx="3031">
                  <c:v>0.79532407407407413</c:v>
                </c:pt>
                <c:pt idx="3032">
                  <c:v>0.79533564814814817</c:v>
                </c:pt>
                <c:pt idx="3033">
                  <c:v>0.79533564814814817</c:v>
                </c:pt>
                <c:pt idx="3034">
                  <c:v>0.79534722222222221</c:v>
                </c:pt>
                <c:pt idx="3035">
                  <c:v>0.79534722222222221</c:v>
                </c:pt>
                <c:pt idx="3036">
                  <c:v>0.79535879629629624</c:v>
                </c:pt>
                <c:pt idx="3037">
                  <c:v>0.79535879629629624</c:v>
                </c:pt>
                <c:pt idx="3038">
                  <c:v>0.79537037037037039</c:v>
                </c:pt>
                <c:pt idx="3039">
                  <c:v>0.79537037037037039</c:v>
                </c:pt>
                <c:pt idx="3040">
                  <c:v>0.79538194444444443</c:v>
                </c:pt>
                <c:pt idx="3041">
                  <c:v>0.79538194444444443</c:v>
                </c:pt>
                <c:pt idx="3042">
                  <c:v>0.79539351851851847</c:v>
                </c:pt>
                <c:pt idx="3043">
                  <c:v>0.79539351851851847</c:v>
                </c:pt>
                <c:pt idx="3044">
                  <c:v>0.79540509259259262</c:v>
                </c:pt>
                <c:pt idx="3045">
                  <c:v>0.79541666666666666</c:v>
                </c:pt>
                <c:pt idx="3046">
                  <c:v>0.79541666666666666</c:v>
                </c:pt>
                <c:pt idx="3047">
                  <c:v>0.7954282407407407</c:v>
                </c:pt>
                <c:pt idx="3048">
                  <c:v>0.7954282407407407</c:v>
                </c:pt>
                <c:pt idx="3049">
                  <c:v>0.79543981481481485</c:v>
                </c:pt>
                <c:pt idx="3050">
                  <c:v>0.79543981481481485</c:v>
                </c:pt>
                <c:pt idx="3051">
                  <c:v>0.79545138888888889</c:v>
                </c:pt>
                <c:pt idx="3052">
                  <c:v>0.79545138888888889</c:v>
                </c:pt>
                <c:pt idx="3053">
                  <c:v>0.79546296296296293</c:v>
                </c:pt>
                <c:pt idx="3054">
                  <c:v>0.79546296296296293</c:v>
                </c:pt>
                <c:pt idx="3055">
                  <c:v>0.79547453703703708</c:v>
                </c:pt>
                <c:pt idx="3056">
                  <c:v>0.79547453703703708</c:v>
                </c:pt>
                <c:pt idx="3057">
                  <c:v>0.79548611111111112</c:v>
                </c:pt>
                <c:pt idx="3058">
                  <c:v>0.79548611111111112</c:v>
                </c:pt>
                <c:pt idx="3059">
                  <c:v>0.79549768518518515</c:v>
                </c:pt>
                <c:pt idx="3060">
                  <c:v>0.79549768518518515</c:v>
                </c:pt>
                <c:pt idx="3061">
                  <c:v>0.7955092592592593</c:v>
                </c:pt>
                <c:pt idx="3062">
                  <c:v>0.79552083333333334</c:v>
                </c:pt>
                <c:pt idx="3063">
                  <c:v>0.79552083333333334</c:v>
                </c:pt>
                <c:pt idx="3064">
                  <c:v>0.79553240740740738</c:v>
                </c:pt>
                <c:pt idx="3065">
                  <c:v>0.79553240740740738</c:v>
                </c:pt>
                <c:pt idx="3066">
                  <c:v>0.79554398148148153</c:v>
                </c:pt>
                <c:pt idx="3067">
                  <c:v>0.79554398148148153</c:v>
                </c:pt>
                <c:pt idx="3068">
                  <c:v>0.79555555555555557</c:v>
                </c:pt>
                <c:pt idx="3069">
                  <c:v>0.79555555555555557</c:v>
                </c:pt>
                <c:pt idx="3070">
                  <c:v>0.79556712962962961</c:v>
                </c:pt>
                <c:pt idx="3071">
                  <c:v>0.79556712962962961</c:v>
                </c:pt>
                <c:pt idx="3072">
                  <c:v>0.79557870370370365</c:v>
                </c:pt>
                <c:pt idx="3073">
                  <c:v>0.79557870370370365</c:v>
                </c:pt>
                <c:pt idx="3074">
                  <c:v>0.7955902777777778</c:v>
                </c:pt>
                <c:pt idx="3075">
                  <c:v>0.7955902777777778</c:v>
                </c:pt>
                <c:pt idx="3076">
                  <c:v>0.79560185185185184</c:v>
                </c:pt>
                <c:pt idx="3077">
                  <c:v>0.79561342592592588</c:v>
                </c:pt>
                <c:pt idx="3078">
                  <c:v>0.79561342592592588</c:v>
                </c:pt>
                <c:pt idx="3079">
                  <c:v>0.79562500000000003</c:v>
                </c:pt>
                <c:pt idx="3080">
                  <c:v>0.79562500000000003</c:v>
                </c:pt>
                <c:pt idx="3081">
                  <c:v>0.79563657407407407</c:v>
                </c:pt>
                <c:pt idx="3082">
                  <c:v>0.79563657407407407</c:v>
                </c:pt>
                <c:pt idx="3083">
                  <c:v>0.7956481481481481</c:v>
                </c:pt>
                <c:pt idx="3084">
                  <c:v>0.7956481481481481</c:v>
                </c:pt>
                <c:pt idx="3085">
                  <c:v>0.79565972222222225</c:v>
                </c:pt>
                <c:pt idx="3086">
                  <c:v>0.79565972222222225</c:v>
                </c:pt>
                <c:pt idx="3087">
                  <c:v>0.79567129629629629</c:v>
                </c:pt>
                <c:pt idx="3088">
                  <c:v>0.79568287037037033</c:v>
                </c:pt>
                <c:pt idx="3089">
                  <c:v>0.79568287037037033</c:v>
                </c:pt>
                <c:pt idx="3090">
                  <c:v>0.79569444444444448</c:v>
                </c:pt>
                <c:pt idx="3091">
                  <c:v>0.79569444444444448</c:v>
                </c:pt>
                <c:pt idx="3092">
                  <c:v>0.79570601851851852</c:v>
                </c:pt>
                <c:pt idx="3093">
                  <c:v>0.79570601851851852</c:v>
                </c:pt>
                <c:pt idx="3094">
                  <c:v>0.79571759259259256</c:v>
                </c:pt>
                <c:pt idx="3095">
                  <c:v>0.79571759259259256</c:v>
                </c:pt>
                <c:pt idx="3096">
                  <c:v>0.79572916666666671</c:v>
                </c:pt>
                <c:pt idx="3097">
                  <c:v>0.79572916666666671</c:v>
                </c:pt>
                <c:pt idx="3098">
                  <c:v>0.79574074074074075</c:v>
                </c:pt>
                <c:pt idx="3099">
                  <c:v>0.79574074074074075</c:v>
                </c:pt>
                <c:pt idx="3100">
                  <c:v>0.79575231481481479</c:v>
                </c:pt>
                <c:pt idx="3101">
                  <c:v>0.79575231481481479</c:v>
                </c:pt>
                <c:pt idx="3102">
                  <c:v>0.79576388888888894</c:v>
                </c:pt>
                <c:pt idx="3103">
                  <c:v>0.79577546296296298</c:v>
                </c:pt>
                <c:pt idx="3104">
                  <c:v>0.79577546296296298</c:v>
                </c:pt>
                <c:pt idx="3105">
                  <c:v>0.79578703703703701</c:v>
                </c:pt>
                <c:pt idx="3106">
                  <c:v>0.79578703703703701</c:v>
                </c:pt>
                <c:pt idx="3107">
                  <c:v>0.79579861111111116</c:v>
                </c:pt>
                <c:pt idx="3108">
                  <c:v>0.79579861111111116</c:v>
                </c:pt>
                <c:pt idx="3109">
                  <c:v>0.7958101851851852</c:v>
                </c:pt>
                <c:pt idx="3110">
                  <c:v>0.7958101851851852</c:v>
                </c:pt>
                <c:pt idx="3111">
                  <c:v>0.79582175925925924</c:v>
                </c:pt>
                <c:pt idx="3112">
                  <c:v>0.79582175925925924</c:v>
                </c:pt>
                <c:pt idx="3113">
                  <c:v>0.79583333333333328</c:v>
                </c:pt>
                <c:pt idx="3114">
                  <c:v>0.79583333333333328</c:v>
                </c:pt>
                <c:pt idx="3115">
                  <c:v>0.79584490740740743</c:v>
                </c:pt>
                <c:pt idx="3116">
                  <c:v>0.79584490740740743</c:v>
                </c:pt>
                <c:pt idx="3117">
                  <c:v>0.79585648148148147</c:v>
                </c:pt>
                <c:pt idx="3118">
                  <c:v>0.79585648148148147</c:v>
                </c:pt>
                <c:pt idx="3119">
                  <c:v>0.79586805555555551</c:v>
                </c:pt>
                <c:pt idx="3120">
                  <c:v>0.79586805555555551</c:v>
                </c:pt>
                <c:pt idx="3121">
                  <c:v>0.79587962962962966</c:v>
                </c:pt>
                <c:pt idx="3122">
                  <c:v>0.7958912037037037</c:v>
                </c:pt>
                <c:pt idx="3123">
                  <c:v>0.7958912037037037</c:v>
                </c:pt>
                <c:pt idx="3124">
                  <c:v>0.79590277777777774</c:v>
                </c:pt>
                <c:pt idx="3125">
                  <c:v>0.79590277777777774</c:v>
                </c:pt>
                <c:pt idx="3126">
                  <c:v>0.79591435185185189</c:v>
                </c:pt>
                <c:pt idx="3127">
                  <c:v>0.79591435185185189</c:v>
                </c:pt>
                <c:pt idx="3128">
                  <c:v>0.79592592592592593</c:v>
                </c:pt>
                <c:pt idx="3129">
                  <c:v>0.79592592592592593</c:v>
                </c:pt>
                <c:pt idx="3130">
                  <c:v>0.79593749999999996</c:v>
                </c:pt>
                <c:pt idx="3131">
                  <c:v>0.79593749999999996</c:v>
                </c:pt>
                <c:pt idx="3132">
                  <c:v>0.79594907407407411</c:v>
                </c:pt>
                <c:pt idx="3133">
                  <c:v>0.79594907407407411</c:v>
                </c:pt>
                <c:pt idx="3134">
                  <c:v>0.79596064814814815</c:v>
                </c:pt>
                <c:pt idx="3135">
                  <c:v>0.79596064814814815</c:v>
                </c:pt>
                <c:pt idx="3136">
                  <c:v>0.79597222222222219</c:v>
                </c:pt>
                <c:pt idx="3137">
                  <c:v>0.79597222222222219</c:v>
                </c:pt>
                <c:pt idx="3138">
                  <c:v>0.79598379629629634</c:v>
                </c:pt>
                <c:pt idx="3139">
                  <c:v>0.79598379629629634</c:v>
                </c:pt>
                <c:pt idx="3140">
                  <c:v>0.79599537037037038</c:v>
                </c:pt>
                <c:pt idx="3141">
                  <c:v>0.79600694444444442</c:v>
                </c:pt>
                <c:pt idx="3142">
                  <c:v>0.79600694444444442</c:v>
                </c:pt>
                <c:pt idx="3143">
                  <c:v>0.79601851851851857</c:v>
                </c:pt>
                <c:pt idx="3144">
                  <c:v>0.79601851851851857</c:v>
                </c:pt>
                <c:pt idx="3145">
                  <c:v>0.79603009259259261</c:v>
                </c:pt>
                <c:pt idx="3146">
                  <c:v>0.79603009259259261</c:v>
                </c:pt>
                <c:pt idx="3147">
                  <c:v>0.79604166666666665</c:v>
                </c:pt>
                <c:pt idx="3148">
                  <c:v>0.79604166666666665</c:v>
                </c:pt>
                <c:pt idx="3149">
                  <c:v>0.79605324074074069</c:v>
                </c:pt>
                <c:pt idx="3150">
                  <c:v>0.79605324074074069</c:v>
                </c:pt>
                <c:pt idx="3151">
                  <c:v>0.79606481481481484</c:v>
                </c:pt>
                <c:pt idx="3152">
                  <c:v>0.79606481481481484</c:v>
                </c:pt>
                <c:pt idx="3153">
                  <c:v>0.79607638888888888</c:v>
                </c:pt>
                <c:pt idx="3154">
                  <c:v>0.79607638888888888</c:v>
                </c:pt>
                <c:pt idx="3155">
                  <c:v>0.79608796296296291</c:v>
                </c:pt>
                <c:pt idx="3156">
                  <c:v>0.79608796296296291</c:v>
                </c:pt>
                <c:pt idx="3157">
                  <c:v>0.79609953703703706</c:v>
                </c:pt>
                <c:pt idx="3158">
                  <c:v>0.79609953703703706</c:v>
                </c:pt>
                <c:pt idx="3159">
                  <c:v>0.7961111111111111</c:v>
                </c:pt>
                <c:pt idx="3160">
                  <c:v>0.7961111111111111</c:v>
                </c:pt>
                <c:pt idx="3161">
                  <c:v>0.79612268518518514</c:v>
                </c:pt>
                <c:pt idx="3162">
                  <c:v>0.79612268518518514</c:v>
                </c:pt>
                <c:pt idx="3163">
                  <c:v>0.79613425925925929</c:v>
                </c:pt>
                <c:pt idx="3164">
                  <c:v>0.79613425925925929</c:v>
                </c:pt>
                <c:pt idx="3165">
                  <c:v>0.79614583333333333</c:v>
                </c:pt>
                <c:pt idx="3166">
                  <c:v>0.79614583333333333</c:v>
                </c:pt>
                <c:pt idx="3167">
                  <c:v>0.79615740740740737</c:v>
                </c:pt>
                <c:pt idx="3168">
                  <c:v>0.79615740740740737</c:v>
                </c:pt>
                <c:pt idx="3169">
                  <c:v>0.79616898148148152</c:v>
                </c:pt>
                <c:pt idx="3170">
                  <c:v>0.79618055555555556</c:v>
                </c:pt>
                <c:pt idx="3171">
                  <c:v>0.79618055555555556</c:v>
                </c:pt>
                <c:pt idx="3172">
                  <c:v>0.7961921296296296</c:v>
                </c:pt>
                <c:pt idx="3173">
                  <c:v>0.7961921296296296</c:v>
                </c:pt>
                <c:pt idx="3174">
                  <c:v>0.79620370370370375</c:v>
                </c:pt>
                <c:pt idx="3175">
                  <c:v>0.79620370370370375</c:v>
                </c:pt>
                <c:pt idx="3176">
                  <c:v>0.79621527777777779</c:v>
                </c:pt>
                <c:pt idx="3177">
                  <c:v>0.79621527777777779</c:v>
                </c:pt>
                <c:pt idx="3178">
                  <c:v>0.79622685185185182</c:v>
                </c:pt>
                <c:pt idx="3179">
                  <c:v>0.79622685185185182</c:v>
                </c:pt>
                <c:pt idx="3180">
                  <c:v>0.79623842592592597</c:v>
                </c:pt>
                <c:pt idx="3181">
                  <c:v>0.79623842592592597</c:v>
                </c:pt>
                <c:pt idx="3182">
                  <c:v>0.79625000000000001</c:v>
                </c:pt>
                <c:pt idx="3183">
                  <c:v>0.79625000000000001</c:v>
                </c:pt>
                <c:pt idx="3184">
                  <c:v>0.79626157407407405</c:v>
                </c:pt>
                <c:pt idx="3185">
                  <c:v>0.79626157407407405</c:v>
                </c:pt>
                <c:pt idx="3186">
                  <c:v>0.7962731481481482</c:v>
                </c:pt>
                <c:pt idx="3187">
                  <c:v>0.7962731481481482</c:v>
                </c:pt>
                <c:pt idx="3188">
                  <c:v>0.79628472222222224</c:v>
                </c:pt>
                <c:pt idx="3189">
                  <c:v>0.79628472222222224</c:v>
                </c:pt>
                <c:pt idx="3190">
                  <c:v>0.79629629629629628</c:v>
                </c:pt>
                <c:pt idx="3191">
                  <c:v>0.79629629629629628</c:v>
                </c:pt>
                <c:pt idx="3192">
                  <c:v>0.79630787037037032</c:v>
                </c:pt>
                <c:pt idx="3193">
                  <c:v>0.79630787037037032</c:v>
                </c:pt>
                <c:pt idx="3194">
                  <c:v>0.79631944444444447</c:v>
                </c:pt>
                <c:pt idx="3195">
                  <c:v>0.79633101851851851</c:v>
                </c:pt>
                <c:pt idx="3196">
                  <c:v>0.79633101851851851</c:v>
                </c:pt>
                <c:pt idx="3197">
                  <c:v>0.79634259259259255</c:v>
                </c:pt>
                <c:pt idx="3198">
                  <c:v>0.79634259259259255</c:v>
                </c:pt>
                <c:pt idx="3199">
                  <c:v>0.7963541666666667</c:v>
                </c:pt>
                <c:pt idx="3200">
                  <c:v>0.7963541666666667</c:v>
                </c:pt>
                <c:pt idx="3201">
                  <c:v>0.79636574074074074</c:v>
                </c:pt>
                <c:pt idx="3202">
                  <c:v>0.79636574074074074</c:v>
                </c:pt>
                <c:pt idx="3203">
                  <c:v>0.79637731481481477</c:v>
                </c:pt>
                <c:pt idx="3204">
                  <c:v>0.79637731481481477</c:v>
                </c:pt>
                <c:pt idx="3205">
                  <c:v>0.79638888888888892</c:v>
                </c:pt>
                <c:pt idx="3206">
                  <c:v>0.79638888888888892</c:v>
                </c:pt>
                <c:pt idx="3207">
                  <c:v>0.79640046296296296</c:v>
                </c:pt>
                <c:pt idx="3208">
                  <c:v>0.79640046296296296</c:v>
                </c:pt>
                <c:pt idx="3209">
                  <c:v>0.796412037037037</c:v>
                </c:pt>
                <c:pt idx="3210">
                  <c:v>0.796412037037037</c:v>
                </c:pt>
                <c:pt idx="3211">
                  <c:v>0.79642361111111115</c:v>
                </c:pt>
                <c:pt idx="3212">
                  <c:v>0.79642361111111115</c:v>
                </c:pt>
                <c:pt idx="3213">
                  <c:v>0.79643518518518519</c:v>
                </c:pt>
                <c:pt idx="3214">
                  <c:v>0.79644675925925923</c:v>
                </c:pt>
                <c:pt idx="3215">
                  <c:v>0.79644675925925923</c:v>
                </c:pt>
                <c:pt idx="3216">
                  <c:v>0.79645833333333338</c:v>
                </c:pt>
                <c:pt idx="3217">
                  <c:v>0.79645833333333338</c:v>
                </c:pt>
                <c:pt idx="3218">
                  <c:v>0.79646990740740742</c:v>
                </c:pt>
                <c:pt idx="3219">
                  <c:v>0.79646990740740742</c:v>
                </c:pt>
                <c:pt idx="3220">
                  <c:v>0.79648148148148146</c:v>
                </c:pt>
                <c:pt idx="3221">
                  <c:v>0.79648148148148146</c:v>
                </c:pt>
                <c:pt idx="3222">
                  <c:v>0.79649305555555561</c:v>
                </c:pt>
                <c:pt idx="3223">
                  <c:v>0.79649305555555561</c:v>
                </c:pt>
                <c:pt idx="3224">
                  <c:v>0.79650462962962965</c:v>
                </c:pt>
                <c:pt idx="3225">
                  <c:v>0.79650462962962965</c:v>
                </c:pt>
                <c:pt idx="3226">
                  <c:v>0.79651620370370368</c:v>
                </c:pt>
                <c:pt idx="3227">
                  <c:v>0.79651620370370368</c:v>
                </c:pt>
                <c:pt idx="3228">
                  <c:v>0.79652777777777772</c:v>
                </c:pt>
                <c:pt idx="3229">
                  <c:v>0.79652777777777772</c:v>
                </c:pt>
                <c:pt idx="3230">
                  <c:v>0.79653935185185187</c:v>
                </c:pt>
                <c:pt idx="3231">
                  <c:v>0.79653935185185187</c:v>
                </c:pt>
                <c:pt idx="3232">
                  <c:v>0.79655092592592591</c:v>
                </c:pt>
                <c:pt idx="3233">
                  <c:v>0.79656249999999995</c:v>
                </c:pt>
                <c:pt idx="3234">
                  <c:v>0.79656249999999995</c:v>
                </c:pt>
                <c:pt idx="3235">
                  <c:v>0.7965740740740741</c:v>
                </c:pt>
                <c:pt idx="3236">
                  <c:v>0.7965740740740741</c:v>
                </c:pt>
                <c:pt idx="3237">
                  <c:v>0.79658564814814814</c:v>
                </c:pt>
                <c:pt idx="3238">
                  <c:v>0.79658564814814814</c:v>
                </c:pt>
                <c:pt idx="3239">
                  <c:v>0.79659722222222218</c:v>
                </c:pt>
                <c:pt idx="3240">
                  <c:v>0.79659722222222218</c:v>
                </c:pt>
                <c:pt idx="3241">
                  <c:v>0.79660879629629633</c:v>
                </c:pt>
                <c:pt idx="3242">
                  <c:v>0.79660879629629633</c:v>
                </c:pt>
                <c:pt idx="3243">
                  <c:v>0.79662037037037037</c:v>
                </c:pt>
                <c:pt idx="3244">
                  <c:v>0.79662037037037037</c:v>
                </c:pt>
                <c:pt idx="3245">
                  <c:v>0.79663194444444441</c:v>
                </c:pt>
                <c:pt idx="3246">
                  <c:v>0.79663194444444441</c:v>
                </c:pt>
                <c:pt idx="3247">
                  <c:v>0.79664351851851856</c:v>
                </c:pt>
                <c:pt idx="3248">
                  <c:v>0.79664351851851856</c:v>
                </c:pt>
                <c:pt idx="3249">
                  <c:v>0.7966550925925926</c:v>
                </c:pt>
                <c:pt idx="3250">
                  <c:v>0.79666666666666663</c:v>
                </c:pt>
                <c:pt idx="3251">
                  <c:v>0.79666666666666663</c:v>
                </c:pt>
                <c:pt idx="3252">
                  <c:v>0.79667824074074078</c:v>
                </c:pt>
                <c:pt idx="3253">
                  <c:v>0.79667824074074078</c:v>
                </c:pt>
                <c:pt idx="3254">
                  <c:v>0.79668981481481482</c:v>
                </c:pt>
                <c:pt idx="3255">
                  <c:v>0.79668981481481482</c:v>
                </c:pt>
                <c:pt idx="3256">
                  <c:v>0.79670138888888886</c:v>
                </c:pt>
                <c:pt idx="3257">
                  <c:v>0.79670138888888886</c:v>
                </c:pt>
                <c:pt idx="3258">
                  <c:v>0.79671296296296301</c:v>
                </c:pt>
                <c:pt idx="3259">
                  <c:v>0.79671296296296301</c:v>
                </c:pt>
                <c:pt idx="3260">
                  <c:v>0.79672453703703705</c:v>
                </c:pt>
                <c:pt idx="3261">
                  <c:v>0.79672453703703705</c:v>
                </c:pt>
              </c:numCache>
            </c:numRef>
          </c:cat>
          <c:val>
            <c:numRef>
              <c:f>'Measurement4G - 22 May 2023 190'!$I$2:$I$3263</c:f>
              <c:numCache>
                <c:formatCode>General</c:formatCode>
                <c:ptCount val="3262"/>
                <c:pt idx="0">
                  <c:v>-5</c:v>
                </c:pt>
                <c:pt idx="1">
                  <c:v>-5</c:v>
                </c:pt>
                <c:pt idx="2">
                  <c:v>-5</c:v>
                </c:pt>
                <c:pt idx="3">
                  <c:v>-5</c:v>
                </c:pt>
                <c:pt idx="4">
                  <c:v>-5</c:v>
                </c:pt>
                <c:pt idx="5">
                  <c:v>-5</c:v>
                </c:pt>
                <c:pt idx="6">
                  <c:v>-5</c:v>
                </c:pt>
                <c:pt idx="7">
                  <c:v>-5</c:v>
                </c:pt>
                <c:pt idx="8">
                  <c:v>-8</c:v>
                </c:pt>
                <c:pt idx="9">
                  <c:v>-8</c:v>
                </c:pt>
                <c:pt idx="10">
                  <c:v>-8</c:v>
                </c:pt>
                <c:pt idx="11">
                  <c:v>-8</c:v>
                </c:pt>
                <c:pt idx="12">
                  <c:v>-8</c:v>
                </c:pt>
                <c:pt idx="13">
                  <c:v>-8</c:v>
                </c:pt>
                <c:pt idx="14">
                  <c:v>-8</c:v>
                </c:pt>
                <c:pt idx="15">
                  <c:v>-8</c:v>
                </c:pt>
                <c:pt idx="16">
                  <c:v>-8</c:v>
                </c:pt>
                <c:pt idx="17">
                  <c:v>-8</c:v>
                </c:pt>
                <c:pt idx="18">
                  <c:v>-10</c:v>
                </c:pt>
                <c:pt idx="19">
                  <c:v>-10</c:v>
                </c:pt>
                <c:pt idx="20">
                  <c:v>-10</c:v>
                </c:pt>
                <c:pt idx="21">
                  <c:v>-10</c:v>
                </c:pt>
                <c:pt idx="22">
                  <c:v>-10</c:v>
                </c:pt>
                <c:pt idx="23">
                  <c:v>-10</c:v>
                </c:pt>
                <c:pt idx="24">
                  <c:v>-10</c:v>
                </c:pt>
                <c:pt idx="25">
                  <c:v>-10</c:v>
                </c:pt>
                <c:pt idx="26">
                  <c:v>-5</c:v>
                </c:pt>
                <c:pt idx="27">
                  <c:v>-5</c:v>
                </c:pt>
                <c:pt idx="28">
                  <c:v>-5</c:v>
                </c:pt>
                <c:pt idx="29">
                  <c:v>-5</c:v>
                </c:pt>
                <c:pt idx="30">
                  <c:v>-5</c:v>
                </c:pt>
                <c:pt idx="31">
                  <c:v>-5</c:v>
                </c:pt>
                <c:pt idx="32">
                  <c:v>-5</c:v>
                </c:pt>
                <c:pt idx="33">
                  <c:v>-5</c:v>
                </c:pt>
                <c:pt idx="34">
                  <c:v>-5</c:v>
                </c:pt>
                <c:pt idx="35">
                  <c:v>-5</c:v>
                </c:pt>
                <c:pt idx="36">
                  <c:v>-5</c:v>
                </c:pt>
                <c:pt idx="37">
                  <c:v>-5</c:v>
                </c:pt>
                <c:pt idx="38">
                  <c:v>-5</c:v>
                </c:pt>
                <c:pt idx="39">
                  <c:v>-6</c:v>
                </c:pt>
                <c:pt idx="40">
                  <c:v>-6</c:v>
                </c:pt>
                <c:pt idx="41">
                  <c:v>-6</c:v>
                </c:pt>
                <c:pt idx="42">
                  <c:v>-6</c:v>
                </c:pt>
                <c:pt idx="43">
                  <c:v>-6</c:v>
                </c:pt>
                <c:pt idx="44">
                  <c:v>-6</c:v>
                </c:pt>
                <c:pt idx="45">
                  <c:v>-6</c:v>
                </c:pt>
                <c:pt idx="46">
                  <c:v>-6</c:v>
                </c:pt>
                <c:pt idx="47">
                  <c:v>-6</c:v>
                </c:pt>
                <c:pt idx="48">
                  <c:v>-6</c:v>
                </c:pt>
                <c:pt idx="49">
                  <c:v>-6</c:v>
                </c:pt>
                <c:pt idx="50">
                  <c:v>-6</c:v>
                </c:pt>
                <c:pt idx="51">
                  <c:v>-6</c:v>
                </c:pt>
                <c:pt idx="52">
                  <c:v>-6</c:v>
                </c:pt>
                <c:pt idx="53">
                  <c:v>-6</c:v>
                </c:pt>
                <c:pt idx="54">
                  <c:v>-6</c:v>
                </c:pt>
                <c:pt idx="55">
                  <c:v>-6</c:v>
                </c:pt>
                <c:pt idx="56">
                  <c:v>-6</c:v>
                </c:pt>
                <c:pt idx="57">
                  <c:v>-6</c:v>
                </c:pt>
                <c:pt idx="58">
                  <c:v>-6</c:v>
                </c:pt>
                <c:pt idx="59">
                  <c:v>-6</c:v>
                </c:pt>
                <c:pt idx="60">
                  <c:v>-6</c:v>
                </c:pt>
                <c:pt idx="61">
                  <c:v>-6</c:v>
                </c:pt>
                <c:pt idx="62">
                  <c:v>-6</c:v>
                </c:pt>
                <c:pt idx="63">
                  <c:v>-6</c:v>
                </c:pt>
                <c:pt idx="64">
                  <c:v>-6</c:v>
                </c:pt>
                <c:pt idx="65">
                  <c:v>-6</c:v>
                </c:pt>
                <c:pt idx="66">
                  <c:v>-6</c:v>
                </c:pt>
                <c:pt idx="67">
                  <c:v>-6</c:v>
                </c:pt>
                <c:pt idx="68">
                  <c:v>-6</c:v>
                </c:pt>
                <c:pt idx="69">
                  <c:v>-6</c:v>
                </c:pt>
                <c:pt idx="70">
                  <c:v>-6</c:v>
                </c:pt>
                <c:pt idx="71">
                  <c:v>-6</c:v>
                </c:pt>
                <c:pt idx="72">
                  <c:v>-6</c:v>
                </c:pt>
                <c:pt idx="73">
                  <c:v>-6</c:v>
                </c:pt>
                <c:pt idx="74">
                  <c:v>-6</c:v>
                </c:pt>
                <c:pt idx="75">
                  <c:v>-6</c:v>
                </c:pt>
                <c:pt idx="76">
                  <c:v>-6</c:v>
                </c:pt>
                <c:pt idx="77">
                  <c:v>-6</c:v>
                </c:pt>
                <c:pt idx="78">
                  <c:v>-6</c:v>
                </c:pt>
                <c:pt idx="79">
                  <c:v>-6</c:v>
                </c:pt>
                <c:pt idx="80">
                  <c:v>-6</c:v>
                </c:pt>
                <c:pt idx="81">
                  <c:v>-6</c:v>
                </c:pt>
                <c:pt idx="82">
                  <c:v>-6</c:v>
                </c:pt>
                <c:pt idx="83">
                  <c:v>-6</c:v>
                </c:pt>
                <c:pt idx="84">
                  <c:v>-6</c:v>
                </c:pt>
                <c:pt idx="85">
                  <c:v>-6</c:v>
                </c:pt>
                <c:pt idx="86">
                  <c:v>-5</c:v>
                </c:pt>
                <c:pt idx="87">
                  <c:v>-5</c:v>
                </c:pt>
                <c:pt idx="88">
                  <c:v>-5</c:v>
                </c:pt>
                <c:pt idx="89">
                  <c:v>-5</c:v>
                </c:pt>
                <c:pt idx="90">
                  <c:v>-5</c:v>
                </c:pt>
                <c:pt idx="91">
                  <c:v>-5</c:v>
                </c:pt>
                <c:pt idx="92">
                  <c:v>-5</c:v>
                </c:pt>
                <c:pt idx="93">
                  <c:v>-5</c:v>
                </c:pt>
                <c:pt idx="94">
                  <c:v>-5</c:v>
                </c:pt>
                <c:pt idx="95">
                  <c:v>-5</c:v>
                </c:pt>
                <c:pt idx="96">
                  <c:v>-5</c:v>
                </c:pt>
                <c:pt idx="97">
                  <c:v>-5</c:v>
                </c:pt>
                <c:pt idx="98">
                  <c:v>-5</c:v>
                </c:pt>
                <c:pt idx="99">
                  <c:v>-5</c:v>
                </c:pt>
                <c:pt idx="100">
                  <c:v>-5</c:v>
                </c:pt>
                <c:pt idx="101">
                  <c:v>-5</c:v>
                </c:pt>
                <c:pt idx="102">
                  <c:v>-5</c:v>
                </c:pt>
                <c:pt idx="103">
                  <c:v>-5</c:v>
                </c:pt>
                <c:pt idx="104">
                  <c:v>-5</c:v>
                </c:pt>
                <c:pt idx="105">
                  <c:v>-5</c:v>
                </c:pt>
                <c:pt idx="106">
                  <c:v>-5</c:v>
                </c:pt>
                <c:pt idx="107">
                  <c:v>-5</c:v>
                </c:pt>
                <c:pt idx="108">
                  <c:v>-5</c:v>
                </c:pt>
                <c:pt idx="109">
                  <c:v>-5</c:v>
                </c:pt>
                <c:pt idx="110">
                  <c:v>-5</c:v>
                </c:pt>
                <c:pt idx="111">
                  <c:v>-5</c:v>
                </c:pt>
                <c:pt idx="112">
                  <c:v>-5</c:v>
                </c:pt>
                <c:pt idx="113">
                  <c:v>-5</c:v>
                </c:pt>
                <c:pt idx="114">
                  <c:v>-5</c:v>
                </c:pt>
                <c:pt idx="115">
                  <c:v>-5</c:v>
                </c:pt>
                <c:pt idx="116">
                  <c:v>-12</c:v>
                </c:pt>
                <c:pt idx="117">
                  <c:v>-12</c:v>
                </c:pt>
                <c:pt idx="118">
                  <c:v>-12</c:v>
                </c:pt>
                <c:pt idx="119">
                  <c:v>-12</c:v>
                </c:pt>
                <c:pt idx="120">
                  <c:v>-12</c:v>
                </c:pt>
                <c:pt idx="121">
                  <c:v>-12</c:v>
                </c:pt>
                <c:pt idx="122">
                  <c:v>-12</c:v>
                </c:pt>
                <c:pt idx="123">
                  <c:v>-12</c:v>
                </c:pt>
                <c:pt idx="124">
                  <c:v>-12</c:v>
                </c:pt>
                <c:pt idx="125">
                  <c:v>-12</c:v>
                </c:pt>
                <c:pt idx="126">
                  <c:v>-12</c:v>
                </c:pt>
                <c:pt idx="127">
                  <c:v>-12</c:v>
                </c:pt>
                <c:pt idx="128">
                  <c:v>-12</c:v>
                </c:pt>
                <c:pt idx="129">
                  <c:v>-12</c:v>
                </c:pt>
                <c:pt idx="130">
                  <c:v>-12</c:v>
                </c:pt>
                <c:pt idx="131">
                  <c:v>-12</c:v>
                </c:pt>
                <c:pt idx="132">
                  <c:v>-12</c:v>
                </c:pt>
                <c:pt idx="133">
                  <c:v>-12</c:v>
                </c:pt>
                <c:pt idx="134">
                  <c:v>-12</c:v>
                </c:pt>
                <c:pt idx="135">
                  <c:v>-12</c:v>
                </c:pt>
                <c:pt idx="136">
                  <c:v>-12</c:v>
                </c:pt>
                <c:pt idx="137">
                  <c:v>-12</c:v>
                </c:pt>
                <c:pt idx="138">
                  <c:v>-12</c:v>
                </c:pt>
                <c:pt idx="139">
                  <c:v>-12</c:v>
                </c:pt>
                <c:pt idx="140">
                  <c:v>-12</c:v>
                </c:pt>
                <c:pt idx="141">
                  <c:v>-11</c:v>
                </c:pt>
                <c:pt idx="142">
                  <c:v>-11</c:v>
                </c:pt>
                <c:pt idx="143">
                  <c:v>-11</c:v>
                </c:pt>
                <c:pt idx="144">
                  <c:v>-11</c:v>
                </c:pt>
                <c:pt idx="145">
                  <c:v>-11</c:v>
                </c:pt>
                <c:pt idx="146">
                  <c:v>-11</c:v>
                </c:pt>
                <c:pt idx="147">
                  <c:v>-11</c:v>
                </c:pt>
                <c:pt idx="148">
                  <c:v>-11</c:v>
                </c:pt>
                <c:pt idx="149">
                  <c:v>-11</c:v>
                </c:pt>
                <c:pt idx="150">
                  <c:v>-11</c:v>
                </c:pt>
                <c:pt idx="151">
                  <c:v>-11</c:v>
                </c:pt>
                <c:pt idx="152">
                  <c:v>-11</c:v>
                </c:pt>
                <c:pt idx="153">
                  <c:v>-11</c:v>
                </c:pt>
                <c:pt idx="154">
                  <c:v>-11</c:v>
                </c:pt>
                <c:pt idx="155">
                  <c:v>-11</c:v>
                </c:pt>
                <c:pt idx="156">
                  <c:v>-11</c:v>
                </c:pt>
                <c:pt idx="157">
                  <c:v>-11</c:v>
                </c:pt>
                <c:pt idx="158">
                  <c:v>-11</c:v>
                </c:pt>
                <c:pt idx="159">
                  <c:v>-11</c:v>
                </c:pt>
                <c:pt idx="160">
                  <c:v>-11</c:v>
                </c:pt>
                <c:pt idx="161">
                  <c:v>-11</c:v>
                </c:pt>
                <c:pt idx="162">
                  <c:v>-11</c:v>
                </c:pt>
                <c:pt idx="163">
                  <c:v>-11</c:v>
                </c:pt>
                <c:pt idx="164">
                  <c:v>-10</c:v>
                </c:pt>
                <c:pt idx="165">
                  <c:v>-12</c:v>
                </c:pt>
                <c:pt idx="166">
                  <c:v>-12</c:v>
                </c:pt>
                <c:pt idx="167">
                  <c:v>-12</c:v>
                </c:pt>
                <c:pt idx="168">
                  <c:v>-12</c:v>
                </c:pt>
                <c:pt idx="169">
                  <c:v>-12</c:v>
                </c:pt>
                <c:pt idx="170">
                  <c:v>-12</c:v>
                </c:pt>
                <c:pt idx="171">
                  <c:v>-12</c:v>
                </c:pt>
                <c:pt idx="172">
                  <c:v>-12</c:v>
                </c:pt>
                <c:pt idx="173">
                  <c:v>-12</c:v>
                </c:pt>
                <c:pt idx="174">
                  <c:v>-12</c:v>
                </c:pt>
                <c:pt idx="175">
                  <c:v>-8</c:v>
                </c:pt>
                <c:pt idx="176">
                  <c:v>-8</c:v>
                </c:pt>
                <c:pt idx="177">
                  <c:v>-8</c:v>
                </c:pt>
                <c:pt idx="178">
                  <c:v>-8</c:v>
                </c:pt>
                <c:pt idx="179">
                  <c:v>-8</c:v>
                </c:pt>
                <c:pt idx="180">
                  <c:v>-8</c:v>
                </c:pt>
                <c:pt idx="181">
                  <c:v>-10</c:v>
                </c:pt>
                <c:pt idx="182">
                  <c:v>-10</c:v>
                </c:pt>
                <c:pt idx="183">
                  <c:v>-10</c:v>
                </c:pt>
                <c:pt idx="184">
                  <c:v>-10</c:v>
                </c:pt>
                <c:pt idx="185">
                  <c:v>-10</c:v>
                </c:pt>
                <c:pt idx="186">
                  <c:v>-10</c:v>
                </c:pt>
                <c:pt idx="187">
                  <c:v>-10</c:v>
                </c:pt>
                <c:pt idx="188">
                  <c:v>-10</c:v>
                </c:pt>
                <c:pt idx="189">
                  <c:v>-10</c:v>
                </c:pt>
                <c:pt idx="190">
                  <c:v>-10</c:v>
                </c:pt>
                <c:pt idx="191">
                  <c:v>-10</c:v>
                </c:pt>
                <c:pt idx="192">
                  <c:v>-10</c:v>
                </c:pt>
                <c:pt idx="193">
                  <c:v>-10</c:v>
                </c:pt>
                <c:pt idx="194">
                  <c:v>-10</c:v>
                </c:pt>
                <c:pt idx="195">
                  <c:v>-10</c:v>
                </c:pt>
                <c:pt idx="196">
                  <c:v>-10</c:v>
                </c:pt>
                <c:pt idx="197">
                  <c:v>-10</c:v>
                </c:pt>
                <c:pt idx="198">
                  <c:v>-10</c:v>
                </c:pt>
                <c:pt idx="199">
                  <c:v>-10</c:v>
                </c:pt>
                <c:pt idx="200">
                  <c:v>-10</c:v>
                </c:pt>
                <c:pt idx="201">
                  <c:v>-10</c:v>
                </c:pt>
                <c:pt idx="202">
                  <c:v>-10</c:v>
                </c:pt>
                <c:pt idx="203">
                  <c:v>-10</c:v>
                </c:pt>
                <c:pt idx="204">
                  <c:v>-10</c:v>
                </c:pt>
                <c:pt idx="205">
                  <c:v>-10</c:v>
                </c:pt>
                <c:pt idx="206">
                  <c:v>-10</c:v>
                </c:pt>
                <c:pt idx="207">
                  <c:v>-10</c:v>
                </c:pt>
                <c:pt idx="208">
                  <c:v>-10</c:v>
                </c:pt>
                <c:pt idx="209">
                  <c:v>-9</c:v>
                </c:pt>
                <c:pt idx="210">
                  <c:v>-9</c:v>
                </c:pt>
                <c:pt idx="211">
                  <c:v>-9</c:v>
                </c:pt>
                <c:pt idx="212">
                  <c:v>-9</c:v>
                </c:pt>
                <c:pt idx="213">
                  <c:v>-9</c:v>
                </c:pt>
                <c:pt idx="214">
                  <c:v>-9</c:v>
                </c:pt>
                <c:pt idx="215">
                  <c:v>-9</c:v>
                </c:pt>
                <c:pt idx="216">
                  <c:v>-9</c:v>
                </c:pt>
                <c:pt idx="217">
                  <c:v>-9</c:v>
                </c:pt>
                <c:pt idx="218">
                  <c:v>-9</c:v>
                </c:pt>
                <c:pt idx="219">
                  <c:v>-9</c:v>
                </c:pt>
                <c:pt idx="220">
                  <c:v>-9</c:v>
                </c:pt>
                <c:pt idx="221">
                  <c:v>-9</c:v>
                </c:pt>
                <c:pt idx="222">
                  <c:v>-9</c:v>
                </c:pt>
                <c:pt idx="223">
                  <c:v>-9</c:v>
                </c:pt>
                <c:pt idx="224">
                  <c:v>-9</c:v>
                </c:pt>
                <c:pt idx="225">
                  <c:v>-9</c:v>
                </c:pt>
                <c:pt idx="226">
                  <c:v>-9</c:v>
                </c:pt>
                <c:pt idx="227">
                  <c:v>-9</c:v>
                </c:pt>
                <c:pt idx="228">
                  <c:v>-9</c:v>
                </c:pt>
                <c:pt idx="229">
                  <c:v>-9</c:v>
                </c:pt>
                <c:pt idx="230">
                  <c:v>-9</c:v>
                </c:pt>
                <c:pt idx="231">
                  <c:v>-9</c:v>
                </c:pt>
                <c:pt idx="232">
                  <c:v>-9</c:v>
                </c:pt>
                <c:pt idx="233">
                  <c:v>-9</c:v>
                </c:pt>
                <c:pt idx="234">
                  <c:v>-9</c:v>
                </c:pt>
                <c:pt idx="235">
                  <c:v>-9</c:v>
                </c:pt>
                <c:pt idx="236">
                  <c:v>-9</c:v>
                </c:pt>
                <c:pt idx="237">
                  <c:v>-9</c:v>
                </c:pt>
                <c:pt idx="238">
                  <c:v>-9</c:v>
                </c:pt>
                <c:pt idx="239">
                  <c:v>-9</c:v>
                </c:pt>
                <c:pt idx="240">
                  <c:v>-7</c:v>
                </c:pt>
                <c:pt idx="241">
                  <c:v>-7</c:v>
                </c:pt>
                <c:pt idx="242">
                  <c:v>-7</c:v>
                </c:pt>
                <c:pt idx="243">
                  <c:v>-7</c:v>
                </c:pt>
                <c:pt idx="244">
                  <c:v>-7</c:v>
                </c:pt>
                <c:pt idx="245">
                  <c:v>-7</c:v>
                </c:pt>
                <c:pt idx="246">
                  <c:v>-7</c:v>
                </c:pt>
                <c:pt idx="247">
                  <c:v>-7</c:v>
                </c:pt>
                <c:pt idx="248">
                  <c:v>-7</c:v>
                </c:pt>
                <c:pt idx="249">
                  <c:v>-7</c:v>
                </c:pt>
                <c:pt idx="250">
                  <c:v>-7</c:v>
                </c:pt>
                <c:pt idx="251">
                  <c:v>-7</c:v>
                </c:pt>
                <c:pt idx="252">
                  <c:v>-7</c:v>
                </c:pt>
                <c:pt idx="253">
                  <c:v>-7</c:v>
                </c:pt>
                <c:pt idx="254">
                  <c:v>-7</c:v>
                </c:pt>
                <c:pt idx="255">
                  <c:v>-7</c:v>
                </c:pt>
                <c:pt idx="256">
                  <c:v>-7</c:v>
                </c:pt>
                <c:pt idx="257">
                  <c:v>-7</c:v>
                </c:pt>
                <c:pt idx="258">
                  <c:v>-7</c:v>
                </c:pt>
                <c:pt idx="259">
                  <c:v>-7</c:v>
                </c:pt>
                <c:pt idx="260">
                  <c:v>-7</c:v>
                </c:pt>
                <c:pt idx="261">
                  <c:v>-7</c:v>
                </c:pt>
                <c:pt idx="262">
                  <c:v>-7</c:v>
                </c:pt>
                <c:pt idx="263">
                  <c:v>-7</c:v>
                </c:pt>
                <c:pt idx="264">
                  <c:v>-7</c:v>
                </c:pt>
                <c:pt idx="265">
                  <c:v>-7</c:v>
                </c:pt>
                <c:pt idx="266">
                  <c:v>-7</c:v>
                </c:pt>
                <c:pt idx="267">
                  <c:v>-7</c:v>
                </c:pt>
                <c:pt idx="268">
                  <c:v>-7</c:v>
                </c:pt>
                <c:pt idx="269">
                  <c:v>-7</c:v>
                </c:pt>
                <c:pt idx="270">
                  <c:v>-7</c:v>
                </c:pt>
                <c:pt idx="271">
                  <c:v>-7</c:v>
                </c:pt>
                <c:pt idx="272">
                  <c:v>-7</c:v>
                </c:pt>
                <c:pt idx="273">
                  <c:v>-7</c:v>
                </c:pt>
                <c:pt idx="274">
                  <c:v>-7</c:v>
                </c:pt>
                <c:pt idx="275">
                  <c:v>-7</c:v>
                </c:pt>
                <c:pt idx="276">
                  <c:v>-7</c:v>
                </c:pt>
                <c:pt idx="277">
                  <c:v>-7</c:v>
                </c:pt>
                <c:pt idx="278">
                  <c:v>-7</c:v>
                </c:pt>
                <c:pt idx="279">
                  <c:v>-7</c:v>
                </c:pt>
                <c:pt idx="280">
                  <c:v>-7</c:v>
                </c:pt>
                <c:pt idx="281">
                  <c:v>-7</c:v>
                </c:pt>
                <c:pt idx="282">
                  <c:v>-7</c:v>
                </c:pt>
                <c:pt idx="283">
                  <c:v>-7</c:v>
                </c:pt>
                <c:pt idx="284">
                  <c:v>-7</c:v>
                </c:pt>
                <c:pt idx="285">
                  <c:v>-7</c:v>
                </c:pt>
                <c:pt idx="286">
                  <c:v>-7</c:v>
                </c:pt>
                <c:pt idx="287">
                  <c:v>-7</c:v>
                </c:pt>
                <c:pt idx="288">
                  <c:v>-7</c:v>
                </c:pt>
                <c:pt idx="289">
                  <c:v>-7</c:v>
                </c:pt>
                <c:pt idx="290">
                  <c:v>-7</c:v>
                </c:pt>
                <c:pt idx="291">
                  <c:v>-7</c:v>
                </c:pt>
                <c:pt idx="292">
                  <c:v>-7</c:v>
                </c:pt>
                <c:pt idx="293">
                  <c:v>-7</c:v>
                </c:pt>
                <c:pt idx="294">
                  <c:v>-7</c:v>
                </c:pt>
                <c:pt idx="295">
                  <c:v>-7</c:v>
                </c:pt>
                <c:pt idx="296">
                  <c:v>-7</c:v>
                </c:pt>
                <c:pt idx="297">
                  <c:v>-7</c:v>
                </c:pt>
                <c:pt idx="298">
                  <c:v>-7</c:v>
                </c:pt>
                <c:pt idx="299">
                  <c:v>-7</c:v>
                </c:pt>
                <c:pt idx="300">
                  <c:v>-7</c:v>
                </c:pt>
                <c:pt idx="301">
                  <c:v>-7</c:v>
                </c:pt>
                <c:pt idx="302">
                  <c:v>-7</c:v>
                </c:pt>
                <c:pt idx="303">
                  <c:v>-7</c:v>
                </c:pt>
                <c:pt idx="304">
                  <c:v>-7</c:v>
                </c:pt>
                <c:pt idx="305">
                  <c:v>-7</c:v>
                </c:pt>
                <c:pt idx="306">
                  <c:v>-7</c:v>
                </c:pt>
                <c:pt idx="307">
                  <c:v>-7</c:v>
                </c:pt>
                <c:pt idx="308">
                  <c:v>-7</c:v>
                </c:pt>
                <c:pt idx="309">
                  <c:v>-7</c:v>
                </c:pt>
                <c:pt idx="310">
                  <c:v>-7</c:v>
                </c:pt>
                <c:pt idx="311">
                  <c:v>-7</c:v>
                </c:pt>
                <c:pt idx="312">
                  <c:v>-7</c:v>
                </c:pt>
                <c:pt idx="313">
                  <c:v>-7</c:v>
                </c:pt>
                <c:pt idx="314">
                  <c:v>-7</c:v>
                </c:pt>
                <c:pt idx="315">
                  <c:v>-7</c:v>
                </c:pt>
                <c:pt idx="316">
                  <c:v>-7</c:v>
                </c:pt>
                <c:pt idx="317">
                  <c:v>-7</c:v>
                </c:pt>
                <c:pt idx="318">
                  <c:v>-7</c:v>
                </c:pt>
                <c:pt idx="319">
                  <c:v>-15</c:v>
                </c:pt>
                <c:pt idx="320">
                  <c:v>-15</c:v>
                </c:pt>
                <c:pt idx="321">
                  <c:v>-15</c:v>
                </c:pt>
                <c:pt idx="322">
                  <c:v>-15</c:v>
                </c:pt>
                <c:pt idx="323">
                  <c:v>-15</c:v>
                </c:pt>
                <c:pt idx="324">
                  <c:v>-15</c:v>
                </c:pt>
                <c:pt idx="325">
                  <c:v>-15</c:v>
                </c:pt>
                <c:pt idx="326">
                  <c:v>-15</c:v>
                </c:pt>
                <c:pt idx="327">
                  <c:v>-15</c:v>
                </c:pt>
                <c:pt idx="328">
                  <c:v>-15</c:v>
                </c:pt>
                <c:pt idx="329">
                  <c:v>-15</c:v>
                </c:pt>
                <c:pt idx="330">
                  <c:v>-15</c:v>
                </c:pt>
                <c:pt idx="331">
                  <c:v>-15</c:v>
                </c:pt>
                <c:pt idx="332">
                  <c:v>-15</c:v>
                </c:pt>
                <c:pt idx="333">
                  <c:v>-15</c:v>
                </c:pt>
                <c:pt idx="334">
                  <c:v>-15</c:v>
                </c:pt>
                <c:pt idx="335">
                  <c:v>-15</c:v>
                </c:pt>
                <c:pt idx="336">
                  <c:v>-15</c:v>
                </c:pt>
                <c:pt idx="337">
                  <c:v>-9</c:v>
                </c:pt>
                <c:pt idx="338">
                  <c:v>-9</c:v>
                </c:pt>
                <c:pt idx="339">
                  <c:v>-9</c:v>
                </c:pt>
                <c:pt idx="340">
                  <c:v>-9</c:v>
                </c:pt>
                <c:pt idx="341">
                  <c:v>-9</c:v>
                </c:pt>
                <c:pt idx="342">
                  <c:v>-9</c:v>
                </c:pt>
                <c:pt idx="343">
                  <c:v>-9</c:v>
                </c:pt>
                <c:pt idx="344">
                  <c:v>-9</c:v>
                </c:pt>
                <c:pt idx="345">
                  <c:v>-9</c:v>
                </c:pt>
                <c:pt idx="346">
                  <c:v>-9</c:v>
                </c:pt>
                <c:pt idx="347">
                  <c:v>-9</c:v>
                </c:pt>
                <c:pt idx="348">
                  <c:v>-9</c:v>
                </c:pt>
                <c:pt idx="349">
                  <c:v>-9</c:v>
                </c:pt>
                <c:pt idx="350">
                  <c:v>-9</c:v>
                </c:pt>
                <c:pt idx="351">
                  <c:v>-9</c:v>
                </c:pt>
                <c:pt idx="352">
                  <c:v>-9</c:v>
                </c:pt>
                <c:pt idx="353">
                  <c:v>-9</c:v>
                </c:pt>
                <c:pt idx="354">
                  <c:v>-9</c:v>
                </c:pt>
                <c:pt idx="355">
                  <c:v>-9</c:v>
                </c:pt>
                <c:pt idx="356">
                  <c:v>-9</c:v>
                </c:pt>
                <c:pt idx="357">
                  <c:v>-9</c:v>
                </c:pt>
                <c:pt idx="358">
                  <c:v>-9</c:v>
                </c:pt>
                <c:pt idx="359">
                  <c:v>-9</c:v>
                </c:pt>
                <c:pt idx="360">
                  <c:v>-11</c:v>
                </c:pt>
                <c:pt idx="361">
                  <c:v>-11</c:v>
                </c:pt>
                <c:pt idx="362">
                  <c:v>-11</c:v>
                </c:pt>
                <c:pt idx="363">
                  <c:v>-11</c:v>
                </c:pt>
                <c:pt idx="364">
                  <c:v>-11</c:v>
                </c:pt>
                <c:pt idx="365">
                  <c:v>-11</c:v>
                </c:pt>
                <c:pt idx="366">
                  <c:v>-11</c:v>
                </c:pt>
                <c:pt idx="367">
                  <c:v>-11</c:v>
                </c:pt>
                <c:pt idx="368">
                  <c:v>-11</c:v>
                </c:pt>
                <c:pt idx="369">
                  <c:v>-11</c:v>
                </c:pt>
                <c:pt idx="370">
                  <c:v>-11</c:v>
                </c:pt>
                <c:pt idx="371">
                  <c:v>-11</c:v>
                </c:pt>
                <c:pt idx="372">
                  <c:v>-11</c:v>
                </c:pt>
                <c:pt idx="373">
                  <c:v>-11</c:v>
                </c:pt>
                <c:pt idx="374">
                  <c:v>-11</c:v>
                </c:pt>
                <c:pt idx="375">
                  <c:v>-6</c:v>
                </c:pt>
                <c:pt idx="376">
                  <c:v>-6</c:v>
                </c:pt>
                <c:pt idx="377">
                  <c:v>-8</c:v>
                </c:pt>
                <c:pt idx="378">
                  <c:v>-8</c:v>
                </c:pt>
                <c:pt idx="379">
                  <c:v>-8</c:v>
                </c:pt>
                <c:pt idx="380">
                  <c:v>-8</c:v>
                </c:pt>
                <c:pt idx="381">
                  <c:v>-8</c:v>
                </c:pt>
                <c:pt idx="382">
                  <c:v>-8</c:v>
                </c:pt>
                <c:pt idx="383">
                  <c:v>-8</c:v>
                </c:pt>
                <c:pt idx="384">
                  <c:v>-8</c:v>
                </c:pt>
                <c:pt idx="385">
                  <c:v>-8</c:v>
                </c:pt>
                <c:pt idx="386">
                  <c:v>-8</c:v>
                </c:pt>
                <c:pt idx="387">
                  <c:v>-8</c:v>
                </c:pt>
                <c:pt idx="388">
                  <c:v>-8</c:v>
                </c:pt>
                <c:pt idx="389">
                  <c:v>-8</c:v>
                </c:pt>
                <c:pt idx="390">
                  <c:v>-8</c:v>
                </c:pt>
                <c:pt idx="391">
                  <c:v>-8</c:v>
                </c:pt>
                <c:pt idx="392">
                  <c:v>-8</c:v>
                </c:pt>
                <c:pt idx="393">
                  <c:v>-8</c:v>
                </c:pt>
                <c:pt idx="394">
                  <c:v>-8</c:v>
                </c:pt>
                <c:pt idx="395">
                  <c:v>-8</c:v>
                </c:pt>
                <c:pt idx="396">
                  <c:v>-8</c:v>
                </c:pt>
                <c:pt idx="397">
                  <c:v>-8</c:v>
                </c:pt>
                <c:pt idx="398">
                  <c:v>-8</c:v>
                </c:pt>
                <c:pt idx="399">
                  <c:v>-8</c:v>
                </c:pt>
                <c:pt idx="400">
                  <c:v>-8</c:v>
                </c:pt>
                <c:pt idx="401">
                  <c:v>-8</c:v>
                </c:pt>
                <c:pt idx="402">
                  <c:v>-8</c:v>
                </c:pt>
                <c:pt idx="403">
                  <c:v>-8</c:v>
                </c:pt>
                <c:pt idx="404">
                  <c:v>-8</c:v>
                </c:pt>
                <c:pt idx="405">
                  <c:v>-8</c:v>
                </c:pt>
                <c:pt idx="406">
                  <c:v>-9</c:v>
                </c:pt>
                <c:pt idx="407">
                  <c:v>-9</c:v>
                </c:pt>
                <c:pt idx="408">
                  <c:v>-9</c:v>
                </c:pt>
                <c:pt idx="409">
                  <c:v>-9</c:v>
                </c:pt>
                <c:pt idx="410">
                  <c:v>-9</c:v>
                </c:pt>
                <c:pt idx="411">
                  <c:v>-9</c:v>
                </c:pt>
                <c:pt idx="412">
                  <c:v>-9</c:v>
                </c:pt>
                <c:pt idx="413">
                  <c:v>-9</c:v>
                </c:pt>
                <c:pt idx="414">
                  <c:v>-9</c:v>
                </c:pt>
                <c:pt idx="415">
                  <c:v>-9</c:v>
                </c:pt>
                <c:pt idx="416">
                  <c:v>-9</c:v>
                </c:pt>
                <c:pt idx="417">
                  <c:v>-9</c:v>
                </c:pt>
                <c:pt idx="418">
                  <c:v>-9</c:v>
                </c:pt>
                <c:pt idx="419">
                  <c:v>-9</c:v>
                </c:pt>
                <c:pt idx="420">
                  <c:v>-9</c:v>
                </c:pt>
                <c:pt idx="421">
                  <c:v>-9</c:v>
                </c:pt>
                <c:pt idx="422">
                  <c:v>-9</c:v>
                </c:pt>
                <c:pt idx="423">
                  <c:v>-9</c:v>
                </c:pt>
                <c:pt idx="424">
                  <c:v>-9</c:v>
                </c:pt>
                <c:pt idx="425">
                  <c:v>-9</c:v>
                </c:pt>
                <c:pt idx="426">
                  <c:v>-9</c:v>
                </c:pt>
                <c:pt idx="427">
                  <c:v>-9</c:v>
                </c:pt>
                <c:pt idx="428">
                  <c:v>-9</c:v>
                </c:pt>
                <c:pt idx="429">
                  <c:v>-9</c:v>
                </c:pt>
                <c:pt idx="430">
                  <c:v>-9</c:v>
                </c:pt>
                <c:pt idx="431">
                  <c:v>-9</c:v>
                </c:pt>
                <c:pt idx="432">
                  <c:v>-9</c:v>
                </c:pt>
                <c:pt idx="433">
                  <c:v>-9</c:v>
                </c:pt>
                <c:pt idx="434">
                  <c:v>-9</c:v>
                </c:pt>
                <c:pt idx="435">
                  <c:v>-9</c:v>
                </c:pt>
                <c:pt idx="436">
                  <c:v>-9</c:v>
                </c:pt>
                <c:pt idx="437">
                  <c:v>-9</c:v>
                </c:pt>
                <c:pt idx="438">
                  <c:v>-9</c:v>
                </c:pt>
                <c:pt idx="439">
                  <c:v>-9</c:v>
                </c:pt>
                <c:pt idx="440">
                  <c:v>-9</c:v>
                </c:pt>
                <c:pt idx="441">
                  <c:v>-9</c:v>
                </c:pt>
                <c:pt idx="442">
                  <c:v>-9</c:v>
                </c:pt>
                <c:pt idx="443">
                  <c:v>-9</c:v>
                </c:pt>
                <c:pt idx="444">
                  <c:v>-9</c:v>
                </c:pt>
                <c:pt idx="445">
                  <c:v>-9</c:v>
                </c:pt>
                <c:pt idx="446">
                  <c:v>-9</c:v>
                </c:pt>
                <c:pt idx="447">
                  <c:v>-9</c:v>
                </c:pt>
                <c:pt idx="448">
                  <c:v>-9</c:v>
                </c:pt>
                <c:pt idx="449">
                  <c:v>-9</c:v>
                </c:pt>
                <c:pt idx="450">
                  <c:v>-9</c:v>
                </c:pt>
                <c:pt idx="451">
                  <c:v>-9</c:v>
                </c:pt>
                <c:pt idx="452">
                  <c:v>-9</c:v>
                </c:pt>
                <c:pt idx="453">
                  <c:v>-9</c:v>
                </c:pt>
                <c:pt idx="454">
                  <c:v>-9</c:v>
                </c:pt>
                <c:pt idx="455">
                  <c:v>-9</c:v>
                </c:pt>
                <c:pt idx="456">
                  <c:v>-9</c:v>
                </c:pt>
                <c:pt idx="457">
                  <c:v>-9</c:v>
                </c:pt>
                <c:pt idx="458">
                  <c:v>-9</c:v>
                </c:pt>
                <c:pt idx="459">
                  <c:v>-9</c:v>
                </c:pt>
                <c:pt idx="460">
                  <c:v>-9</c:v>
                </c:pt>
                <c:pt idx="461">
                  <c:v>-9</c:v>
                </c:pt>
                <c:pt idx="462">
                  <c:v>-9</c:v>
                </c:pt>
                <c:pt idx="463">
                  <c:v>-9</c:v>
                </c:pt>
                <c:pt idx="464">
                  <c:v>-9</c:v>
                </c:pt>
                <c:pt idx="465">
                  <c:v>-9</c:v>
                </c:pt>
                <c:pt idx="466">
                  <c:v>-9</c:v>
                </c:pt>
                <c:pt idx="467">
                  <c:v>-9</c:v>
                </c:pt>
                <c:pt idx="468">
                  <c:v>-9</c:v>
                </c:pt>
                <c:pt idx="469">
                  <c:v>-9</c:v>
                </c:pt>
                <c:pt idx="470">
                  <c:v>-9</c:v>
                </c:pt>
                <c:pt idx="471">
                  <c:v>-9</c:v>
                </c:pt>
                <c:pt idx="472">
                  <c:v>-9</c:v>
                </c:pt>
                <c:pt idx="473">
                  <c:v>-9</c:v>
                </c:pt>
                <c:pt idx="474">
                  <c:v>-9</c:v>
                </c:pt>
                <c:pt idx="475">
                  <c:v>-9</c:v>
                </c:pt>
                <c:pt idx="476">
                  <c:v>-9</c:v>
                </c:pt>
                <c:pt idx="477">
                  <c:v>-9</c:v>
                </c:pt>
                <c:pt idx="478">
                  <c:v>-9</c:v>
                </c:pt>
                <c:pt idx="479">
                  <c:v>-9</c:v>
                </c:pt>
                <c:pt idx="480">
                  <c:v>-9</c:v>
                </c:pt>
                <c:pt idx="481">
                  <c:v>-9</c:v>
                </c:pt>
                <c:pt idx="482">
                  <c:v>-10</c:v>
                </c:pt>
                <c:pt idx="483">
                  <c:v>-10</c:v>
                </c:pt>
                <c:pt idx="484">
                  <c:v>-10</c:v>
                </c:pt>
                <c:pt idx="485">
                  <c:v>-9</c:v>
                </c:pt>
                <c:pt idx="486">
                  <c:v>-9</c:v>
                </c:pt>
                <c:pt idx="487">
                  <c:v>-9</c:v>
                </c:pt>
                <c:pt idx="488">
                  <c:v>-9</c:v>
                </c:pt>
                <c:pt idx="489">
                  <c:v>-9</c:v>
                </c:pt>
                <c:pt idx="490">
                  <c:v>-9</c:v>
                </c:pt>
                <c:pt idx="491">
                  <c:v>-9</c:v>
                </c:pt>
                <c:pt idx="492">
                  <c:v>-9</c:v>
                </c:pt>
                <c:pt idx="493">
                  <c:v>-9</c:v>
                </c:pt>
                <c:pt idx="494">
                  <c:v>-9</c:v>
                </c:pt>
                <c:pt idx="495">
                  <c:v>-9</c:v>
                </c:pt>
                <c:pt idx="496">
                  <c:v>-9</c:v>
                </c:pt>
                <c:pt idx="497">
                  <c:v>-9</c:v>
                </c:pt>
                <c:pt idx="498">
                  <c:v>-9</c:v>
                </c:pt>
                <c:pt idx="499">
                  <c:v>-9</c:v>
                </c:pt>
                <c:pt idx="500">
                  <c:v>-9</c:v>
                </c:pt>
                <c:pt idx="501">
                  <c:v>-9</c:v>
                </c:pt>
                <c:pt idx="502">
                  <c:v>-9</c:v>
                </c:pt>
                <c:pt idx="503">
                  <c:v>-9</c:v>
                </c:pt>
                <c:pt idx="504">
                  <c:v>-9</c:v>
                </c:pt>
                <c:pt idx="505">
                  <c:v>-9</c:v>
                </c:pt>
                <c:pt idx="506">
                  <c:v>-9</c:v>
                </c:pt>
                <c:pt idx="507">
                  <c:v>-9</c:v>
                </c:pt>
                <c:pt idx="508">
                  <c:v>-9</c:v>
                </c:pt>
                <c:pt idx="509">
                  <c:v>-9</c:v>
                </c:pt>
                <c:pt idx="510">
                  <c:v>-9</c:v>
                </c:pt>
                <c:pt idx="511">
                  <c:v>-9</c:v>
                </c:pt>
                <c:pt idx="512">
                  <c:v>-11</c:v>
                </c:pt>
                <c:pt idx="513">
                  <c:v>-11</c:v>
                </c:pt>
                <c:pt idx="514">
                  <c:v>-11</c:v>
                </c:pt>
                <c:pt idx="515">
                  <c:v>-11</c:v>
                </c:pt>
                <c:pt idx="516">
                  <c:v>-11</c:v>
                </c:pt>
                <c:pt idx="517">
                  <c:v>-11</c:v>
                </c:pt>
                <c:pt idx="518">
                  <c:v>-11</c:v>
                </c:pt>
                <c:pt idx="519">
                  <c:v>-11</c:v>
                </c:pt>
                <c:pt idx="520">
                  <c:v>-11</c:v>
                </c:pt>
                <c:pt idx="521">
                  <c:v>-11</c:v>
                </c:pt>
                <c:pt idx="522">
                  <c:v>-11</c:v>
                </c:pt>
                <c:pt idx="523">
                  <c:v>-11</c:v>
                </c:pt>
                <c:pt idx="524">
                  <c:v>-11</c:v>
                </c:pt>
                <c:pt idx="525">
                  <c:v>-11</c:v>
                </c:pt>
                <c:pt idx="526">
                  <c:v>-11</c:v>
                </c:pt>
                <c:pt idx="527">
                  <c:v>-11</c:v>
                </c:pt>
                <c:pt idx="528">
                  <c:v>-11</c:v>
                </c:pt>
                <c:pt idx="529">
                  <c:v>-11</c:v>
                </c:pt>
                <c:pt idx="530">
                  <c:v>-11</c:v>
                </c:pt>
                <c:pt idx="531">
                  <c:v>-11</c:v>
                </c:pt>
                <c:pt idx="532">
                  <c:v>-11</c:v>
                </c:pt>
                <c:pt idx="533">
                  <c:v>-11</c:v>
                </c:pt>
                <c:pt idx="534">
                  <c:v>-11</c:v>
                </c:pt>
                <c:pt idx="535">
                  <c:v>-11</c:v>
                </c:pt>
                <c:pt idx="536">
                  <c:v>-11</c:v>
                </c:pt>
                <c:pt idx="537">
                  <c:v>-11</c:v>
                </c:pt>
                <c:pt idx="538">
                  <c:v>-8</c:v>
                </c:pt>
                <c:pt idx="539">
                  <c:v>-8</c:v>
                </c:pt>
                <c:pt idx="540">
                  <c:v>-8</c:v>
                </c:pt>
                <c:pt idx="541">
                  <c:v>-8</c:v>
                </c:pt>
                <c:pt idx="542">
                  <c:v>-8</c:v>
                </c:pt>
                <c:pt idx="543">
                  <c:v>-8</c:v>
                </c:pt>
                <c:pt idx="544">
                  <c:v>-8</c:v>
                </c:pt>
                <c:pt idx="545">
                  <c:v>-8</c:v>
                </c:pt>
                <c:pt idx="546">
                  <c:v>-8</c:v>
                </c:pt>
                <c:pt idx="547">
                  <c:v>-8</c:v>
                </c:pt>
                <c:pt idx="548">
                  <c:v>-8</c:v>
                </c:pt>
                <c:pt idx="549">
                  <c:v>-8</c:v>
                </c:pt>
                <c:pt idx="550">
                  <c:v>-8</c:v>
                </c:pt>
                <c:pt idx="551">
                  <c:v>-8</c:v>
                </c:pt>
                <c:pt idx="552">
                  <c:v>-8</c:v>
                </c:pt>
                <c:pt idx="553">
                  <c:v>-8</c:v>
                </c:pt>
                <c:pt idx="554">
                  <c:v>-8</c:v>
                </c:pt>
                <c:pt idx="555">
                  <c:v>-8</c:v>
                </c:pt>
                <c:pt idx="556">
                  <c:v>-8</c:v>
                </c:pt>
                <c:pt idx="557">
                  <c:v>-8</c:v>
                </c:pt>
                <c:pt idx="558">
                  <c:v>-8</c:v>
                </c:pt>
                <c:pt idx="559">
                  <c:v>-8</c:v>
                </c:pt>
                <c:pt idx="560">
                  <c:v>-8</c:v>
                </c:pt>
                <c:pt idx="561">
                  <c:v>-8</c:v>
                </c:pt>
                <c:pt idx="562">
                  <c:v>-8</c:v>
                </c:pt>
                <c:pt idx="563">
                  <c:v>-8</c:v>
                </c:pt>
                <c:pt idx="564">
                  <c:v>-8</c:v>
                </c:pt>
                <c:pt idx="565">
                  <c:v>-8</c:v>
                </c:pt>
                <c:pt idx="566">
                  <c:v>-8</c:v>
                </c:pt>
                <c:pt idx="567">
                  <c:v>-8</c:v>
                </c:pt>
                <c:pt idx="568">
                  <c:v>-8</c:v>
                </c:pt>
                <c:pt idx="569">
                  <c:v>-8</c:v>
                </c:pt>
                <c:pt idx="570">
                  <c:v>-8</c:v>
                </c:pt>
                <c:pt idx="571">
                  <c:v>-8</c:v>
                </c:pt>
                <c:pt idx="572">
                  <c:v>-8</c:v>
                </c:pt>
                <c:pt idx="573">
                  <c:v>-8</c:v>
                </c:pt>
                <c:pt idx="574">
                  <c:v>-5</c:v>
                </c:pt>
                <c:pt idx="575">
                  <c:v>-5</c:v>
                </c:pt>
                <c:pt idx="576">
                  <c:v>-5</c:v>
                </c:pt>
                <c:pt idx="577">
                  <c:v>-5</c:v>
                </c:pt>
                <c:pt idx="578">
                  <c:v>-5</c:v>
                </c:pt>
                <c:pt idx="579">
                  <c:v>-5</c:v>
                </c:pt>
                <c:pt idx="580">
                  <c:v>-5</c:v>
                </c:pt>
                <c:pt idx="581">
                  <c:v>-5</c:v>
                </c:pt>
                <c:pt idx="582">
                  <c:v>-5</c:v>
                </c:pt>
                <c:pt idx="583">
                  <c:v>-5</c:v>
                </c:pt>
                <c:pt idx="584">
                  <c:v>-5</c:v>
                </c:pt>
                <c:pt idx="585">
                  <c:v>-5</c:v>
                </c:pt>
                <c:pt idx="586">
                  <c:v>-5</c:v>
                </c:pt>
                <c:pt idx="587">
                  <c:v>-5</c:v>
                </c:pt>
                <c:pt idx="588">
                  <c:v>-5</c:v>
                </c:pt>
                <c:pt idx="589">
                  <c:v>-5</c:v>
                </c:pt>
                <c:pt idx="590">
                  <c:v>-5</c:v>
                </c:pt>
                <c:pt idx="591">
                  <c:v>-5</c:v>
                </c:pt>
                <c:pt idx="592">
                  <c:v>-5</c:v>
                </c:pt>
                <c:pt idx="593">
                  <c:v>-5</c:v>
                </c:pt>
                <c:pt idx="594">
                  <c:v>-5</c:v>
                </c:pt>
                <c:pt idx="595">
                  <c:v>-5</c:v>
                </c:pt>
                <c:pt idx="596">
                  <c:v>-5</c:v>
                </c:pt>
                <c:pt idx="597">
                  <c:v>-5</c:v>
                </c:pt>
                <c:pt idx="598">
                  <c:v>-5</c:v>
                </c:pt>
                <c:pt idx="599">
                  <c:v>-5</c:v>
                </c:pt>
                <c:pt idx="600">
                  <c:v>-5</c:v>
                </c:pt>
                <c:pt idx="601">
                  <c:v>-5</c:v>
                </c:pt>
                <c:pt idx="602">
                  <c:v>-5</c:v>
                </c:pt>
                <c:pt idx="603">
                  <c:v>-5</c:v>
                </c:pt>
                <c:pt idx="604">
                  <c:v>-5</c:v>
                </c:pt>
                <c:pt idx="605">
                  <c:v>-5</c:v>
                </c:pt>
                <c:pt idx="606">
                  <c:v>-5</c:v>
                </c:pt>
                <c:pt idx="607">
                  <c:v>-5</c:v>
                </c:pt>
                <c:pt idx="608">
                  <c:v>-5</c:v>
                </c:pt>
                <c:pt idx="609">
                  <c:v>-5</c:v>
                </c:pt>
                <c:pt idx="610">
                  <c:v>-5</c:v>
                </c:pt>
                <c:pt idx="611">
                  <c:v>-5</c:v>
                </c:pt>
                <c:pt idx="612">
                  <c:v>-5</c:v>
                </c:pt>
                <c:pt idx="613">
                  <c:v>-5</c:v>
                </c:pt>
                <c:pt idx="614">
                  <c:v>-5</c:v>
                </c:pt>
                <c:pt idx="615">
                  <c:v>-5</c:v>
                </c:pt>
                <c:pt idx="616">
                  <c:v>-5</c:v>
                </c:pt>
                <c:pt idx="617">
                  <c:v>-6</c:v>
                </c:pt>
                <c:pt idx="618">
                  <c:v>-6</c:v>
                </c:pt>
                <c:pt idx="619">
                  <c:v>-6</c:v>
                </c:pt>
                <c:pt idx="620">
                  <c:v>-6</c:v>
                </c:pt>
                <c:pt idx="621">
                  <c:v>-6</c:v>
                </c:pt>
                <c:pt idx="622">
                  <c:v>-6</c:v>
                </c:pt>
                <c:pt idx="623">
                  <c:v>-6</c:v>
                </c:pt>
                <c:pt idx="624">
                  <c:v>-6</c:v>
                </c:pt>
                <c:pt idx="625">
                  <c:v>-6</c:v>
                </c:pt>
                <c:pt idx="626">
                  <c:v>-6</c:v>
                </c:pt>
                <c:pt idx="627">
                  <c:v>-6</c:v>
                </c:pt>
                <c:pt idx="628">
                  <c:v>-6</c:v>
                </c:pt>
                <c:pt idx="629">
                  <c:v>-6</c:v>
                </c:pt>
                <c:pt idx="630">
                  <c:v>-6</c:v>
                </c:pt>
                <c:pt idx="631">
                  <c:v>-6</c:v>
                </c:pt>
                <c:pt idx="632">
                  <c:v>-6</c:v>
                </c:pt>
                <c:pt idx="633">
                  <c:v>-6</c:v>
                </c:pt>
                <c:pt idx="634">
                  <c:v>-6</c:v>
                </c:pt>
                <c:pt idx="635">
                  <c:v>-5</c:v>
                </c:pt>
                <c:pt idx="636">
                  <c:v>-5</c:v>
                </c:pt>
                <c:pt idx="637">
                  <c:v>-5</c:v>
                </c:pt>
                <c:pt idx="638">
                  <c:v>-5</c:v>
                </c:pt>
                <c:pt idx="639">
                  <c:v>-5</c:v>
                </c:pt>
                <c:pt idx="640">
                  <c:v>-5</c:v>
                </c:pt>
                <c:pt idx="641">
                  <c:v>-5</c:v>
                </c:pt>
                <c:pt idx="642">
                  <c:v>-5</c:v>
                </c:pt>
                <c:pt idx="643">
                  <c:v>-5</c:v>
                </c:pt>
                <c:pt idx="644">
                  <c:v>-5</c:v>
                </c:pt>
                <c:pt idx="645">
                  <c:v>-5</c:v>
                </c:pt>
                <c:pt idx="646">
                  <c:v>-5</c:v>
                </c:pt>
                <c:pt idx="647">
                  <c:v>-5</c:v>
                </c:pt>
                <c:pt idx="648">
                  <c:v>-5</c:v>
                </c:pt>
                <c:pt idx="649">
                  <c:v>-5</c:v>
                </c:pt>
                <c:pt idx="650">
                  <c:v>-5</c:v>
                </c:pt>
                <c:pt idx="651">
                  <c:v>-5</c:v>
                </c:pt>
                <c:pt idx="652">
                  <c:v>-5</c:v>
                </c:pt>
                <c:pt idx="653">
                  <c:v>-5</c:v>
                </c:pt>
                <c:pt idx="654">
                  <c:v>-5</c:v>
                </c:pt>
                <c:pt idx="655">
                  <c:v>-5</c:v>
                </c:pt>
                <c:pt idx="656">
                  <c:v>-5</c:v>
                </c:pt>
                <c:pt idx="657">
                  <c:v>-5</c:v>
                </c:pt>
                <c:pt idx="658">
                  <c:v>-5</c:v>
                </c:pt>
                <c:pt idx="659">
                  <c:v>-5</c:v>
                </c:pt>
                <c:pt idx="660">
                  <c:v>-5</c:v>
                </c:pt>
                <c:pt idx="661">
                  <c:v>-5</c:v>
                </c:pt>
                <c:pt idx="662">
                  <c:v>-5</c:v>
                </c:pt>
                <c:pt idx="663">
                  <c:v>-5</c:v>
                </c:pt>
                <c:pt idx="664">
                  <c:v>-5</c:v>
                </c:pt>
                <c:pt idx="665">
                  <c:v>-5</c:v>
                </c:pt>
                <c:pt idx="666">
                  <c:v>-5</c:v>
                </c:pt>
                <c:pt idx="667">
                  <c:v>-5</c:v>
                </c:pt>
                <c:pt idx="668">
                  <c:v>-5</c:v>
                </c:pt>
                <c:pt idx="669">
                  <c:v>-5</c:v>
                </c:pt>
                <c:pt idx="670">
                  <c:v>-5</c:v>
                </c:pt>
                <c:pt idx="671">
                  <c:v>-5</c:v>
                </c:pt>
                <c:pt idx="672">
                  <c:v>-5</c:v>
                </c:pt>
                <c:pt idx="673">
                  <c:v>-5</c:v>
                </c:pt>
                <c:pt idx="674">
                  <c:v>-5</c:v>
                </c:pt>
                <c:pt idx="675">
                  <c:v>-5</c:v>
                </c:pt>
                <c:pt idx="676">
                  <c:v>-5</c:v>
                </c:pt>
                <c:pt idx="677">
                  <c:v>-5</c:v>
                </c:pt>
                <c:pt idx="678">
                  <c:v>-5</c:v>
                </c:pt>
                <c:pt idx="679">
                  <c:v>-5</c:v>
                </c:pt>
                <c:pt idx="680">
                  <c:v>-5</c:v>
                </c:pt>
                <c:pt idx="681">
                  <c:v>-5</c:v>
                </c:pt>
                <c:pt idx="682">
                  <c:v>-5</c:v>
                </c:pt>
                <c:pt idx="683">
                  <c:v>-5</c:v>
                </c:pt>
                <c:pt idx="684">
                  <c:v>-5</c:v>
                </c:pt>
                <c:pt idx="685">
                  <c:v>-9</c:v>
                </c:pt>
                <c:pt idx="686">
                  <c:v>-9</c:v>
                </c:pt>
                <c:pt idx="687">
                  <c:v>-9</c:v>
                </c:pt>
                <c:pt idx="688">
                  <c:v>-9</c:v>
                </c:pt>
                <c:pt idx="689">
                  <c:v>-9</c:v>
                </c:pt>
                <c:pt idx="690">
                  <c:v>-9</c:v>
                </c:pt>
                <c:pt idx="691">
                  <c:v>-9</c:v>
                </c:pt>
                <c:pt idx="692">
                  <c:v>-9</c:v>
                </c:pt>
                <c:pt idx="693">
                  <c:v>-9</c:v>
                </c:pt>
                <c:pt idx="694">
                  <c:v>-9</c:v>
                </c:pt>
                <c:pt idx="695">
                  <c:v>-9</c:v>
                </c:pt>
                <c:pt idx="696">
                  <c:v>-9</c:v>
                </c:pt>
                <c:pt idx="697">
                  <c:v>-9</c:v>
                </c:pt>
                <c:pt idx="698">
                  <c:v>-9</c:v>
                </c:pt>
                <c:pt idx="699">
                  <c:v>-9</c:v>
                </c:pt>
                <c:pt idx="700">
                  <c:v>-9</c:v>
                </c:pt>
                <c:pt idx="701">
                  <c:v>-9</c:v>
                </c:pt>
                <c:pt idx="702">
                  <c:v>-9</c:v>
                </c:pt>
                <c:pt idx="703">
                  <c:v>-9</c:v>
                </c:pt>
                <c:pt idx="704">
                  <c:v>-9</c:v>
                </c:pt>
                <c:pt idx="705">
                  <c:v>-9</c:v>
                </c:pt>
                <c:pt idx="706">
                  <c:v>-9</c:v>
                </c:pt>
                <c:pt idx="707">
                  <c:v>-9</c:v>
                </c:pt>
                <c:pt idx="708">
                  <c:v>-9</c:v>
                </c:pt>
                <c:pt idx="709">
                  <c:v>-9</c:v>
                </c:pt>
                <c:pt idx="710">
                  <c:v>-9</c:v>
                </c:pt>
                <c:pt idx="711">
                  <c:v>-9</c:v>
                </c:pt>
                <c:pt idx="712">
                  <c:v>-9</c:v>
                </c:pt>
                <c:pt idx="713">
                  <c:v>-4</c:v>
                </c:pt>
                <c:pt idx="714">
                  <c:v>-4</c:v>
                </c:pt>
                <c:pt idx="715">
                  <c:v>-4</c:v>
                </c:pt>
                <c:pt idx="716">
                  <c:v>-4</c:v>
                </c:pt>
                <c:pt idx="717">
                  <c:v>-4</c:v>
                </c:pt>
                <c:pt idx="718">
                  <c:v>-4</c:v>
                </c:pt>
                <c:pt idx="719">
                  <c:v>-4</c:v>
                </c:pt>
                <c:pt idx="720">
                  <c:v>-4</c:v>
                </c:pt>
                <c:pt idx="721">
                  <c:v>-4</c:v>
                </c:pt>
                <c:pt idx="722">
                  <c:v>-4</c:v>
                </c:pt>
                <c:pt idx="723">
                  <c:v>-4</c:v>
                </c:pt>
                <c:pt idx="724">
                  <c:v>-4</c:v>
                </c:pt>
                <c:pt idx="725">
                  <c:v>-4</c:v>
                </c:pt>
                <c:pt idx="726">
                  <c:v>-4</c:v>
                </c:pt>
                <c:pt idx="727">
                  <c:v>-4</c:v>
                </c:pt>
                <c:pt idx="728">
                  <c:v>-4</c:v>
                </c:pt>
                <c:pt idx="729">
                  <c:v>-4</c:v>
                </c:pt>
                <c:pt idx="730">
                  <c:v>-4</c:v>
                </c:pt>
                <c:pt idx="731">
                  <c:v>-4</c:v>
                </c:pt>
                <c:pt idx="732">
                  <c:v>-4</c:v>
                </c:pt>
                <c:pt idx="733">
                  <c:v>-4</c:v>
                </c:pt>
                <c:pt idx="734">
                  <c:v>-4</c:v>
                </c:pt>
                <c:pt idx="735">
                  <c:v>-4</c:v>
                </c:pt>
                <c:pt idx="736">
                  <c:v>-4</c:v>
                </c:pt>
                <c:pt idx="737">
                  <c:v>-4</c:v>
                </c:pt>
                <c:pt idx="738">
                  <c:v>-4</c:v>
                </c:pt>
                <c:pt idx="739">
                  <c:v>-4</c:v>
                </c:pt>
                <c:pt idx="740">
                  <c:v>-5</c:v>
                </c:pt>
                <c:pt idx="741">
                  <c:v>-5</c:v>
                </c:pt>
                <c:pt idx="742">
                  <c:v>-5</c:v>
                </c:pt>
                <c:pt idx="743">
                  <c:v>-5</c:v>
                </c:pt>
                <c:pt idx="744">
                  <c:v>-5</c:v>
                </c:pt>
                <c:pt idx="745">
                  <c:v>-5</c:v>
                </c:pt>
                <c:pt idx="746">
                  <c:v>-5</c:v>
                </c:pt>
                <c:pt idx="747">
                  <c:v>-5</c:v>
                </c:pt>
                <c:pt idx="748">
                  <c:v>-5</c:v>
                </c:pt>
                <c:pt idx="749">
                  <c:v>-5</c:v>
                </c:pt>
                <c:pt idx="750">
                  <c:v>-5</c:v>
                </c:pt>
                <c:pt idx="751">
                  <c:v>-5</c:v>
                </c:pt>
                <c:pt idx="752">
                  <c:v>-5</c:v>
                </c:pt>
                <c:pt idx="753">
                  <c:v>-5</c:v>
                </c:pt>
                <c:pt idx="754">
                  <c:v>-5</c:v>
                </c:pt>
                <c:pt idx="755">
                  <c:v>-5</c:v>
                </c:pt>
                <c:pt idx="756">
                  <c:v>-5</c:v>
                </c:pt>
                <c:pt idx="757">
                  <c:v>-5</c:v>
                </c:pt>
                <c:pt idx="758">
                  <c:v>-5</c:v>
                </c:pt>
                <c:pt idx="759">
                  <c:v>-5</c:v>
                </c:pt>
                <c:pt idx="760">
                  <c:v>-5</c:v>
                </c:pt>
                <c:pt idx="761">
                  <c:v>-5</c:v>
                </c:pt>
                <c:pt idx="762">
                  <c:v>-5</c:v>
                </c:pt>
                <c:pt idx="763">
                  <c:v>-5</c:v>
                </c:pt>
                <c:pt idx="764">
                  <c:v>-5</c:v>
                </c:pt>
                <c:pt idx="765">
                  <c:v>-5</c:v>
                </c:pt>
                <c:pt idx="766">
                  <c:v>-5</c:v>
                </c:pt>
                <c:pt idx="767">
                  <c:v>-9</c:v>
                </c:pt>
                <c:pt idx="768">
                  <c:v>-4</c:v>
                </c:pt>
                <c:pt idx="769">
                  <c:v>-4</c:v>
                </c:pt>
                <c:pt idx="770">
                  <c:v>-4</c:v>
                </c:pt>
                <c:pt idx="771">
                  <c:v>-4</c:v>
                </c:pt>
                <c:pt idx="772">
                  <c:v>-4</c:v>
                </c:pt>
                <c:pt idx="773">
                  <c:v>-4</c:v>
                </c:pt>
                <c:pt idx="774">
                  <c:v>-4</c:v>
                </c:pt>
                <c:pt idx="775">
                  <c:v>-4</c:v>
                </c:pt>
                <c:pt idx="776">
                  <c:v>-4</c:v>
                </c:pt>
                <c:pt idx="777">
                  <c:v>-4</c:v>
                </c:pt>
                <c:pt idx="778">
                  <c:v>-4</c:v>
                </c:pt>
                <c:pt idx="779">
                  <c:v>-4</c:v>
                </c:pt>
                <c:pt idx="780">
                  <c:v>-4</c:v>
                </c:pt>
                <c:pt idx="781">
                  <c:v>-4</c:v>
                </c:pt>
                <c:pt idx="782">
                  <c:v>-4</c:v>
                </c:pt>
                <c:pt idx="783">
                  <c:v>-4</c:v>
                </c:pt>
                <c:pt idx="784">
                  <c:v>-4</c:v>
                </c:pt>
                <c:pt idx="785">
                  <c:v>-4</c:v>
                </c:pt>
                <c:pt idx="786">
                  <c:v>-4</c:v>
                </c:pt>
                <c:pt idx="787">
                  <c:v>-4</c:v>
                </c:pt>
                <c:pt idx="788">
                  <c:v>-4</c:v>
                </c:pt>
                <c:pt idx="789">
                  <c:v>-4</c:v>
                </c:pt>
                <c:pt idx="790">
                  <c:v>-4</c:v>
                </c:pt>
                <c:pt idx="791">
                  <c:v>-4</c:v>
                </c:pt>
                <c:pt idx="792">
                  <c:v>-4</c:v>
                </c:pt>
                <c:pt idx="793">
                  <c:v>-4</c:v>
                </c:pt>
                <c:pt idx="794">
                  <c:v>-4</c:v>
                </c:pt>
                <c:pt idx="795">
                  <c:v>-4</c:v>
                </c:pt>
                <c:pt idx="796">
                  <c:v>-4</c:v>
                </c:pt>
                <c:pt idx="797">
                  <c:v>-4</c:v>
                </c:pt>
                <c:pt idx="798">
                  <c:v>-4</c:v>
                </c:pt>
                <c:pt idx="799">
                  <c:v>-4</c:v>
                </c:pt>
                <c:pt idx="800">
                  <c:v>-4</c:v>
                </c:pt>
                <c:pt idx="801">
                  <c:v>-4</c:v>
                </c:pt>
                <c:pt idx="802">
                  <c:v>-4</c:v>
                </c:pt>
                <c:pt idx="803">
                  <c:v>-8</c:v>
                </c:pt>
                <c:pt idx="804">
                  <c:v>-8</c:v>
                </c:pt>
                <c:pt idx="805">
                  <c:v>-8</c:v>
                </c:pt>
                <c:pt idx="806">
                  <c:v>-8</c:v>
                </c:pt>
                <c:pt idx="807">
                  <c:v>-8</c:v>
                </c:pt>
                <c:pt idx="808">
                  <c:v>-8</c:v>
                </c:pt>
                <c:pt idx="809">
                  <c:v>-8</c:v>
                </c:pt>
                <c:pt idx="810">
                  <c:v>-8</c:v>
                </c:pt>
                <c:pt idx="811">
                  <c:v>-8</c:v>
                </c:pt>
                <c:pt idx="812">
                  <c:v>-8</c:v>
                </c:pt>
                <c:pt idx="813">
                  <c:v>-8</c:v>
                </c:pt>
                <c:pt idx="814">
                  <c:v>-8</c:v>
                </c:pt>
                <c:pt idx="815">
                  <c:v>-8</c:v>
                </c:pt>
                <c:pt idx="816">
                  <c:v>-8</c:v>
                </c:pt>
                <c:pt idx="817">
                  <c:v>-8</c:v>
                </c:pt>
                <c:pt idx="818">
                  <c:v>-8</c:v>
                </c:pt>
                <c:pt idx="819">
                  <c:v>-8</c:v>
                </c:pt>
                <c:pt idx="820">
                  <c:v>-8</c:v>
                </c:pt>
                <c:pt idx="821">
                  <c:v>-8</c:v>
                </c:pt>
                <c:pt idx="822">
                  <c:v>-8</c:v>
                </c:pt>
                <c:pt idx="823">
                  <c:v>-8</c:v>
                </c:pt>
                <c:pt idx="824">
                  <c:v>-8</c:v>
                </c:pt>
                <c:pt idx="825">
                  <c:v>-8</c:v>
                </c:pt>
                <c:pt idx="826">
                  <c:v>-5</c:v>
                </c:pt>
                <c:pt idx="827">
                  <c:v>-5</c:v>
                </c:pt>
                <c:pt idx="828">
                  <c:v>-5</c:v>
                </c:pt>
                <c:pt idx="829">
                  <c:v>-5</c:v>
                </c:pt>
                <c:pt idx="830">
                  <c:v>-7</c:v>
                </c:pt>
                <c:pt idx="831">
                  <c:v>-7</c:v>
                </c:pt>
                <c:pt idx="832">
                  <c:v>-7</c:v>
                </c:pt>
                <c:pt idx="833">
                  <c:v>-7</c:v>
                </c:pt>
                <c:pt idx="834">
                  <c:v>-7</c:v>
                </c:pt>
                <c:pt idx="835">
                  <c:v>-7</c:v>
                </c:pt>
                <c:pt idx="836">
                  <c:v>-7</c:v>
                </c:pt>
                <c:pt idx="837">
                  <c:v>-7</c:v>
                </c:pt>
                <c:pt idx="838">
                  <c:v>-7</c:v>
                </c:pt>
                <c:pt idx="839">
                  <c:v>-7</c:v>
                </c:pt>
                <c:pt idx="840">
                  <c:v>-7</c:v>
                </c:pt>
                <c:pt idx="841">
                  <c:v>-7</c:v>
                </c:pt>
                <c:pt idx="842">
                  <c:v>-7</c:v>
                </c:pt>
                <c:pt idx="843">
                  <c:v>-7</c:v>
                </c:pt>
                <c:pt idx="844">
                  <c:v>-7</c:v>
                </c:pt>
                <c:pt idx="845">
                  <c:v>-7</c:v>
                </c:pt>
                <c:pt idx="846">
                  <c:v>-7</c:v>
                </c:pt>
                <c:pt idx="847">
                  <c:v>-7</c:v>
                </c:pt>
                <c:pt idx="848">
                  <c:v>-7</c:v>
                </c:pt>
                <c:pt idx="849">
                  <c:v>-7</c:v>
                </c:pt>
                <c:pt idx="850">
                  <c:v>-7</c:v>
                </c:pt>
                <c:pt idx="851">
                  <c:v>-7</c:v>
                </c:pt>
                <c:pt idx="852">
                  <c:v>-7</c:v>
                </c:pt>
                <c:pt idx="853">
                  <c:v>-7</c:v>
                </c:pt>
                <c:pt idx="854">
                  <c:v>-7</c:v>
                </c:pt>
                <c:pt idx="855">
                  <c:v>-7</c:v>
                </c:pt>
                <c:pt idx="856">
                  <c:v>-7</c:v>
                </c:pt>
                <c:pt idx="857">
                  <c:v>-7</c:v>
                </c:pt>
                <c:pt idx="858">
                  <c:v>-7</c:v>
                </c:pt>
                <c:pt idx="859">
                  <c:v>-7</c:v>
                </c:pt>
                <c:pt idx="860">
                  <c:v>-7</c:v>
                </c:pt>
                <c:pt idx="861">
                  <c:v>-7</c:v>
                </c:pt>
                <c:pt idx="862">
                  <c:v>-7</c:v>
                </c:pt>
                <c:pt idx="863">
                  <c:v>-7</c:v>
                </c:pt>
                <c:pt idx="864">
                  <c:v>-7</c:v>
                </c:pt>
                <c:pt idx="865">
                  <c:v>-7</c:v>
                </c:pt>
                <c:pt idx="866">
                  <c:v>-7</c:v>
                </c:pt>
                <c:pt idx="867">
                  <c:v>-7</c:v>
                </c:pt>
                <c:pt idx="868">
                  <c:v>-7</c:v>
                </c:pt>
                <c:pt idx="869">
                  <c:v>-7</c:v>
                </c:pt>
                <c:pt idx="870">
                  <c:v>-7</c:v>
                </c:pt>
                <c:pt idx="871">
                  <c:v>-7</c:v>
                </c:pt>
                <c:pt idx="872">
                  <c:v>-7</c:v>
                </c:pt>
                <c:pt idx="873">
                  <c:v>-7</c:v>
                </c:pt>
                <c:pt idx="874">
                  <c:v>-7</c:v>
                </c:pt>
                <c:pt idx="875">
                  <c:v>-7</c:v>
                </c:pt>
                <c:pt idx="876">
                  <c:v>-7</c:v>
                </c:pt>
                <c:pt idx="877">
                  <c:v>-7</c:v>
                </c:pt>
                <c:pt idx="878">
                  <c:v>-7</c:v>
                </c:pt>
                <c:pt idx="879">
                  <c:v>-7</c:v>
                </c:pt>
                <c:pt idx="880">
                  <c:v>-7</c:v>
                </c:pt>
                <c:pt idx="881">
                  <c:v>-7</c:v>
                </c:pt>
                <c:pt idx="882">
                  <c:v>-7</c:v>
                </c:pt>
                <c:pt idx="883">
                  <c:v>-7</c:v>
                </c:pt>
                <c:pt idx="884">
                  <c:v>-7</c:v>
                </c:pt>
                <c:pt idx="885">
                  <c:v>-7</c:v>
                </c:pt>
                <c:pt idx="886">
                  <c:v>-7</c:v>
                </c:pt>
                <c:pt idx="887">
                  <c:v>-7</c:v>
                </c:pt>
                <c:pt idx="888">
                  <c:v>-10</c:v>
                </c:pt>
                <c:pt idx="889">
                  <c:v>-10</c:v>
                </c:pt>
                <c:pt idx="890">
                  <c:v>-10</c:v>
                </c:pt>
                <c:pt idx="891">
                  <c:v>-10</c:v>
                </c:pt>
                <c:pt idx="892">
                  <c:v>-10</c:v>
                </c:pt>
                <c:pt idx="893">
                  <c:v>-10</c:v>
                </c:pt>
                <c:pt idx="894">
                  <c:v>-10</c:v>
                </c:pt>
                <c:pt idx="895">
                  <c:v>-10</c:v>
                </c:pt>
                <c:pt idx="896">
                  <c:v>-10</c:v>
                </c:pt>
                <c:pt idx="897">
                  <c:v>-10</c:v>
                </c:pt>
                <c:pt idx="898">
                  <c:v>-10</c:v>
                </c:pt>
                <c:pt idx="899">
                  <c:v>-10</c:v>
                </c:pt>
                <c:pt idx="900">
                  <c:v>-10</c:v>
                </c:pt>
                <c:pt idx="901">
                  <c:v>-10</c:v>
                </c:pt>
                <c:pt idx="902">
                  <c:v>-10</c:v>
                </c:pt>
                <c:pt idx="903">
                  <c:v>-10</c:v>
                </c:pt>
                <c:pt idx="904">
                  <c:v>-10</c:v>
                </c:pt>
                <c:pt idx="905">
                  <c:v>-10</c:v>
                </c:pt>
                <c:pt idx="906">
                  <c:v>-10</c:v>
                </c:pt>
                <c:pt idx="907">
                  <c:v>-10</c:v>
                </c:pt>
                <c:pt idx="908">
                  <c:v>-10</c:v>
                </c:pt>
                <c:pt idx="909">
                  <c:v>-10</c:v>
                </c:pt>
                <c:pt idx="910">
                  <c:v>-10</c:v>
                </c:pt>
                <c:pt idx="911">
                  <c:v>-10</c:v>
                </c:pt>
                <c:pt idx="912">
                  <c:v>-10</c:v>
                </c:pt>
                <c:pt idx="913">
                  <c:v>-10</c:v>
                </c:pt>
                <c:pt idx="914">
                  <c:v>-10</c:v>
                </c:pt>
                <c:pt idx="915">
                  <c:v>-10</c:v>
                </c:pt>
                <c:pt idx="916">
                  <c:v>-10</c:v>
                </c:pt>
                <c:pt idx="917">
                  <c:v>-10</c:v>
                </c:pt>
                <c:pt idx="918">
                  <c:v>-10</c:v>
                </c:pt>
                <c:pt idx="919">
                  <c:v>-10</c:v>
                </c:pt>
                <c:pt idx="920">
                  <c:v>-10</c:v>
                </c:pt>
                <c:pt idx="921">
                  <c:v>-7</c:v>
                </c:pt>
                <c:pt idx="922">
                  <c:v>-7</c:v>
                </c:pt>
                <c:pt idx="923">
                  <c:v>-7</c:v>
                </c:pt>
                <c:pt idx="924">
                  <c:v>-7</c:v>
                </c:pt>
                <c:pt idx="925">
                  <c:v>-7</c:v>
                </c:pt>
                <c:pt idx="926">
                  <c:v>-7</c:v>
                </c:pt>
                <c:pt idx="927">
                  <c:v>-7</c:v>
                </c:pt>
                <c:pt idx="928">
                  <c:v>-7</c:v>
                </c:pt>
                <c:pt idx="929">
                  <c:v>-7</c:v>
                </c:pt>
                <c:pt idx="930">
                  <c:v>-7</c:v>
                </c:pt>
                <c:pt idx="931">
                  <c:v>-7</c:v>
                </c:pt>
                <c:pt idx="932">
                  <c:v>-7</c:v>
                </c:pt>
                <c:pt idx="933">
                  <c:v>-5</c:v>
                </c:pt>
                <c:pt idx="934">
                  <c:v>-5</c:v>
                </c:pt>
                <c:pt idx="935">
                  <c:v>-5</c:v>
                </c:pt>
                <c:pt idx="936">
                  <c:v>-5</c:v>
                </c:pt>
                <c:pt idx="937">
                  <c:v>-5</c:v>
                </c:pt>
                <c:pt idx="938">
                  <c:v>-5</c:v>
                </c:pt>
                <c:pt idx="939">
                  <c:v>-5</c:v>
                </c:pt>
                <c:pt idx="940">
                  <c:v>-5</c:v>
                </c:pt>
                <c:pt idx="941">
                  <c:v>-5</c:v>
                </c:pt>
                <c:pt idx="942">
                  <c:v>-5</c:v>
                </c:pt>
                <c:pt idx="943">
                  <c:v>-5</c:v>
                </c:pt>
                <c:pt idx="944">
                  <c:v>-5</c:v>
                </c:pt>
                <c:pt idx="945">
                  <c:v>-5</c:v>
                </c:pt>
                <c:pt idx="946">
                  <c:v>-5</c:v>
                </c:pt>
                <c:pt idx="947">
                  <c:v>-5</c:v>
                </c:pt>
                <c:pt idx="948">
                  <c:v>-5</c:v>
                </c:pt>
                <c:pt idx="949">
                  <c:v>-7</c:v>
                </c:pt>
                <c:pt idx="950">
                  <c:v>-7</c:v>
                </c:pt>
                <c:pt idx="951">
                  <c:v>-7</c:v>
                </c:pt>
                <c:pt idx="952">
                  <c:v>-7</c:v>
                </c:pt>
                <c:pt idx="953">
                  <c:v>-7</c:v>
                </c:pt>
                <c:pt idx="954">
                  <c:v>-7</c:v>
                </c:pt>
                <c:pt idx="955">
                  <c:v>-7</c:v>
                </c:pt>
                <c:pt idx="956">
                  <c:v>-7</c:v>
                </c:pt>
                <c:pt idx="957">
                  <c:v>-7</c:v>
                </c:pt>
                <c:pt idx="958">
                  <c:v>-7</c:v>
                </c:pt>
                <c:pt idx="959">
                  <c:v>-7</c:v>
                </c:pt>
                <c:pt idx="960">
                  <c:v>-7</c:v>
                </c:pt>
                <c:pt idx="961">
                  <c:v>-7</c:v>
                </c:pt>
                <c:pt idx="962">
                  <c:v>-7</c:v>
                </c:pt>
                <c:pt idx="963">
                  <c:v>-5</c:v>
                </c:pt>
                <c:pt idx="964">
                  <c:v>-5</c:v>
                </c:pt>
                <c:pt idx="965">
                  <c:v>-5</c:v>
                </c:pt>
                <c:pt idx="966">
                  <c:v>-5</c:v>
                </c:pt>
                <c:pt idx="967">
                  <c:v>-5</c:v>
                </c:pt>
                <c:pt idx="968">
                  <c:v>-5</c:v>
                </c:pt>
                <c:pt idx="969">
                  <c:v>-5</c:v>
                </c:pt>
                <c:pt idx="970">
                  <c:v>-5</c:v>
                </c:pt>
                <c:pt idx="971">
                  <c:v>-5</c:v>
                </c:pt>
                <c:pt idx="972">
                  <c:v>-4</c:v>
                </c:pt>
                <c:pt idx="973">
                  <c:v>-4</c:v>
                </c:pt>
                <c:pt idx="974">
                  <c:v>-4</c:v>
                </c:pt>
                <c:pt idx="975">
                  <c:v>-4</c:v>
                </c:pt>
                <c:pt idx="976">
                  <c:v>-4</c:v>
                </c:pt>
                <c:pt idx="977">
                  <c:v>-4</c:v>
                </c:pt>
                <c:pt idx="978">
                  <c:v>-4</c:v>
                </c:pt>
                <c:pt idx="979">
                  <c:v>-4</c:v>
                </c:pt>
                <c:pt idx="980">
                  <c:v>-4</c:v>
                </c:pt>
                <c:pt idx="981">
                  <c:v>-4</c:v>
                </c:pt>
                <c:pt idx="982">
                  <c:v>-4</c:v>
                </c:pt>
                <c:pt idx="983">
                  <c:v>-4</c:v>
                </c:pt>
                <c:pt idx="984">
                  <c:v>-4</c:v>
                </c:pt>
                <c:pt idx="985">
                  <c:v>-4</c:v>
                </c:pt>
                <c:pt idx="986">
                  <c:v>-4</c:v>
                </c:pt>
                <c:pt idx="987">
                  <c:v>-4</c:v>
                </c:pt>
                <c:pt idx="988">
                  <c:v>-4</c:v>
                </c:pt>
                <c:pt idx="989">
                  <c:v>-4</c:v>
                </c:pt>
                <c:pt idx="990">
                  <c:v>-4</c:v>
                </c:pt>
                <c:pt idx="991">
                  <c:v>-4</c:v>
                </c:pt>
                <c:pt idx="992">
                  <c:v>-4</c:v>
                </c:pt>
                <c:pt idx="993">
                  <c:v>-4</c:v>
                </c:pt>
                <c:pt idx="994">
                  <c:v>-4</c:v>
                </c:pt>
                <c:pt idx="995">
                  <c:v>-4</c:v>
                </c:pt>
                <c:pt idx="996">
                  <c:v>-4</c:v>
                </c:pt>
                <c:pt idx="997">
                  <c:v>-4</c:v>
                </c:pt>
                <c:pt idx="998">
                  <c:v>-4</c:v>
                </c:pt>
                <c:pt idx="999">
                  <c:v>-4</c:v>
                </c:pt>
                <c:pt idx="1000">
                  <c:v>-4</c:v>
                </c:pt>
                <c:pt idx="1001">
                  <c:v>-4</c:v>
                </c:pt>
                <c:pt idx="1002">
                  <c:v>-4</c:v>
                </c:pt>
                <c:pt idx="1003">
                  <c:v>-4</c:v>
                </c:pt>
                <c:pt idx="1004">
                  <c:v>-4</c:v>
                </c:pt>
                <c:pt idx="1005">
                  <c:v>-4</c:v>
                </c:pt>
                <c:pt idx="1006">
                  <c:v>-4</c:v>
                </c:pt>
                <c:pt idx="1007">
                  <c:v>-4</c:v>
                </c:pt>
                <c:pt idx="1008">
                  <c:v>-4</c:v>
                </c:pt>
                <c:pt idx="1009">
                  <c:v>-4</c:v>
                </c:pt>
                <c:pt idx="1010">
                  <c:v>-4</c:v>
                </c:pt>
                <c:pt idx="1011">
                  <c:v>-4</c:v>
                </c:pt>
                <c:pt idx="1012">
                  <c:v>-4</c:v>
                </c:pt>
                <c:pt idx="1013">
                  <c:v>-4</c:v>
                </c:pt>
                <c:pt idx="1014">
                  <c:v>-4</c:v>
                </c:pt>
                <c:pt idx="1015">
                  <c:v>-4</c:v>
                </c:pt>
                <c:pt idx="1016">
                  <c:v>-4</c:v>
                </c:pt>
                <c:pt idx="1017">
                  <c:v>-4</c:v>
                </c:pt>
                <c:pt idx="1018">
                  <c:v>-4</c:v>
                </c:pt>
                <c:pt idx="1019">
                  <c:v>-4</c:v>
                </c:pt>
                <c:pt idx="1020">
                  <c:v>-4</c:v>
                </c:pt>
                <c:pt idx="1021">
                  <c:v>-4</c:v>
                </c:pt>
                <c:pt idx="1022">
                  <c:v>-4</c:v>
                </c:pt>
                <c:pt idx="1023">
                  <c:v>-4</c:v>
                </c:pt>
                <c:pt idx="1024">
                  <c:v>-4</c:v>
                </c:pt>
                <c:pt idx="1025">
                  <c:v>-4</c:v>
                </c:pt>
                <c:pt idx="1026">
                  <c:v>-4</c:v>
                </c:pt>
                <c:pt idx="1027">
                  <c:v>-4</c:v>
                </c:pt>
                <c:pt idx="1028">
                  <c:v>-4</c:v>
                </c:pt>
                <c:pt idx="1029">
                  <c:v>-4</c:v>
                </c:pt>
                <c:pt idx="1030">
                  <c:v>-4</c:v>
                </c:pt>
                <c:pt idx="1031">
                  <c:v>-4</c:v>
                </c:pt>
                <c:pt idx="1032">
                  <c:v>-4</c:v>
                </c:pt>
                <c:pt idx="1033">
                  <c:v>-4</c:v>
                </c:pt>
                <c:pt idx="1034">
                  <c:v>-4</c:v>
                </c:pt>
                <c:pt idx="1035">
                  <c:v>-4</c:v>
                </c:pt>
                <c:pt idx="1036">
                  <c:v>-7</c:v>
                </c:pt>
                <c:pt idx="1037">
                  <c:v>-7</c:v>
                </c:pt>
                <c:pt idx="1038">
                  <c:v>-7</c:v>
                </c:pt>
                <c:pt idx="1039">
                  <c:v>-7</c:v>
                </c:pt>
                <c:pt idx="1040">
                  <c:v>-7</c:v>
                </c:pt>
                <c:pt idx="1041">
                  <c:v>-7</c:v>
                </c:pt>
                <c:pt idx="1042">
                  <c:v>-7</c:v>
                </c:pt>
                <c:pt idx="1043">
                  <c:v>-7</c:v>
                </c:pt>
                <c:pt idx="1044">
                  <c:v>-7</c:v>
                </c:pt>
                <c:pt idx="1045">
                  <c:v>-7</c:v>
                </c:pt>
                <c:pt idx="1046">
                  <c:v>-7</c:v>
                </c:pt>
                <c:pt idx="1047">
                  <c:v>-7</c:v>
                </c:pt>
                <c:pt idx="1048">
                  <c:v>-7</c:v>
                </c:pt>
                <c:pt idx="1049">
                  <c:v>-7</c:v>
                </c:pt>
                <c:pt idx="1050">
                  <c:v>-7</c:v>
                </c:pt>
                <c:pt idx="1051">
                  <c:v>-7</c:v>
                </c:pt>
                <c:pt idx="1052">
                  <c:v>-4</c:v>
                </c:pt>
                <c:pt idx="1053">
                  <c:v>-5</c:v>
                </c:pt>
                <c:pt idx="1054">
                  <c:v>-5</c:v>
                </c:pt>
                <c:pt idx="1055">
                  <c:v>-5</c:v>
                </c:pt>
                <c:pt idx="1056">
                  <c:v>-5</c:v>
                </c:pt>
                <c:pt idx="1057">
                  <c:v>-5</c:v>
                </c:pt>
                <c:pt idx="1058">
                  <c:v>-8</c:v>
                </c:pt>
                <c:pt idx="1059">
                  <c:v>-8</c:v>
                </c:pt>
                <c:pt idx="1060">
                  <c:v>-8</c:v>
                </c:pt>
                <c:pt idx="1061">
                  <c:v>-8</c:v>
                </c:pt>
                <c:pt idx="1062">
                  <c:v>-8</c:v>
                </c:pt>
                <c:pt idx="1063">
                  <c:v>-8</c:v>
                </c:pt>
                <c:pt idx="1064">
                  <c:v>-8</c:v>
                </c:pt>
                <c:pt idx="1065">
                  <c:v>-8</c:v>
                </c:pt>
                <c:pt idx="1066">
                  <c:v>-8</c:v>
                </c:pt>
                <c:pt idx="1067">
                  <c:v>-8</c:v>
                </c:pt>
                <c:pt idx="1068">
                  <c:v>-8</c:v>
                </c:pt>
                <c:pt idx="1069">
                  <c:v>-8</c:v>
                </c:pt>
                <c:pt idx="1070">
                  <c:v>-8</c:v>
                </c:pt>
                <c:pt idx="1071">
                  <c:v>-8</c:v>
                </c:pt>
                <c:pt idx="1072">
                  <c:v>-7</c:v>
                </c:pt>
                <c:pt idx="1073">
                  <c:v>-7</c:v>
                </c:pt>
                <c:pt idx="1074">
                  <c:v>-7</c:v>
                </c:pt>
                <c:pt idx="1075">
                  <c:v>-7</c:v>
                </c:pt>
                <c:pt idx="1076">
                  <c:v>-7</c:v>
                </c:pt>
                <c:pt idx="1077">
                  <c:v>-7</c:v>
                </c:pt>
                <c:pt idx="1078">
                  <c:v>-7</c:v>
                </c:pt>
                <c:pt idx="1079">
                  <c:v>-9</c:v>
                </c:pt>
                <c:pt idx="1080">
                  <c:v>-9</c:v>
                </c:pt>
                <c:pt idx="1081">
                  <c:v>-9</c:v>
                </c:pt>
                <c:pt idx="1082">
                  <c:v>-9</c:v>
                </c:pt>
                <c:pt idx="1083">
                  <c:v>-9</c:v>
                </c:pt>
                <c:pt idx="1084">
                  <c:v>-9</c:v>
                </c:pt>
                <c:pt idx="1085">
                  <c:v>-9</c:v>
                </c:pt>
                <c:pt idx="1086">
                  <c:v>-9</c:v>
                </c:pt>
                <c:pt idx="1087">
                  <c:v>-9</c:v>
                </c:pt>
                <c:pt idx="1088">
                  <c:v>-9</c:v>
                </c:pt>
                <c:pt idx="1089">
                  <c:v>-9</c:v>
                </c:pt>
                <c:pt idx="1090">
                  <c:v>-9</c:v>
                </c:pt>
                <c:pt idx="1091">
                  <c:v>-9</c:v>
                </c:pt>
                <c:pt idx="1092">
                  <c:v>-9</c:v>
                </c:pt>
                <c:pt idx="1093">
                  <c:v>-9</c:v>
                </c:pt>
                <c:pt idx="1094">
                  <c:v>-9</c:v>
                </c:pt>
                <c:pt idx="1095">
                  <c:v>-9</c:v>
                </c:pt>
                <c:pt idx="1096">
                  <c:v>-9</c:v>
                </c:pt>
                <c:pt idx="1097">
                  <c:v>-9</c:v>
                </c:pt>
                <c:pt idx="1098">
                  <c:v>-9</c:v>
                </c:pt>
                <c:pt idx="1099">
                  <c:v>-9</c:v>
                </c:pt>
                <c:pt idx="1100">
                  <c:v>-9</c:v>
                </c:pt>
                <c:pt idx="1101">
                  <c:v>-9</c:v>
                </c:pt>
                <c:pt idx="1102">
                  <c:v>-9</c:v>
                </c:pt>
                <c:pt idx="1103">
                  <c:v>-9</c:v>
                </c:pt>
                <c:pt idx="1104">
                  <c:v>-9</c:v>
                </c:pt>
                <c:pt idx="1105">
                  <c:v>-9</c:v>
                </c:pt>
                <c:pt idx="1106">
                  <c:v>-9</c:v>
                </c:pt>
                <c:pt idx="1107">
                  <c:v>-9</c:v>
                </c:pt>
                <c:pt idx="1108">
                  <c:v>-9</c:v>
                </c:pt>
                <c:pt idx="1109">
                  <c:v>-9</c:v>
                </c:pt>
                <c:pt idx="1110">
                  <c:v>-9</c:v>
                </c:pt>
                <c:pt idx="1111">
                  <c:v>-9</c:v>
                </c:pt>
                <c:pt idx="1112">
                  <c:v>-9</c:v>
                </c:pt>
                <c:pt idx="1113">
                  <c:v>-9</c:v>
                </c:pt>
                <c:pt idx="1114">
                  <c:v>-9</c:v>
                </c:pt>
                <c:pt idx="1115">
                  <c:v>-9</c:v>
                </c:pt>
                <c:pt idx="1116">
                  <c:v>-9</c:v>
                </c:pt>
                <c:pt idx="1117">
                  <c:v>-9</c:v>
                </c:pt>
                <c:pt idx="1118">
                  <c:v>-9</c:v>
                </c:pt>
                <c:pt idx="1119">
                  <c:v>-9</c:v>
                </c:pt>
                <c:pt idx="1120">
                  <c:v>-9</c:v>
                </c:pt>
                <c:pt idx="1121">
                  <c:v>-9</c:v>
                </c:pt>
                <c:pt idx="1122">
                  <c:v>-9</c:v>
                </c:pt>
                <c:pt idx="1123">
                  <c:v>-9</c:v>
                </c:pt>
                <c:pt idx="1124">
                  <c:v>-9</c:v>
                </c:pt>
                <c:pt idx="1125">
                  <c:v>-9</c:v>
                </c:pt>
                <c:pt idx="1126">
                  <c:v>-9</c:v>
                </c:pt>
                <c:pt idx="1127">
                  <c:v>-7</c:v>
                </c:pt>
                <c:pt idx="1128">
                  <c:v>-7</c:v>
                </c:pt>
                <c:pt idx="1129">
                  <c:v>-7</c:v>
                </c:pt>
                <c:pt idx="1130">
                  <c:v>-7</c:v>
                </c:pt>
                <c:pt idx="1131">
                  <c:v>-7</c:v>
                </c:pt>
                <c:pt idx="1132">
                  <c:v>-7</c:v>
                </c:pt>
                <c:pt idx="1133">
                  <c:v>-7</c:v>
                </c:pt>
                <c:pt idx="1134">
                  <c:v>-7</c:v>
                </c:pt>
                <c:pt idx="1135">
                  <c:v>-7</c:v>
                </c:pt>
                <c:pt idx="1136">
                  <c:v>-7</c:v>
                </c:pt>
                <c:pt idx="1137">
                  <c:v>-7</c:v>
                </c:pt>
                <c:pt idx="1138">
                  <c:v>-7</c:v>
                </c:pt>
                <c:pt idx="1139">
                  <c:v>-7</c:v>
                </c:pt>
                <c:pt idx="1140">
                  <c:v>-7</c:v>
                </c:pt>
                <c:pt idx="1141">
                  <c:v>-7</c:v>
                </c:pt>
                <c:pt idx="1142">
                  <c:v>-7</c:v>
                </c:pt>
                <c:pt idx="1143">
                  <c:v>-7</c:v>
                </c:pt>
                <c:pt idx="1144">
                  <c:v>-7</c:v>
                </c:pt>
                <c:pt idx="1145">
                  <c:v>-7</c:v>
                </c:pt>
                <c:pt idx="1146">
                  <c:v>-7</c:v>
                </c:pt>
                <c:pt idx="1147">
                  <c:v>-7</c:v>
                </c:pt>
                <c:pt idx="1148">
                  <c:v>-7</c:v>
                </c:pt>
                <c:pt idx="1149">
                  <c:v>-7</c:v>
                </c:pt>
                <c:pt idx="1150">
                  <c:v>-7</c:v>
                </c:pt>
                <c:pt idx="1151">
                  <c:v>-7</c:v>
                </c:pt>
                <c:pt idx="1152">
                  <c:v>-7</c:v>
                </c:pt>
                <c:pt idx="1153">
                  <c:v>-7</c:v>
                </c:pt>
                <c:pt idx="1154">
                  <c:v>-7</c:v>
                </c:pt>
                <c:pt idx="1155">
                  <c:v>-7</c:v>
                </c:pt>
                <c:pt idx="1156">
                  <c:v>-7</c:v>
                </c:pt>
                <c:pt idx="1157">
                  <c:v>-7</c:v>
                </c:pt>
                <c:pt idx="1158">
                  <c:v>-7</c:v>
                </c:pt>
                <c:pt idx="1159">
                  <c:v>-7</c:v>
                </c:pt>
                <c:pt idx="1160">
                  <c:v>-7</c:v>
                </c:pt>
                <c:pt idx="1161">
                  <c:v>-7</c:v>
                </c:pt>
                <c:pt idx="1162">
                  <c:v>-7</c:v>
                </c:pt>
                <c:pt idx="1163">
                  <c:v>-7</c:v>
                </c:pt>
                <c:pt idx="1164">
                  <c:v>-7</c:v>
                </c:pt>
                <c:pt idx="1165">
                  <c:v>-7</c:v>
                </c:pt>
                <c:pt idx="1166">
                  <c:v>-7</c:v>
                </c:pt>
                <c:pt idx="1167">
                  <c:v>-7</c:v>
                </c:pt>
                <c:pt idx="1168">
                  <c:v>-7</c:v>
                </c:pt>
                <c:pt idx="1169">
                  <c:v>-7</c:v>
                </c:pt>
                <c:pt idx="1170">
                  <c:v>-7</c:v>
                </c:pt>
                <c:pt idx="1171">
                  <c:v>-7</c:v>
                </c:pt>
                <c:pt idx="1172">
                  <c:v>-7</c:v>
                </c:pt>
                <c:pt idx="1173">
                  <c:v>-7</c:v>
                </c:pt>
                <c:pt idx="1174">
                  <c:v>-7</c:v>
                </c:pt>
                <c:pt idx="1175">
                  <c:v>-7</c:v>
                </c:pt>
                <c:pt idx="1176">
                  <c:v>-7</c:v>
                </c:pt>
                <c:pt idx="1177">
                  <c:v>-7</c:v>
                </c:pt>
                <c:pt idx="1178">
                  <c:v>-7</c:v>
                </c:pt>
                <c:pt idx="1179">
                  <c:v>-7</c:v>
                </c:pt>
                <c:pt idx="1180">
                  <c:v>-7</c:v>
                </c:pt>
                <c:pt idx="1181">
                  <c:v>-7</c:v>
                </c:pt>
                <c:pt idx="1182">
                  <c:v>-7</c:v>
                </c:pt>
                <c:pt idx="1183">
                  <c:v>-7</c:v>
                </c:pt>
                <c:pt idx="1184">
                  <c:v>-7</c:v>
                </c:pt>
                <c:pt idx="1185">
                  <c:v>-7</c:v>
                </c:pt>
                <c:pt idx="1186">
                  <c:v>-7</c:v>
                </c:pt>
                <c:pt idx="1187">
                  <c:v>-7</c:v>
                </c:pt>
                <c:pt idx="1188">
                  <c:v>-7</c:v>
                </c:pt>
                <c:pt idx="1189">
                  <c:v>-10</c:v>
                </c:pt>
                <c:pt idx="1190">
                  <c:v>-10</c:v>
                </c:pt>
                <c:pt idx="1191">
                  <c:v>-10</c:v>
                </c:pt>
                <c:pt idx="1192">
                  <c:v>-10</c:v>
                </c:pt>
                <c:pt idx="1193">
                  <c:v>-10</c:v>
                </c:pt>
                <c:pt idx="1194">
                  <c:v>-10</c:v>
                </c:pt>
                <c:pt idx="1195">
                  <c:v>-10</c:v>
                </c:pt>
                <c:pt idx="1196">
                  <c:v>-10</c:v>
                </c:pt>
                <c:pt idx="1197">
                  <c:v>-10</c:v>
                </c:pt>
                <c:pt idx="1198">
                  <c:v>-10</c:v>
                </c:pt>
                <c:pt idx="1199">
                  <c:v>-10</c:v>
                </c:pt>
                <c:pt idx="1200">
                  <c:v>-10</c:v>
                </c:pt>
                <c:pt idx="1201">
                  <c:v>-10</c:v>
                </c:pt>
                <c:pt idx="1202">
                  <c:v>-10</c:v>
                </c:pt>
                <c:pt idx="1203">
                  <c:v>-7</c:v>
                </c:pt>
                <c:pt idx="1204">
                  <c:v>-7</c:v>
                </c:pt>
                <c:pt idx="1205">
                  <c:v>-7</c:v>
                </c:pt>
                <c:pt idx="1206">
                  <c:v>-7</c:v>
                </c:pt>
                <c:pt idx="1207">
                  <c:v>-7</c:v>
                </c:pt>
                <c:pt idx="1208">
                  <c:v>-7</c:v>
                </c:pt>
                <c:pt idx="1209">
                  <c:v>-7</c:v>
                </c:pt>
                <c:pt idx="1210">
                  <c:v>-7</c:v>
                </c:pt>
                <c:pt idx="1211">
                  <c:v>-7</c:v>
                </c:pt>
                <c:pt idx="1212">
                  <c:v>-7</c:v>
                </c:pt>
                <c:pt idx="1213">
                  <c:v>-7</c:v>
                </c:pt>
                <c:pt idx="1214">
                  <c:v>-7</c:v>
                </c:pt>
                <c:pt idx="1215">
                  <c:v>-7</c:v>
                </c:pt>
                <c:pt idx="1216">
                  <c:v>-7</c:v>
                </c:pt>
                <c:pt idx="1217">
                  <c:v>-7</c:v>
                </c:pt>
                <c:pt idx="1218">
                  <c:v>-7</c:v>
                </c:pt>
                <c:pt idx="1219">
                  <c:v>-7</c:v>
                </c:pt>
                <c:pt idx="1220">
                  <c:v>-7</c:v>
                </c:pt>
                <c:pt idx="1221">
                  <c:v>-10</c:v>
                </c:pt>
                <c:pt idx="1222">
                  <c:v>-10</c:v>
                </c:pt>
                <c:pt idx="1223">
                  <c:v>-10</c:v>
                </c:pt>
                <c:pt idx="1224">
                  <c:v>-10</c:v>
                </c:pt>
                <c:pt idx="1225">
                  <c:v>-10</c:v>
                </c:pt>
                <c:pt idx="1226">
                  <c:v>-10</c:v>
                </c:pt>
                <c:pt idx="1227">
                  <c:v>-10</c:v>
                </c:pt>
                <c:pt idx="1228">
                  <c:v>-10</c:v>
                </c:pt>
                <c:pt idx="1229">
                  <c:v>-10</c:v>
                </c:pt>
                <c:pt idx="1230">
                  <c:v>-10</c:v>
                </c:pt>
                <c:pt idx="1231">
                  <c:v>-10</c:v>
                </c:pt>
                <c:pt idx="1232">
                  <c:v>-10</c:v>
                </c:pt>
                <c:pt idx="1233">
                  <c:v>-10</c:v>
                </c:pt>
                <c:pt idx="1234">
                  <c:v>-10</c:v>
                </c:pt>
                <c:pt idx="1235">
                  <c:v>-10</c:v>
                </c:pt>
                <c:pt idx="1236">
                  <c:v>-10</c:v>
                </c:pt>
                <c:pt idx="1237">
                  <c:v>-10</c:v>
                </c:pt>
                <c:pt idx="1238">
                  <c:v>-10</c:v>
                </c:pt>
                <c:pt idx="1239">
                  <c:v>-10</c:v>
                </c:pt>
                <c:pt idx="1240">
                  <c:v>-10</c:v>
                </c:pt>
                <c:pt idx="1241">
                  <c:v>-10</c:v>
                </c:pt>
                <c:pt idx="1242">
                  <c:v>-10</c:v>
                </c:pt>
                <c:pt idx="1243">
                  <c:v>-10</c:v>
                </c:pt>
                <c:pt idx="1244">
                  <c:v>-10</c:v>
                </c:pt>
                <c:pt idx="1245">
                  <c:v>-10</c:v>
                </c:pt>
                <c:pt idx="1246">
                  <c:v>-10</c:v>
                </c:pt>
                <c:pt idx="1247">
                  <c:v>-10</c:v>
                </c:pt>
                <c:pt idx="1248">
                  <c:v>-10</c:v>
                </c:pt>
                <c:pt idx="1249">
                  <c:v>-10</c:v>
                </c:pt>
                <c:pt idx="1250">
                  <c:v>-10</c:v>
                </c:pt>
                <c:pt idx="1251">
                  <c:v>-10</c:v>
                </c:pt>
                <c:pt idx="1252">
                  <c:v>-10</c:v>
                </c:pt>
                <c:pt idx="1253">
                  <c:v>-10</c:v>
                </c:pt>
                <c:pt idx="1254">
                  <c:v>-10</c:v>
                </c:pt>
                <c:pt idx="1255">
                  <c:v>-10</c:v>
                </c:pt>
                <c:pt idx="1256">
                  <c:v>-10</c:v>
                </c:pt>
                <c:pt idx="1257">
                  <c:v>-9</c:v>
                </c:pt>
                <c:pt idx="1258">
                  <c:v>-9</c:v>
                </c:pt>
                <c:pt idx="1259">
                  <c:v>-9</c:v>
                </c:pt>
                <c:pt idx="1260">
                  <c:v>-9</c:v>
                </c:pt>
                <c:pt idx="1261">
                  <c:v>-9</c:v>
                </c:pt>
                <c:pt idx="1262">
                  <c:v>-9</c:v>
                </c:pt>
                <c:pt idx="1263">
                  <c:v>-9</c:v>
                </c:pt>
                <c:pt idx="1264">
                  <c:v>-9</c:v>
                </c:pt>
                <c:pt idx="1265">
                  <c:v>-9</c:v>
                </c:pt>
                <c:pt idx="1266">
                  <c:v>-9</c:v>
                </c:pt>
                <c:pt idx="1267">
                  <c:v>-9</c:v>
                </c:pt>
                <c:pt idx="1268">
                  <c:v>-9</c:v>
                </c:pt>
                <c:pt idx="1269">
                  <c:v>-9</c:v>
                </c:pt>
                <c:pt idx="1270">
                  <c:v>-9</c:v>
                </c:pt>
                <c:pt idx="1271">
                  <c:v>-9</c:v>
                </c:pt>
                <c:pt idx="1272">
                  <c:v>-9</c:v>
                </c:pt>
                <c:pt idx="1273">
                  <c:v>-9</c:v>
                </c:pt>
                <c:pt idx="1274">
                  <c:v>-9</c:v>
                </c:pt>
                <c:pt idx="1275">
                  <c:v>-9</c:v>
                </c:pt>
                <c:pt idx="1276">
                  <c:v>-9</c:v>
                </c:pt>
                <c:pt idx="1277">
                  <c:v>-9</c:v>
                </c:pt>
                <c:pt idx="1278">
                  <c:v>-9</c:v>
                </c:pt>
                <c:pt idx="1279">
                  <c:v>-9</c:v>
                </c:pt>
                <c:pt idx="1280">
                  <c:v>-9</c:v>
                </c:pt>
                <c:pt idx="1281">
                  <c:v>-9</c:v>
                </c:pt>
                <c:pt idx="1282">
                  <c:v>-9</c:v>
                </c:pt>
                <c:pt idx="1283">
                  <c:v>-9</c:v>
                </c:pt>
                <c:pt idx="1284">
                  <c:v>-9</c:v>
                </c:pt>
                <c:pt idx="1285">
                  <c:v>-9</c:v>
                </c:pt>
                <c:pt idx="1286">
                  <c:v>-9</c:v>
                </c:pt>
                <c:pt idx="1287">
                  <c:v>-9</c:v>
                </c:pt>
                <c:pt idx="1288">
                  <c:v>-9</c:v>
                </c:pt>
                <c:pt idx="1289">
                  <c:v>-9</c:v>
                </c:pt>
                <c:pt idx="1290">
                  <c:v>-9</c:v>
                </c:pt>
                <c:pt idx="1291">
                  <c:v>-9</c:v>
                </c:pt>
                <c:pt idx="1292">
                  <c:v>-9</c:v>
                </c:pt>
                <c:pt idx="1293">
                  <c:v>-9</c:v>
                </c:pt>
                <c:pt idx="1294">
                  <c:v>-9</c:v>
                </c:pt>
                <c:pt idx="1295">
                  <c:v>-9</c:v>
                </c:pt>
                <c:pt idx="1296">
                  <c:v>-8</c:v>
                </c:pt>
                <c:pt idx="1297">
                  <c:v>-8</c:v>
                </c:pt>
                <c:pt idx="1298">
                  <c:v>-7</c:v>
                </c:pt>
                <c:pt idx="1299">
                  <c:v>-7</c:v>
                </c:pt>
                <c:pt idx="1300">
                  <c:v>-7</c:v>
                </c:pt>
                <c:pt idx="1301">
                  <c:v>-7</c:v>
                </c:pt>
                <c:pt idx="1302">
                  <c:v>-7</c:v>
                </c:pt>
                <c:pt idx="1303">
                  <c:v>-7</c:v>
                </c:pt>
                <c:pt idx="1304">
                  <c:v>-7</c:v>
                </c:pt>
                <c:pt idx="1305">
                  <c:v>-7</c:v>
                </c:pt>
                <c:pt idx="1306">
                  <c:v>-7</c:v>
                </c:pt>
                <c:pt idx="1307">
                  <c:v>-7</c:v>
                </c:pt>
                <c:pt idx="1308">
                  <c:v>-7</c:v>
                </c:pt>
                <c:pt idx="1309">
                  <c:v>-7</c:v>
                </c:pt>
                <c:pt idx="1310">
                  <c:v>-7</c:v>
                </c:pt>
                <c:pt idx="1311">
                  <c:v>-7</c:v>
                </c:pt>
                <c:pt idx="1312">
                  <c:v>-7</c:v>
                </c:pt>
                <c:pt idx="1313">
                  <c:v>-7</c:v>
                </c:pt>
                <c:pt idx="1314">
                  <c:v>-7</c:v>
                </c:pt>
                <c:pt idx="1315">
                  <c:v>-7</c:v>
                </c:pt>
                <c:pt idx="1316">
                  <c:v>-7</c:v>
                </c:pt>
                <c:pt idx="1317">
                  <c:v>-7</c:v>
                </c:pt>
                <c:pt idx="1318">
                  <c:v>-7</c:v>
                </c:pt>
                <c:pt idx="1319">
                  <c:v>-7</c:v>
                </c:pt>
                <c:pt idx="1320">
                  <c:v>-7</c:v>
                </c:pt>
                <c:pt idx="1321">
                  <c:v>-7</c:v>
                </c:pt>
                <c:pt idx="1322">
                  <c:v>-7</c:v>
                </c:pt>
                <c:pt idx="1323">
                  <c:v>-7</c:v>
                </c:pt>
                <c:pt idx="1324">
                  <c:v>-7</c:v>
                </c:pt>
                <c:pt idx="1325">
                  <c:v>-7</c:v>
                </c:pt>
                <c:pt idx="1326">
                  <c:v>-7</c:v>
                </c:pt>
                <c:pt idx="1327">
                  <c:v>-7</c:v>
                </c:pt>
                <c:pt idx="1328">
                  <c:v>-7</c:v>
                </c:pt>
                <c:pt idx="1329">
                  <c:v>-7</c:v>
                </c:pt>
                <c:pt idx="1330">
                  <c:v>-7</c:v>
                </c:pt>
                <c:pt idx="1331">
                  <c:v>-7</c:v>
                </c:pt>
                <c:pt idx="1332">
                  <c:v>-7</c:v>
                </c:pt>
                <c:pt idx="1333">
                  <c:v>-7</c:v>
                </c:pt>
                <c:pt idx="1334">
                  <c:v>-7</c:v>
                </c:pt>
                <c:pt idx="1335">
                  <c:v>-7</c:v>
                </c:pt>
                <c:pt idx="1336">
                  <c:v>-7</c:v>
                </c:pt>
                <c:pt idx="1337">
                  <c:v>-7</c:v>
                </c:pt>
                <c:pt idx="1338">
                  <c:v>-7</c:v>
                </c:pt>
                <c:pt idx="1339">
                  <c:v>-7</c:v>
                </c:pt>
                <c:pt idx="1340">
                  <c:v>-7</c:v>
                </c:pt>
                <c:pt idx="1341">
                  <c:v>-7</c:v>
                </c:pt>
                <c:pt idx="1342">
                  <c:v>-7</c:v>
                </c:pt>
                <c:pt idx="1343">
                  <c:v>-7</c:v>
                </c:pt>
                <c:pt idx="1344">
                  <c:v>-7</c:v>
                </c:pt>
                <c:pt idx="1345">
                  <c:v>-7</c:v>
                </c:pt>
                <c:pt idx="1346">
                  <c:v>-7</c:v>
                </c:pt>
                <c:pt idx="1347">
                  <c:v>-7</c:v>
                </c:pt>
                <c:pt idx="1348">
                  <c:v>-7</c:v>
                </c:pt>
                <c:pt idx="1349">
                  <c:v>-7</c:v>
                </c:pt>
                <c:pt idx="1350">
                  <c:v>-7</c:v>
                </c:pt>
                <c:pt idx="1351">
                  <c:v>-7</c:v>
                </c:pt>
                <c:pt idx="1352">
                  <c:v>-7</c:v>
                </c:pt>
                <c:pt idx="1353">
                  <c:v>-7</c:v>
                </c:pt>
                <c:pt idx="1354">
                  <c:v>-7</c:v>
                </c:pt>
                <c:pt idx="1355">
                  <c:v>-7</c:v>
                </c:pt>
                <c:pt idx="1356">
                  <c:v>-7</c:v>
                </c:pt>
                <c:pt idx="1357">
                  <c:v>-7</c:v>
                </c:pt>
                <c:pt idx="1358">
                  <c:v>-7</c:v>
                </c:pt>
                <c:pt idx="1359">
                  <c:v>-7</c:v>
                </c:pt>
                <c:pt idx="1360">
                  <c:v>-7</c:v>
                </c:pt>
                <c:pt idx="1361">
                  <c:v>-7</c:v>
                </c:pt>
                <c:pt idx="1362">
                  <c:v>-7</c:v>
                </c:pt>
                <c:pt idx="1363">
                  <c:v>-7</c:v>
                </c:pt>
                <c:pt idx="1364">
                  <c:v>-7</c:v>
                </c:pt>
                <c:pt idx="1365">
                  <c:v>-7</c:v>
                </c:pt>
                <c:pt idx="1366">
                  <c:v>-7</c:v>
                </c:pt>
                <c:pt idx="1367">
                  <c:v>-7</c:v>
                </c:pt>
                <c:pt idx="1368">
                  <c:v>-7</c:v>
                </c:pt>
                <c:pt idx="1369">
                  <c:v>-7</c:v>
                </c:pt>
                <c:pt idx="1370">
                  <c:v>-7</c:v>
                </c:pt>
                <c:pt idx="1371">
                  <c:v>-7</c:v>
                </c:pt>
                <c:pt idx="1372">
                  <c:v>-7</c:v>
                </c:pt>
                <c:pt idx="1373">
                  <c:v>-7</c:v>
                </c:pt>
                <c:pt idx="1374">
                  <c:v>-7</c:v>
                </c:pt>
                <c:pt idx="1375">
                  <c:v>-7</c:v>
                </c:pt>
                <c:pt idx="1376">
                  <c:v>-7</c:v>
                </c:pt>
                <c:pt idx="1377">
                  <c:v>-7</c:v>
                </c:pt>
                <c:pt idx="1378">
                  <c:v>-7</c:v>
                </c:pt>
                <c:pt idx="1379">
                  <c:v>-7</c:v>
                </c:pt>
                <c:pt idx="1380">
                  <c:v>-7</c:v>
                </c:pt>
                <c:pt idx="1381">
                  <c:v>-7</c:v>
                </c:pt>
                <c:pt idx="1382">
                  <c:v>-7</c:v>
                </c:pt>
                <c:pt idx="1383">
                  <c:v>-7</c:v>
                </c:pt>
                <c:pt idx="1384">
                  <c:v>-7</c:v>
                </c:pt>
                <c:pt idx="1385">
                  <c:v>-7</c:v>
                </c:pt>
                <c:pt idx="1386">
                  <c:v>-7</c:v>
                </c:pt>
                <c:pt idx="1387">
                  <c:v>-7</c:v>
                </c:pt>
                <c:pt idx="1388">
                  <c:v>-7</c:v>
                </c:pt>
                <c:pt idx="1389">
                  <c:v>-7</c:v>
                </c:pt>
                <c:pt idx="1390">
                  <c:v>-7</c:v>
                </c:pt>
                <c:pt idx="1391">
                  <c:v>-7</c:v>
                </c:pt>
                <c:pt idx="1392">
                  <c:v>-7</c:v>
                </c:pt>
                <c:pt idx="1393">
                  <c:v>-7</c:v>
                </c:pt>
                <c:pt idx="1394">
                  <c:v>-7</c:v>
                </c:pt>
                <c:pt idx="1395">
                  <c:v>-7</c:v>
                </c:pt>
                <c:pt idx="1396">
                  <c:v>-7</c:v>
                </c:pt>
                <c:pt idx="1397">
                  <c:v>-7</c:v>
                </c:pt>
                <c:pt idx="1398">
                  <c:v>-7</c:v>
                </c:pt>
                <c:pt idx="1399">
                  <c:v>-7</c:v>
                </c:pt>
                <c:pt idx="1400">
                  <c:v>-7</c:v>
                </c:pt>
                <c:pt idx="1401">
                  <c:v>-7</c:v>
                </c:pt>
                <c:pt idx="1402">
                  <c:v>-7</c:v>
                </c:pt>
                <c:pt idx="1403">
                  <c:v>-7</c:v>
                </c:pt>
                <c:pt idx="1404">
                  <c:v>-7</c:v>
                </c:pt>
                <c:pt idx="1405">
                  <c:v>-7</c:v>
                </c:pt>
                <c:pt idx="1406">
                  <c:v>-7</c:v>
                </c:pt>
                <c:pt idx="1407">
                  <c:v>-7</c:v>
                </c:pt>
                <c:pt idx="1408">
                  <c:v>-7</c:v>
                </c:pt>
                <c:pt idx="1409">
                  <c:v>-7</c:v>
                </c:pt>
                <c:pt idx="1410">
                  <c:v>-7</c:v>
                </c:pt>
                <c:pt idx="1411">
                  <c:v>-7</c:v>
                </c:pt>
                <c:pt idx="1412">
                  <c:v>-7</c:v>
                </c:pt>
                <c:pt idx="1413">
                  <c:v>-7</c:v>
                </c:pt>
                <c:pt idx="1414">
                  <c:v>-7</c:v>
                </c:pt>
                <c:pt idx="1415">
                  <c:v>-7</c:v>
                </c:pt>
                <c:pt idx="1416">
                  <c:v>-7</c:v>
                </c:pt>
                <c:pt idx="1417">
                  <c:v>-7</c:v>
                </c:pt>
                <c:pt idx="1418">
                  <c:v>-7</c:v>
                </c:pt>
                <c:pt idx="1419">
                  <c:v>-7</c:v>
                </c:pt>
                <c:pt idx="1420">
                  <c:v>-7</c:v>
                </c:pt>
                <c:pt idx="1421">
                  <c:v>-7</c:v>
                </c:pt>
                <c:pt idx="1422">
                  <c:v>-7</c:v>
                </c:pt>
                <c:pt idx="1423">
                  <c:v>-7</c:v>
                </c:pt>
                <c:pt idx="1424">
                  <c:v>-7</c:v>
                </c:pt>
                <c:pt idx="1425">
                  <c:v>-7</c:v>
                </c:pt>
                <c:pt idx="1426">
                  <c:v>-7</c:v>
                </c:pt>
                <c:pt idx="1427">
                  <c:v>-7</c:v>
                </c:pt>
                <c:pt idx="1428">
                  <c:v>-7</c:v>
                </c:pt>
                <c:pt idx="1429">
                  <c:v>-7</c:v>
                </c:pt>
                <c:pt idx="1430">
                  <c:v>-7</c:v>
                </c:pt>
                <c:pt idx="1431">
                  <c:v>-7</c:v>
                </c:pt>
                <c:pt idx="1432">
                  <c:v>-7</c:v>
                </c:pt>
                <c:pt idx="1433">
                  <c:v>-7</c:v>
                </c:pt>
                <c:pt idx="1434">
                  <c:v>-7</c:v>
                </c:pt>
                <c:pt idx="1435">
                  <c:v>-7</c:v>
                </c:pt>
                <c:pt idx="1436">
                  <c:v>-7</c:v>
                </c:pt>
                <c:pt idx="1437">
                  <c:v>-4</c:v>
                </c:pt>
                <c:pt idx="1438">
                  <c:v>-4</c:v>
                </c:pt>
                <c:pt idx="1439">
                  <c:v>-4</c:v>
                </c:pt>
                <c:pt idx="1440">
                  <c:v>-4</c:v>
                </c:pt>
                <c:pt idx="1441">
                  <c:v>-4</c:v>
                </c:pt>
                <c:pt idx="1442">
                  <c:v>-4</c:v>
                </c:pt>
                <c:pt idx="1443">
                  <c:v>-4</c:v>
                </c:pt>
                <c:pt idx="1444">
                  <c:v>-4</c:v>
                </c:pt>
                <c:pt idx="1445">
                  <c:v>-4</c:v>
                </c:pt>
                <c:pt idx="1446">
                  <c:v>-4</c:v>
                </c:pt>
                <c:pt idx="1447">
                  <c:v>-4</c:v>
                </c:pt>
                <c:pt idx="1448">
                  <c:v>-4</c:v>
                </c:pt>
                <c:pt idx="1449">
                  <c:v>-4</c:v>
                </c:pt>
                <c:pt idx="1450">
                  <c:v>-4</c:v>
                </c:pt>
                <c:pt idx="1451">
                  <c:v>-4</c:v>
                </c:pt>
                <c:pt idx="1452">
                  <c:v>-4</c:v>
                </c:pt>
                <c:pt idx="1453">
                  <c:v>-4</c:v>
                </c:pt>
                <c:pt idx="1454">
                  <c:v>-4</c:v>
                </c:pt>
                <c:pt idx="1455">
                  <c:v>-4</c:v>
                </c:pt>
                <c:pt idx="1456">
                  <c:v>-4</c:v>
                </c:pt>
                <c:pt idx="1457">
                  <c:v>-4</c:v>
                </c:pt>
                <c:pt idx="1458">
                  <c:v>-4</c:v>
                </c:pt>
                <c:pt idx="1459">
                  <c:v>-4</c:v>
                </c:pt>
                <c:pt idx="1460">
                  <c:v>-4</c:v>
                </c:pt>
                <c:pt idx="1461">
                  <c:v>-4</c:v>
                </c:pt>
                <c:pt idx="1462">
                  <c:v>-4</c:v>
                </c:pt>
                <c:pt idx="1463">
                  <c:v>-4</c:v>
                </c:pt>
                <c:pt idx="1464">
                  <c:v>-4</c:v>
                </c:pt>
                <c:pt idx="1465">
                  <c:v>-4</c:v>
                </c:pt>
                <c:pt idx="1466">
                  <c:v>-4</c:v>
                </c:pt>
                <c:pt idx="1467">
                  <c:v>-4</c:v>
                </c:pt>
                <c:pt idx="1468">
                  <c:v>-4</c:v>
                </c:pt>
                <c:pt idx="1469">
                  <c:v>-4</c:v>
                </c:pt>
                <c:pt idx="1470">
                  <c:v>-9</c:v>
                </c:pt>
                <c:pt idx="1471">
                  <c:v>-9</c:v>
                </c:pt>
                <c:pt idx="1472">
                  <c:v>-7</c:v>
                </c:pt>
                <c:pt idx="1473">
                  <c:v>-7</c:v>
                </c:pt>
                <c:pt idx="1474">
                  <c:v>-7</c:v>
                </c:pt>
                <c:pt idx="1475">
                  <c:v>-7</c:v>
                </c:pt>
                <c:pt idx="1476">
                  <c:v>-7</c:v>
                </c:pt>
                <c:pt idx="1477">
                  <c:v>-7</c:v>
                </c:pt>
                <c:pt idx="1478">
                  <c:v>-7</c:v>
                </c:pt>
                <c:pt idx="1479">
                  <c:v>-7</c:v>
                </c:pt>
                <c:pt idx="1480">
                  <c:v>-7</c:v>
                </c:pt>
                <c:pt idx="1481">
                  <c:v>-7</c:v>
                </c:pt>
                <c:pt idx="1482">
                  <c:v>-7</c:v>
                </c:pt>
                <c:pt idx="1483">
                  <c:v>-7</c:v>
                </c:pt>
                <c:pt idx="1484">
                  <c:v>-7</c:v>
                </c:pt>
                <c:pt idx="1485">
                  <c:v>-7</c:v>
                </c:pt>
                <c:pt idx="1486">
                  <c:v>-7</c:v>
                </c:pt>
                <c:pt idx="1487">
                  <c:v>-7</c:v>
                </c:pt>
                <c:pt idx="1488">
                  <c:v>-7</c:v>
                </c:pt>
                <c:pt idx="1489">
                  <c:v>-7</c:v>
                </c:pt>
                <c:pt idx="1490">
                  <c:v>-7</c:v>
                </c:pt>
                <c:pt idx="1491">
                  <c:v>-7</c:v>
                </c:pt>
                <c:pt idx="1492">
                  <c:v>-7</c:v>
                </c:pt>
                <c:pt idx="1493">
                  <c:v>-7</c:v>
                </c:pt>
                <c:pt idx="1494">
                  <c:v>-7</c:v>
                </c:pt>
                <c:pt idx="1495">
                  <c:v>-7</c:v>
                </c:pt>
                <c:pt idx="1496">
                  <c:v>-7</c:v>
                </c:pt>
                <c:pt idx="1497">
                  <c:v>-7</c:v>
                </c:pt>
                <c:pt idx="1498">
                  <c:v>-7</c:v>
                </c:pt>
                <c:pt idx="1499">
                  <c:v>-7</c:v>
                </c:pt>
                <c:pt idx="1500">
                  <c:v>-7</c:v>
                </c:pt>
                <c:pt idx="1501">
                  <c:v>-7</c:v>
                </c:pt>
                <c:pt idx="1502">
                  <c:v>-7</c:v>
                </c:pt>
                <c:pt idx="1503">
                  <c:v>-7</c:v>
                </c:pt>
                <c:pt idx="1504">
                  <c:v>-7</c:v>
                </c:pt>
                <c:pt idx="1505">
                  <c:v>-7</c:v>
                </c:pt>
                <c:pt idx="1506">
                  <c:v>-7</c:v>
                </c:pt>
                <c:pt idx="1507">
                  <c:v>-7</c:v>
                </c:pt>
                <c:pt idx="1508">
                  <c:v>-7</c:v>
                </c:pt>
                <c:pt idx="1509">
                  <c:v>-7</c:v>
                </c:pt>
                <c:pt idx="1510">
                  <c:v>-7</c:v>
                </c:pt>
                <c:pt idx="1511">
                  <c:v>-7</c:v>
                </c:pt>
                <c:pt idx="1512">
                  <c:v>-7</c:v>
                </c:pt>
                <c:pt idx="1513">
                  <c:v>-7</c:v>
                </c:pt>
                <c:pt idx="1514">
                  <c:v>-7</c:v>
                </c:pt>
                <c:pt idx="1515">
                  <c:v>-7</c:v>
                </c:pt>
                <c:pt idx="1516">
                  <c:v>-7</c:v>
                </c:pt>
                <c:pt idx="1517">
                  <c:v>-7</c:v>
                </c:pt>
                <c:pt idx="1518">
                  <c:v>-7</c:v>
                </c:pt>
                <c:pt idx="1519">
                  <c:v>-7</c:v>
                </c:pt>
                <c:pt idx="1520">
                  <c:v>-7</c:v>
                </c:pt>
                <c:pt idx="1521">
                  <c:v>-7</c:v>
                </c:pt>
                <c:pt idx="1522">
                  <c:v>-7</c:v>
                </c:pt>
                <c:pt idx="1523">
                  <c:v>-7</c:v>
                </c:pt>
                <c:pt idx="1524">
                  <c:v>-7</c:v>
                </c:pt>
                <c:pt idx="1525">
                  <c:v>-7</c:v>
                </c:pt>
                <c:pt idx="1526">
                  <c:v>-7</c:v>
                </c:pt>
                <c:pt idx="1527">
                  <c:v>-7</c:v>
                </c:pt>
                <c:pt idx="1528">
                  <c:v>-7</c:v>
                </c:pt>
                <c:pt idx="1529">
                  <c:v>-7</c:v>
                </c:pt>
                <c:pt idx="1530">
                  <c:v>-7</c:v>
                </c:pt>
                <c:pt idx="1531">
                  <c:v>-7</c:v>
                </c:pt>
                <c:pt idx="1532">
                  <c:v>-7</c:v>
                </c:pt>
                <c:pt idx="1533">
                  <c:v>-7</c:v>
                </c:pt>
                <c:pt idx="1534">
                  <c:v>-7</c:v>
                </c:pt>
                <c:pt idx="1535">
                  <c:v>-7</c:v>
                </c:pt>
                <c:pt idx="1536">
                  <c:v>-7</c:v>
                </c:pt>
                <c:pt idx="1537">
                  <c:v>-7</c:v>
                </c:pt>
                <c:pt idx="1538">
                  <c:v>-7</c:v>
                </c:pt>
                <c:pt idx="1539">
                  <c:v>-7</c:v>
                </c:pt>
                <c:pt idx="1540">
                  <c:v>-7</c:v>
                </c:pt>
                <c:pt idx="1541">
                  <c:v>-7</c:v>
                </c:pt>
                <c:pt idx="1542">
                  <c:v>-7</c:v>
                </c:pt>
                <c:pt idx="1543">
                  <c:v>-7</c:v>
                </c:pt>
                <c:pt idx="1544">
                  <c:v>-7</c:v>
                </c:pt>
                <c:pt idx="1545">
                  <c:v>-7</c:v>
                </c:pt>
                <c:pt idx="1546">
                  <c:v>-7</c:v>
                </c:pt>
                <c:pt idx="1547">
                  <c:v>-7</c:v>
                </c:pt>
                <c:pt idx="1548">
                  <c:v>-7</c:v>
                </c:pt>
                <c:pt idx="1549">
                  <c:v>-7</c:v>
                </c:pt>
                <c:pt idx="1550">
                  <c:v>-7</c:v>
                </c:pt>
                <c:pt idx="1551">
                  <c:v>-7</c:v>
                </c:pt>
                <c:pt idx="1552">
                  <c:v>-7</c:v>
                </c:pt>
                <c:pt idx="1553">
                  <c:v>-7</c:v>
                </c:pt>
                <c:pt idx="1554">
                  <c:v>-5</c:v>
                </c:pt>
                <c:pt idx="1555">
                  <c:v>-5</c:v>
                </c:pt>
                <c:pt idx="1556">
                  <c:v>-5</c:v>
                </c:pt>
                <c:pt idx="1557">
                  <c:v>-5</c:v>
                </c:pt>
                <c:pt idx="1558">
                  <c:v>-5</c:v>
                </c:pt>
                <c:pt idx="1559">
                  <c:v>-5</c:v>
                </c:pt>
                <c:pt idx="1560">
                  <c:v>-5</c:v>
                </c:pt>
                <c:pt idx="1561">
                  <c:v>-5</c:v>
                </c:pt>
                <c:pt idx="1562">
                  <c:v>-5</c:v>
                </c:pt>
                <c:pt idx="1563">
                  <c:v>-5</c:v>
                </c:pt>
                <c:pt idx="1564">
                  <c:v>-5</c:v>
                </c:pt>
                <c:pt idx="1565">
                  <c:v>-5</c:v>
                </c:pt>
                <c:pt idx="1566">
                  <c:v>-5</c:v>
                </c:pt>
                <c:pt idx="1567">
                  <c:v>-5</c:v>
                </c:pt>
                <c:pt idx="1568">
                  <c:v>-5</c:v>
                </c:pt>
                <c:pt idx="1569">
                  <c:v>-5</c:v>
                </c:pt>
                <c:pt idx="1570">
                  <c:v>-5</c:v>
                </c:pt>
                <c:pt idx="1571">
                  <c:v>-5</c:v>
                </c:pt>
                <c:pt idx="1572">
                  <c:v>-5</c:v>
                </c:pt>
                <c:pt idx="1573">
                  <c:v>-5</c:v>
                </c:pt>
                <c:pt idx="1574">
                  <c:v>-5</c:v>
                </c:pt>
                <c:pt idx="1575">
                  <c:v>-5</c:v>
                </c:pt>
                <c:pt idx="1576">
                  <c:v>-5</c:v>
                </c:pt>
                <c:pt idx="1577">
                  <c:v>-5</c:v>
                </c:pt>
                <c:pt idx="1578">
                  <c:v>-5</c:v>
                </c:pt>
                <c:pt idx="1579">
                  <c:v>-5</c:v>
                </c:pt>
                <c:pt idx="1580">
                  <c:v>-5</c:v>
                </c:pt>
                <c:pt idx="1581">
                  <c:v>-5</c:v>
                </c:pt>
                <c:pt idx="1582">
                  <c:v>-5</c:v>
                </c:pt>
                <c:pt idx="1583">
                  <c:v>-5</c:v>
                </c:pt>
                <c:pt idx="1584">
                  <c:v>-5</c:v>
                </c:pt>
                <c:pt idx="1585">
                  <c:v>-5</c:v>
                </c:pt>
                <c:pt idx="1586">
                  <c:v>-5</c:v>
                </c:pt>
                <c:pt idx="1587">
                  <c:v>-5</c:v>
                </c:pt>
                <c:pt idx="1588">
                  <c:v>-5</c:v>
                </c:pt>
                <c:pt idx="1589">
                  <c:v>-5</c:v>
                </c:pt>
                <c:pt idx="1590">
                  <c:v>-5</c:v>
                </c:pt>
                <c:pt idx="1591">
                  <c:v>-5</c:v>
                </c:pt>
                <c:pt idx="1592">
                  <c:v>-5</c:v>
                </c:pt>
                <c:pt idx="1593">
                  <c:v>-5</c:v>
                </c:pt>
                <c:pt idx="1594">
                  <c:v>-4</c:v>
                </c:pt>
                <c:pt idx="1595">
                  <c:v>-4</c:v>
                </c:pt>
                <c:pt idx="1596">
                  <c:v>-4</c:v>
                </c:pt>
                <c:pt idx="1597">
                  <c:v>-4</c:v>
                </c:pt>
                <c:pt idx="1598">
                  <c:v>-4</c:v>
                </c:pt>
                <c:pt idx="1599">
                  <c:v>-4</c:v>
                </c:pt>
                <c:pt idx="1600">
                  <c:v>-4</c:v>
                </c:pt>
                <c:pt idx="1601">
                  <c:v>-4</c:v>
                </c:pt>
                <c:pt idx="1602">
                  <c:v>-4</c:v>
                </c:pt>
                <c:pt idx="1603">
                  <c:v>-4</c:v>
                </c:pt>
                <c:pt idx="1604">
                  <c:v>-4</c:v>
                </c:pt>
                <c:pt idx="1605">
                  <c:v>-4</c:v>
                </c:pt>
                <c:pt idx="1606">
                  <c:v>-4</c:v>
                </c:pt>
                <c:pt idx="1607">
                  <c:v>-4</c:v>
                </c:pt>
                <c:pt idx="1608">
                  <c:v>-4</c:v>
                </c:pt>
                <c:pt idx="1609">
                  <c:v>-4</c:v>
                </c:pt>
                <c:pt idx="1610">
                  <c:v>-4</c:v>
                </c:pt>
                <c:pt idx="1611">
                  <c:v>-4</c:v>
                </c:pt>
                <c:pt idx="1612">
                  <c:v>-4</c:v>
                </c:pt>
                <c:pt idx="1613">
                  <c:v>-4</c:v>
                </c:pt>
                <c:pt idx="1614">
                  <c:v>-4</c:v>
                </c:pt>
                <c:pt idx="1615">
                  <c:v>-4</c:v>
                </c:pt>
                <c:pt idx="1616">
                  <c:v>-4</c:v>
                </c:pt>
                <c:pt idx="1617">
                  <c:v>-4</c:v>
                </c:pt>
                <c:pt idx="1618">
                  <c:v>-4</c:v>
                </c:pt>
                <c:pt idx="1619">
                  <c:v>-4</c:v>
                </c:pt>
                <c:pt idx="1620">
                  <c:v>-4</c:v>
                </c:pt>
                <c:pt idx="1621">
                  <c:v>-4</c:v>
                </c:pt>
                <c:pt idx="1622">
                  <c:v>-4</c:v>
                </c:pt>
                <c:pt idx="1623">
                  <c:v>-4</c:v>
                </c:pt>
                <c:pt idx="1624">
                  <c:v>-4</c:v>
                </c:pt>
                <c:pt idx="1625">
                  <c:v>-4</c:v>
                </c:pt>
                <c:pt idx="1626">
                  <c:v>-4</c:v>
                </c:pt>
                <c:pt idx="1627">
                  <c:v>-4</c:v>
                </c:pt>
                <c:pt idx="1628">
                  <c:v>-4</c:v>
                </c:pt>
                <c:pt idx="1629">
                  <c:v>-4</c:v>
                </c:pt>
                <c:pt idx="1630">
                  <c:v>-4</c:v>
                </c:pt>
                <c:pt idx="1631">
                  <c:v>-4</c:v>
                </c:pt>
                <c:pt idx="1632">
                  <c:v>-4</c:v>
                </c:pt>
                <c:pt idx="1633">
                  <c:v>-4</c:v>
                </c:pt>
                <c:pt idx="1634">
                  <c:v>-4</c:v>
                </c:pt>
                <c:pt idx="1635">
                  <c:v>-4</c:v>
                </c:pt>
                <c:pt idx="1636">
                  <c:v>-4</c:v>
                </c:pt>
                <c:pt idx="1637">
                  <c:v>-4</c:v>
                </c:pt>
                <c:pt idx="1638">
                  <c:v>-4</c:v>
                </c:pt>
                <c:pt idx="1639">
                  <c:v>-4</c:v>
                </c:pt>
                <c:pt idx="1640">
                  <c:v>-4</c:v>
                </c:pt>
                <c:pt idx="1641">
                  <c:v>-6</c:v>
                </c:pt>
                <c:pt idx="1642">
                  <c:v>-6</c:v>
                </c:pt>
                <c:pt idx="1643">
                  <c:v>-6</c:v>
                </c:pt>
                <c:pt idx="1644">
                  <c:v>-6</c:v>
                </c:pt>
                <c:pt idx="1645">
                  <c:v>-6</c:v>
                </c:pt>
                <c:pt idx="1646">
                  <c:v>-6</c:v>
                </c:pt>
                <c:pt idx="1647">
                  <c:v>-6</c:v>
                </c:pt>
                <c:pt idx="1648">
                  <c:v>-6</c:v>
                </c:pt>
                <c:pt idx="1649">
                  <c:v>-6</c:v>
                </c:pt>
                <c:pt idx="1650">
                  <c:v>-6</c:v>
                </c:pt>
                <c:pt idx="1651">
                  <c:v>-6</c:v>
                </c:pt>
                <c:pt idx="1652">
                  <c:v>-6</c:v>
                </c:pt>
                <c:pt idx="1653">
                  <c:v>-6</c:v>
                </c:pt>
                <c:pt idx="1654">
                  <c:v>-6</c:v>
                </c:pt>
                <c:pt idx="1655">
                  <c:v>-6</c:v>
                </c:pt>
                <c:pt idx="1656">
                  <c:v>-6</c:v>
                </c:pt>
                <c:pt idx="1657">
                  <c:v>-6</c:v>
                </c:pt>
                <c:pt idx="1658">
                  <c:v>-6</c:v>
                </c:pt>
                <c:pt idx="1659">
                  <c:v>-6</c:v>
                </c:pt>
                <c:pt idx="1660">
                  <c:v>-6</c:v>
                </c:pt>
                <c:pt idx="1661">
                  <c:v>-6</c:v>
                </c:pt>
                <c:pt idx="1662">
                  <c:v>-6</c:v>
                </c:pt>
                <c:pt idx="1663">
                  <c:v>-6</c:v>
                </c:pt>
                <c:pt idx="1664">
                  <c:v>-6</c:v>
                </c:pt>
                <c:pt idx="1665">
                  <c:v>-6</c:v>
                </c:pt>
                <c:pt idx="1666">
                  <c:v>-6</c:v>
                </c:pt>
                <c:pt idx="1667">
                  <c:v>-6</c:v>
                </c:pt>
                <c:pt idx="1668">
                  <c:v>-6</c:v>
                </c:pt>
                <c:pt idx="1669">
                  <c:v>-6</c:v>
                </c:pt>
                <c:pt idx="1670">
                  <c:v>-6</c:v>
                </c:pt>
                <c:pt idx="1671">
                  <c:v>-6</c:v>
                </c:pt>
                <c:pt idx="1672">
                  <c:v>-6</c:v>
                </c:pt>
                <c:pt idx="1673">
                  <c:v>-6</c:v>
                </c:pt>
                <c:pt idx="1674">
                  <c:v>-6</c:v>
                </c:pt>
                <c:pt idx="1675">
                  <c:v>-6</c:v>
                </c:pt>
                <c:pt idx="1676">
                  <c:v>-6</c:v>
                </c:pt>
                <c:pt idx="1677">
                  <c:v>-6</c:v>
                </c:pt>
                <c:pt idx="1678">
                  <c:v>-6</c:v>
                </c:pt>
                <c:pt idx="1679">
                  <c:v>-8</c:v>
                </c:pt>
                <c:pt idx="1680">
                  <c:v>-8</c:v>
                </c:pt>
                <c:pt idx="1681">
                  <c:v>-8</c:v>
                </c:pt>
                <c:pt idx="1682">
                  <c:v>-8</c:v>
                </c:pt>
                <c:pt idx="1683">
                  <c:v>-8</c:v>
                </c:pt>
                <c:pt idx="1684">
                  <c:v>-8</c:v>
                </c:pt>
                <c:pt idx="1685">
                  <c:v>-8</c:v>
                </c:pt>
                <c:pt idx="1686">
                  <c:v>-8</c:v>
                </c:pt>
                <c:pt idx="1687">
                  <c:v>-8</c:v>
                </c:pt>
                <c:pt idx="1688">
                  <c:v>-8</c:v>
                </c:pt>
                <c:pt idx="1689">
                  <c:v>-8</c:v>
                </c:pt>
                <c:pt idx="1690">
                  <c:v>-8</c:v>
                </c:pt>
                <c:pt idx="1691">
                  <c:v>-8</c:v>
                </c:pt>
                <c:pt idx="1692">
                  <c:v>-8</c:v>
                </c:pt>
                <c:pt idx="1693">
                  <c:v>-8</c:v>
                </c:pt>
                <c:pt idx="1694">
                  <c:v>-8</c:v>
                </c:pt>
                <c:pt idx="1695">
                  <c:v>-8</c:v>
                </c:pt>
                <c:pt idx="1696">
                  <c:v>-8</c:v>
                </c:pt>
                <c:pt idx="1697">
                  <c:v>-8</c:v>
                </c:pt>
                <c:pt idx="1698">
                  <c:v>-8</c:v>
                </c:pt>
                <c:pt idx="1699">
                  <c:v>-8</c:v>
                </c:pt>
                <c:pt idx="1700">
                  <c:v>-8</c:v>
                </c:pt>
                <c:pt idx="1701">
                  <c:v>-8</c:v>
                </c:pt>
                <c:pt idx="1702">
                  <c:v>-8</c:v>
                </c:pt>
                <c:pt idx="1703">
                  <c:v>-8</c:v>
                </c:pt>
                <c:pt idx="1704">
                  <c:v>-8</c:v>
                </c:pt>
                <c:pt idx="1705">
                  <c:v>-8</c:v>
                </c:pt>
                <c:pt idx="1706">
                  <c:v>-8</c:v>
                </c:pt>
                <c:pt idx="1707">
                  <c:v>-8</c:v>
                </c:pt>
                <c:pt idx="1708">
                  <c:v>-8</c:v>
                </c:pt>
                <c:pt idx="1709">
                  <c:v>-9</c:v>
                </c:pt>
                <c:pt idx="1710">
                  <c:v>-9</c:v>
                </c:pt>
                <c:pt idx="1711">
                  <c:v>-9</c:v>
                </c:pt>
                <c:pt idx="1712">
                  <c:v>-9</c:v>
                </c:pt>
                <c:pt idx="1713">
                  <c:v>-9</c:v>
                </c:pt>
                <c:pt idx="1714">
                  <c:v>-9</c:v>
                </c:pt>
                <c:pt idx="1715">
                  <c:v>-9</c:v>
                </c:pt>
                <c:pt idx="1716">
                  <c:v>-9</c:v>
                </c:pt>
                <c:pt idx="1717">
                  <c:v>-9</c:v>
                </c:pt>
                <c:pt idx="1718">
                  <c:v>-9</c:v>
                </c:pt>
                <c:pt idx="1719">
                  <c:v>-9</c:v>
                </c:pt>
                <c:pt idx="1720">
                  <c:v>-9</c:v>
                </c:pt>
                <c:pt idx="1721">
                  <c:v>-9</c:v>
                </c:pt>
                <c:pt idx="1722">
                  <c:v>-9</c:v>
                </c:pt>
                <c:pt idx="1723">
                  <c:v>-9</c:v>
                </c:pt>
                <c:pt idx="1724">
                  <c:v>-9</c:v>
                </c:pt>
                <c:pt idx="1725">
                  <c:v>-9</c:v>
                </c:pt>
                <c:pt idx="1726">
                  <c:v>-6</c:v>
                </c:pt>
                <c:pt idx="1727">
                  <c:v>-6</c:v>
                </c:pt>
                <c:pt idx="1728">
                  <c:v>-8</c:v>
                </c:pt>
                <c:pt idx="1729">
                  <c:v>-8</c:v>
                </c:pt>
                <c:pt idx="1730">
                  <c:v>-8</c:v>
                </c:pt>
                <c:pt idx="1731">
                  <c:v>-8</c:v>
                </c:pt>
                <c:pt idx="1732">
                  <c:v>-8</c:v>
                </c:pt>
                <c:pt idx="1733">
                  <c:v>-8</c:v>
                </c:pt>
                <c:pt idx="1734">
                  <c:v>-8</c:v>
                </c:pt>
                <c:pt idx="1735">
                  <c:v>-8</c:v>
                </c:pt>
                <c:pt idx="1736">
                  <c:v>-8</c:v>
                </c:pt>
                <c:pt idx="1737">
                  <c:v>-8</c:v>
                </c:pt>
                <c:pt idx="1738">
                  <c:v>-8</c:v>
                </c:pt>
                <c:pt idx="1739">
                  <c:v>-8</c:v>
                </c:pt>
                <c:pt idx="1740">
                  <c:v>-8</c:v>
                </c:pt>
                <c:pt idx="1741">
                  <c:v>-8</c:v>
                </c:pt>
                <c:pt idx="1742">
                  <c:v>-8</c:v>
                </c:pt>
                <c:pt idx="1743">
                  <c:v>-8</c:v>
                </c:pt>
                <c:pt idx="1744">
                  <c:v>-8</c:v>
                </c:pt>
                <c:pt idx="1745">
                  <c:v>-8</c:v>
                </c:pt>
                <c:pt idx="1746">
                  <c:v>-8</c:v>
                </c:pt>
                <c:pt idx="1747">
                  <c:v>-8</c:v>
                </c:pt>
                <c:pt idx="1748">
                  <c:v>-8</c:v>
                </c:pt>
                <c:pt idx="1749">
                  <c:v>-8</c:v>
                </c:pt>
                <c:pt idx="1750">
                  <c:v>-8</c:v>
                </c:pt>
                <c:pt idx="1751">
                  <c:v>-8</c:v>
                </c:pt>
                <c:pt idx="1752">
                  <c:v>-8</c:v>
                </c:pt>
                <c:pt idx="1753">
                  <c:v>-8</c:v>
                </c:pt>
                <c:pt idx="1754">
                  <c:v>-8</c:v>
                </c:pt>
                <c:pt idx="1755">
                  <c:v>-8</c:v>
                </c:pt>
                <c:pt idx="1756">
                  <c:v>-8</c:v>
                </c:pt>
                <c:pt idx="1757">
                  <c:v>-8</c:v>
                </c:pt>
                <c:pt idx="1758">
                  <c:v>-8</c:v>
                </c:pt>
                <c:pt idx="1759">
                  <c:v>-8</c:v>
                </c:pt>
                <c:pt idx="1760">
                  <c:v>-8</c:v>
                </c:pt>
                <c:pt idx="1761">
                  <c:v>-8</c:v>
                </c:pt>
                <c:pt idx="1762">
                  <c:v>-8</c:v>
                </c:pt>
                <c:pt idx="1763">
                  <c:v>-8</c:v>
                </c:pt>
                <c:pt idx="1764">
                  <c:v>-8</c:v>
                </c:pt>
                <c:pt idx="1765">
                  <c:v>-8</c:v>
                </c:pt>
                <c:pt idx="1766">
                  <c:v>-8</c:v>
                </c:pt>
                <c:pt idx="1767">
                  <c:v>-8</c:v>
                </c:pt>
                <c:pt idx="1768">
                  <c:v>-8</c:v>
                </c:pt>
                <c:pt idx="1769">
                  <c:v>-8</c:v>
                </c:pt>
                <c:pt idx="1770">
                  <c:v>-8</c:v>
                </c:pt>
                <c:pt idx="1771">
                  <c:v>-8</c:v>
                </c:pt>
                <c:pt idx="1772">
                  <c:v>-8</c:v>
                </c:pt>
                <c:pt idx="1773">
                  <c:v>-8</c:v>
                </c:pt>
                <c:pt idx="1774">
                  <c:v>-8</c:v>
                </c:pt>
                <c:pt idx="1775">
                  <c:v>-8</c:v>
                </c:pt>
                <c:pt idx="1776">
                  <c:v>-8</c:v>
                </c:pt>
                <c:pt idx="1777">
                  <c:v>-8</c:v>
                </c:pt>
                <c:pt idx="1778">
                  <c:v>-8</c:v>
                </c:pt>
                <c:pt idx="1779">
                  <c:v>-8</c:v>
                </c:pt>
                <c:pt idx="1780">
                  <c:v>-8</c:v>
                </c:pt>
                <c:pt idx="1781">
                  <c:v>-8</c:v>
                </c:pt>
                <c:pt idx="1782">
                  <c:v>-8</c:v>
                </c:pt>
                <c:pt idx="1783">
                  <c:v>-8</c:v>
                </c:pt>
                <c:pt idx="1784">
                  <c:v>-8</c:v>
                </c:pt>
                <c:pt idx="1785">
                  <c:v>-9</c:v>
                </c:pt>
                <c:pt idx="1786">
                  <c:v>-9</c:v>
                </c:pt>
                <c:pt idx="1787">
                  <c:v>-9</c:v>
                </c:pt>
                <c:pt idx="1788">
                  <c:v>-9</c:v>
                </c:pt>
                <c:pt idx="1789">
                  <c:v>-9</c:v>
                </c:pt>
                <c:pt idx="1790">
                  <c:v>-9</c:v>
                </c:pt>
                <c:pt idx="1791">
                  <c:v>-9</c:v>
                </c:pt>
                <c:pt idx="1792">
                  <c:v>-9</c:v>
                </c:pt>
                <c:pt idx="1793">
                  <c:v>-9</c:v>
                </c:pt>
                <c:pt idx="1794">
                  <c:v>-9</c:v>
                </c:pt>
                <c:pt idx="1795">
                  <c:v>-9</c:v>
                </c:pt>
                <c:pt idx="1796">
                  <c:v>-9</c:v>
                </c:pt>
                <c:pt idx="1797">
                  <c:v>-9</c:v>
                </c:pt>
                <c:pt idx="1798">
                  <c:v>-9</c:v>
                </c:pt>
                <c:pt idx="1799">
                  <c:v>-9</c:v>
                </c:pt>
                <c:pt idx="1800">
                  <c:v>-9</c:v>
                </c:pt>
                <c:pt idx="1801">
                  <c:v>-9</c:v>
                </c:pt>
                <c:pt idx="1802">
                  <c:v>-9</c:v>
                </c:pt>
                <c:pt idx="1803">
                  <c:v>-9</c:v>
                </c:pt>
                <c:pt idx="1804">
                  <c:v>-9</c:v>
                </c:pt>
                <c:pt idx="1805">
                  <c:v>-9</c:v>
                </c:pt>
                <c:pt idx="1806">
                  <c:v>-9</c:v>
                </c:pt>
                <c:pt idx="1807">
                  <c:v>-9</c:v>
                </c:pt>
                <c:pt idx="1808">
                  <c:v>-9</c:v>
                </c:pt>
                <c:pt idx="1809">
                  <c:v>-9</c:v>
                </c:pt>
                <c:pt idx="1810">
                  <c:v>-9</c:v>
                </c:pt>
                <c:pt idx="1811">
                  <c:v>-9</c:v>
                </c:pt>
                <c:pt idx="1812">
                  <c:v>-9</c:v>
                </c:pt>
                <c:pt idx="1813">
                  <c:v>-9</c:v>
                </c:pt>
                <c:pt idx="1814">
                  <c:v>-9</c:v>
                </c:pt>
                <c:pt idx="1815">
                  <c:v>-9</c:v>
                </c:pt>
                <c:pt idx="1816">
                  <c:v>-9</c:v>
                </c:pt>
                <c:pt idx="1817">
                  <c:v>-9</c:v>
                </c:pt>
                <c:pt idx="1818">
                  <c:v>-9</c:v>
                </c:pt>
                <c:pt idx="1819">
                  <c:v>-9</c:v>
                </c:pt>
                <c:pt idx="1820">
                  <c:v>-9</c:v>
                </c:pt>
                <c:pt idx="1821">
                  <c:v>-9</c:v>
                </c:pt>
                <c:pt idx="1822">
                  <c:v>-9</c:v>
                </c:pt>
                <c:pt idx="1823">
                  <c:v>-9</c:v>
                </c:pt>
                <c:pt idx="1824">
                  <c:v>-9</c:v>
                </c:pt>
                <c:pt idx="1825">
                  <c:v>-9</c:v>
                </c:pt>
                <c:pt idx="1826">
                  <c:v>-9</c:v>
                </c:pt>
                <c:pt idx="1827">
                  <c:v>-9</c:v>
                </c:pt>
                <c:pt idx="1828">
                  <c:v>-9</c:v>
                </c:pt>
                <c:pt idx="1829">
                  <c:v>-9</c:v>
                </c:pt>
                <c:pt idx="1830">
                  <c:v>-9</c:v>
                </c:pt>
                <c:pt idx="1831">
                  <c:v>-4</c:v>
                </c:pt>
                <c:pt idx="1832">
                  <c:v>-4</c:v>
                </c:pt>
                <c:pt idx="1833">
                  <c:v>-7</c:v>
                </c:pt>
                <c:pt idx="1834">
                  <c:v>-7</c:v>
                </c:pt>
                <c:pt idx="1835">
                  <c:v>-7</c:v>
                </c:pt>
                <c:pt idx="1836">
                  <c:v>-7</c:v>
                </c:pt>
                <c:pt idx="1837">
                  <c:v>-7</c:v>
                </c:pt>
                <c:pt idx="1838">
                  <c:v>-7</c:v>
                </c:pt>
                <c:pt idx="1839">
                  <c:v>-7</c:v>
                </c:pt>
                <c:pt idx="1840">
                  <c:v>-7</c:v>
                </c:pt>
                <c:pt idx="1841">
                  <c:v>-7</c:v>
                </c:pt>
                <c:pt idx="1842">
                  <c:v>-7</c:v>
                </c:pt>
                <c:pt idx="1843">
                  <c:v>-7</c:v>
                </c:pt>
                <c:pt idx="1844">
                  <c:v>-7</c:v>
                </c:pt>
                <c:pt idx="1845">
                  <c:v>-7</c:v>
                </c:pt>
                <c:pt idx="1846">
                  <c:v>-7</c:v>
                </c:pt>
                <c:pt idx="1847">
                  <c:v>-7</c:v>
                </c:pt>
                <c:pt idx="1848">
                  <c:v>-7</c:v>
                </c:pt>
                <c:pt idx="1849">
                  <c:v>-7</c:v>
                </c:pt>
                <c:pt idx="1850">
                  <c:v>-7</c:v>
                </c:pt>
                <c:pt idx="1851">
                  <c:v>-7</c:v>
                </c:pt>
                <c:pt idx="1852">
                  <c:v>-7</c:v>
                </c:pt>
                <c:pt idx="1853">
                  <c:v>-7</c:v>
                </c:pt>
                <c:pt idx="1854">
                  <c:v>-7</c:v>
                </c:pt>
                <c:pt idx="1855">
                  <c:v>-7</c:v>
                </c:pt>
                <c:pt idx="1856">
                  <c:v>-7</c:v>
                </c:pt>
                <c:pt idx="1857">
                  <c:v>-7</c:v>
                </c:pt>
                <c:pt idx="1858">
                  <c:v>-7</c:v>
                </c:pt>
                <c:pt idx="1859">
                  <c:v>-7</c:v>
                </c:pt>
                <c:pt idx="1860">
                  <c:v>-7</c:v>
                </c:pt>
                <c:pt idx="1861">
                  <c:v>-7</c:v>
                </c:pt>
                <c:pt idx="1862">
                  <c:v>-7</c:v>
                </c:pt>
                <c:pt idx="1863">
                  <c:v>-7</c:v>
                </c:pt>
                <c:pt idx="1864">
                  <c:v>-7</c:v>
                </c:pt>
                <c:pt idx="1865">
                  <c:v>-7</c:v>
                </c:pt>
                <c:pt idx="1866">
                  <c:v>-7</c:v>
                </c:pt>
                <c:pt idx="1867">
                  <c:v>-12</c:v>
                </c:pt>
                <c:pt idx="1868">
                  <c:v>-12</c:v>
                </c:pt>
                <c:pt idx="1869">
                  <c:v>-12</c:v>
                </c:pt>
                <c:pt idx="1870">
                  <c:v>-12</c:v>
                </c:pt>
                <c:pt idx="1871">
                  <c:v>-12</c:v>
                </c:pt>
                <c:pt idx="1872">
                  <c:v>-12</c:v>
                </c:pt>
                <c:pt idx="1873">
                  <c:v>-12</c:v>
                </c:pt>
                <c:pt idx="1874">
                  <c:v>-12</c:v>
                </c:pt>
                <c:pt idx="1875">
                  <c:v>-12</c:v>
                </c:pt>
                <c:pt idx="1876">
                  <c:v>-12</c:v>
                </c:pt>
                <c:pt idx="1877">
                  <c:v>-12</c:v>
                </c:pt>
                <c:pt idx="1878">
                  <c:v>-12</c:v>
                </c:pt>
                <c:pt idx="1879">
                  <c:v>-9</c:v>
                </c:pt>
                <c:pt idx="1880">
                  <c:v>-9</c:v>
                </c:pt>
                <c:pt idx="1881">
                  <c:v>-9</c:v>
                </c:pt>
                <c:pt idx="1882">
                  <c:v>-9</c:v>
                </c:pt>
                <c:pt idx="1883">
                  <c:v>-9</c:v>
                </c:pt>
                <c:pt idx="1884">
                  <c:v>-9</c:v>
                </c:pt>
                <c:pt idx="1885">
                  <c:v>-9</c:v>
                </c:pt>
                <c:pt idx="1886">
                  <c:v>-9</c:v>
                </c:pt>
                <c:pt idx="1887">
                  <c:v>-9</c:v>
                </c:pt>
                <c:pt idx="1888">
                  <c:v>-9</c:v>
                </c:pt>
                <c:pt idx="1889">
                  <c:v>-9</c:v>
                </c:pt>
                <c:pt idx="1890">
                  <c:v>-9</c:v>
                </c:pt>
                <c:pt idx="1891">
                  <c:v>-9</c:v>
                </c:pt>
                <c:pt idx="1892">
                  <c:v>-9</c:v>
                </c:pt>
                <c:pt idx="1893">
                  <c:v>-9</c:v>
                </c:pt>
                <c:pt idx="1894">
                  <c:v>-9</c:v>
                </c:pt>
                <c:pt idx="1895">
                  <c:v>-9</c:v>
                </c:pt>
                <c:pt idx="1896">
                  <c:v>-9</c:v>
                </c:pt>
                <c:pt idx="1897">
                  <c:v>-9</c:v>
                </c:pt>
                <c:pt idx="1898">
                  <c:v>-9</c:v>
                </c:pt>
                <c:pt idx="1899">
                  <c:v>-9</c:v>
                </c:pt>
                <c:pt idx="1900">
                  <c:v>-9</c:v>
                </c:pt>
                <c:pt idx="1901">
                  <c:v>-9</c:v>
                </c:pt>
                <c:pt idx="1902">
                  <c:v>-9</c:v>
                </c:pt>
                <c:pt idx="1903">
                  <c:v>-9</c:v>
                </c:pt>
                <c:pt idx="1904">
                  <c:v>-9</c:v>
                </c:pt>
                <c:pt idx="1905">
                  <c:v>-9</c:v>
                </c:pt>
                <c:pt idx="1906">
                  <c:v>-9</c:v>
                </c:pt>
                <c:pt idx="1907">
                  <c:v>-11</c:v>
                </c:pt>
                <c:pt idx="1908">
                  <c:v>-11</c:v>
                </c:pt>
                <c:pt idx="1909">
                  <c:v>-11</c:v>
                </c:pt>
                <c:pt idx="1910">
                  <c:v>-11</c:v>
                </c:pt>
                <c:pt idx="1911">
                  <c:v>-11</c:v>
                </c:pt>
                <c:pt idx="1912">
                  <c:v>-11</c:v>
                </c:pt>
                <c:pt idx="1913">
                  <c:v>-11</c:v>
                </c:pt>
                <c:pt idx="1914">
                  <c:v>-11</c:v>
                </c:pt>
                <c:pt idx="1915">
                  <c:v>-11</c:v>
                </c:pt>
                <c:pt idx="1916">
                  <c:v>-11</c:v>
                </c:pt>
                <c:pt idx="1917">
                  <c:v>-11</c:v>
                </c:pt>
                <c:pt idx="1918">
                  <c:v>-11</c:v>
                </c:pt>
                <c:pt idx="1919">
                  <c:v>-11</c:v>
                </c:pt>
                <c:pt idx="1920">
                  <c:v>-11</c:v>
                </c:pt>
                <c:pt idx="1921">
                  <c:v>-11</c:v>
                </c:pt>
                <c:pt idx="1922">
                  <c:v>-11</c:v>
                </c:pt>
                <c:pt idx="1923">
                  <c:v>-11</c:v>
                </c:pt>
                <c:pt idx="1924">
                  <c:v>-11</c:v>
                </c:pt>
                <c:pt idx="1925">
                  <c:v>-11</c:v>
                </c:pt>
                <c:pt idx="1926">
                  <c:v>-11</c:v>
                </c:pt>
                <c:pt idx="1927">
                  <c:v>-11</c:v>
                </c:pt>
                <c:pt idx="1928">
                  <c:v>-11</c:v>
                </c:pt>
                <c:pt idx="1929">
                  <c:v>-8</c:v>
                </c:pt>
                <c:pt idx="1930">
                  <c:v>-8</c:v>
                </c:pt>
                <c:pt idx="1931">
                  <c:v>-9</c:v>
                </c:pt>
                <c:pt idx="1932">
                  <c:v>-9</c:v>
                </c:pt>
                <c:pt idx="1933">
                  <c:v>-9</c:v>
                </c:pt>
                <c:pt idx="1934">
                  <c:v>-9</c:v>
                </c:pt>
                <c:pt idx="1935">
                  <c:v>-9</c:v>
                </c:pt>
                <c:pt idx="1936">
                  <c:v>-9</c:v>
                </c:pt>
                <c:pt idx="1937">
                  <c:v>-9</c:v>
                </c:pt>
                <c:pt idx="1938">
                  <c:v>-9</c:v>
                </c:pt>
                <c:pt idx="1939">
                  <c:v>-9</c:v>
                </c:pt>
                <c:pt idx="1940">
                  <c:v>-9</c:v>
                </c:pt>
                <c:pt idx="1941">
                  <c:v>-9</c:v>
                </c:pt>
                <c:pt idx="1942">
                  <c:v>-9</c:v>
                </c:pt>
                <c:pt idx="1943">
                  <c:v>-9</c:v>
                </c:pt>
                <c:pt idx="1944">
                  <c:v>-9</c:v>
                </c:pt>
                <c:pt idx="1945">
                  <c:v>-9</c:v>
                </c:pt>
                <c:pt idx="1946">
                  <c:v>-9</c:v>
                </c:pt>
                <c:pt idx="1947">
                  <c:v>-9</c:v>
                </c:pt>
                <c:pt idx="1948">
                  <c:v>-9</c:v>
                </c:pt>
                <c:pt idx="1949">
                  <c:v>-9</c:v>
                </c:pt>
                <c:pt idx="1950">
                  <c:v>-9</c:v>
                </c:pt>
                <c:pt idx="1951">
                  <c:v>-9</c:v>
                </c:pt>
                <c:pt idx="1952">
                  <c:v>-9</c:v>
                </c:pt>
                <c:pt idx="1953">
                  <c:v>-9</c:v>
                </c:pt>
                <c:pt idx="1954">
                  <c:v>-10</c:v>
                </c:pt>
                <c:pt idx="1955">
                  <c:v>-10</c:v>
                </c:pt>
                <c:pt idx="1956">
                  <c:v>-10</c:v>
                </c:pt>
                <c:pt idx="1957">
                  <c:v>-10</c:v>
                </c:pt>
                <c:pt idx="1958">
                  <c:v>-10</c:v>
                </c:pt>
                <c:pt idx="1959">
                  <c:v>-10</c:v>
                </c:pt>
                <c:pt idx="1960">
                  <c:v>-10</c:v>
                </c:pt>
                <c:pt idx="1961">
                  <c:v>-10</c:v>
                </c:pt>
                <c:pt idx="1962">
                  <c:v>-10</c:v>
                </c:pt>
                <c:pt idx="1963">
                  <c:v>-10</c:v>
                </c:pt>
                <c:pt idx="1964">
                  <c:v>-10</c:v>
                </c:pt>
                <c:pt idx="1965">
                  <c:v>-10</c:v>
                </c:pt>
                <c:pt idx="1966">
                  <c:v>-10</c:v>
                </c:pt>
                <c:pt idx="1967">
                  <c:v>-10</c:v>
                </c:pt>
                <c:pt idx="1968">
                  <c:v>-10</c:v>
                </c:pt>
                <c:pt idx="1969">
                  <c:v>-10</c:v>
                </c:pt>
                <c:pt idx="1970">
                  <c:v>-10</c:v>
                </c:pt>
                <c:pt idx="1971">
                  <c:v>-10</c:v>
                </c:pt>
                <c:pt idx="1972">
                  <c:v>-10</c:v>
                </c:pt>
                <c:pt idx="1973">
                  <c:v>-10</c:v>
                </c:pt>
                <c:pt idx="1974">
                  <c:v>-10</c:v>
                </c:pt>
                <c:pt idx="1975">
                  <c:v>-10</c:v>
                </c:pt>
                <c:pt idx="1976">
                  <c:v>-10</c:v>
                </c:pt>
                <c:pt idx="1977">
                  <c:v>-10</c:v>
                </c:pt>
                <c:pt idx="1978">
                  <c:v>-10</c:v>
                </c:pt>
                <c:pt idx="1979">
                  <c:v>-10</c:v>
                </c:pt>
                <c:pt idx="1980">
                  <c:v>-10</c:v>
                </c:pt>
                <c:pt idx="1981">
                  <c:v>-10</c:v>
                </c:pt>
                <c:pt idx="1982">
                  <c:v>-10</c:v>
                </c:pt>
                <c:pt idx="1983">
                  <c:v>-10</c:v>
                </c:pt>
                <c:pt idx="1984">
                  <c:v>-10</c:v>
                </c:pt>
                <c:pt idx="1985">
                  <c:v>-10</c:v>
                </c:pt>
                <c:pt idx="1986">
                  <c:v>-10</c:v>
                </c:pt>
                <c:pt idx="1987">
                  <c:v>-10</c:v>
                </c:pt>
                <c:pt idx="1988">
                  <c:v>-10</c:v>
                </c:pt>
                <c:pt idx="1989">
                  <c:v>-10</c:v>
                </c:pt>
                <c:pt idx="1990">
                  <c:v>-10</c:v>
                </c:pt>
                <c:pt idx="1991">
                  <c:v>-10</c:v>
                </c:pt>
                <c:pt idx="1992">
                  <c:v>-10</c:v>
                </c:pt>
                <c:pt idx="1993">
                  <c:v>-10</c:v>
                </c:pt>
                <c:pt idx="1994">
                  <c:v>-10</c:v>
                </c:pt>
                <c:pt idx="1995">
                  <c:v>-10</c:v>
                </c:pt>
                <c:pt idx="1996">
                  <c:v>-10</c:v>
                </c:pt>
                <c:pt idx="1997">
                  <c:v>-10</c:v>
                </c:pt>
                <c:pt idx="1998">
                  <c:v>-10</c:v>
                </c:pt>
                <c:pt idx="1999">
                  <c:v>-10</c:v>
                </c:pt>
                <c:pt idx="2000">
                  <c:v>-10</c:v>
                </c:pt>
                <c:pt idx="2001">
                  <c:v>-11</c:v>
                </c:pt>
                <c:pt idx="2002">
                  <c:v>-11</c:v>
                </c:pt>
                <c:pt idx="2003">
                  <c:v>-11</c:v>
                </c:pt>
                <c:pt idx="2004">
                  <c:v>-11</c:v>
                </c:pt>
                <c:pt idx="2005">
                  <c:v>-11</c:v>
                </c:pt>
                <c:pt idx="2006">
                  <c:v>-11</c:v>
                </c:pt>
                <c:pt idx="2007">
                  <c:v>-11</c:v>
                </c:pt>
                <c:pt idx="2008">
                  <c:v>-11</c:v>
                </c:pt>
                <c:pt idx="2009">
                  <c:v>-11</c:v>
                </c:pt>
                <c:pt idx="2010">
                  <c:v>-11</c:v>
                </c:pt>
                <c:pt idx="2011">
                  <c:v>-11</c:v>
                </c:pt>
                <c:pt idx="2012">
                  <c:v>-11</c:v>
                </c:pt>
                <c:pt idx="2013">
                  <c:v>-11</c:v>
                </c:pt>
                <c:pt idx="2014">
                  <c:v>-11</c:v>
                </c:pt>
                <c:pt idx="2015">
                  <c:v>-11</c:v>
                </c:pt>
                <c:pt idx="2016">
                  <c:v>-11</c:v>
                </c:pt>
                <c:pt idx="2017">
                  <c:v>-11</c:v>
                </c:pt>
                <c:pt idx="2018">
                  <c:v>-11</c:v>
                </c:pt>
                <c:pt idx="2019">
                  <c:v>-11</c:v>
                </c:pt>
                <c:pt idx="2020">
                  <c:v>-11</c:v>
                </c:pt>
                <c:pt idx="2021">
                  <c:v>-13</c:v>
                </c:pt>
                <c:pt idx="2022">
                  <c:v>-13</c:v>
                </c:pt>
                <c:pt idx="2023">
                  <c:v>-13</c:v>
                </c:pt>
                <c:pt idx="2024">
                  <c:v>-13</c:v>
                </c:pt>
                <c:pt idx="2025">
                  <c:v>-13</c:v>
                </c:pt>
                <c:pt idx="2026">
                  <c:v>-13</c:v>
                </c:pt>
                <c:pt idx="2027">
                  <c:v>-13</c:v>
                </c:pt>
                <c:pt idx="2028">
                  <c:v>-13</c:v>
                </c:pt>
                <c:pt idx="2029">
                  <c:v>-13</c:v>
                </c:pt>
                <c:pt idx="2030">
                  <c:v>-13</c:v>
                </c:pt>
                <c:pt idx="2031">
                  <c:v>-13</c:v>
                </c:pt>
                <c:pt idx="2032">
                  <c:v>-13</c:v>
                </c:pt>
                <c:pt idx="2033">
                  <c:v>-13</c:v>
                </c:pt>
                <c:pt idx="2034">
                  <c:v>-13</c:v>
                </c:pt>
                <c:pt idx="2035">
                  <c:v>-13</c:v>
                </c:pt>
                <c:pt idx="2036">
                  <c:v>-13</c:v>
                </c:pt>
                <c:pt idx="2037">
                  <c:v>-13</c:v>
                </c:pt>
                <c:pt idx="2038">
                  <c:v>-13</c:v>
                </c:pt>
                <c:pt idx="2039">
                  <c:v>-13</c:v>
                </c:pt>
                <c:pt idx="2040">
                  <c:v>-13</c:v>
                </c:pt>
                <c:pt idx="2041">
                  <c:v>-13</c:v>
                </c:pt>
                <c:pt idx="2042">
                  <c:v>-13</c:v>
                </c:pt>
                <c:pt idx="2043">
                  <c:v>-13</c:v>
                </c:pt>
                <c:pt idx="2044">
                  <c:v>-13</c:v>
                </c:pt>
                <c:pt idx="2045">
                  <c:v>-13</c:v>
                </c:pt>
                <c:pt idx="2046">
                  <c:v>-13</c:v>
                </c:pt>
                <c:pt idx="2047">
                  <c:v>-13</c:v>
                </c:pt>
                <c:pt idx="2048">
                  <c:v>-13</c:v>
                </c:pt>
                <c:pt idx="2049">
                  <c:v>-8</c:v>
                </c:pt>
                <c:pt idx="2050">
                  <c:v>-8</c:v>
                </c:pt>
                <c:pt idx="2051">
                  <c:v>-8</c:v>
                </c:pt>
                <c:pt idx="2052">
                  <c:v>-8</c:v>
                </c:pt>
                <c:pt idx="2053">
                  <c:v>-8</c:v>
                </c:pt>
                <c:pt idx="2054">
                  <c:v>-8</c:v>
                </c:pt>
                <c:pt idx="2055">
                  <c:v>-8</c:v>
                </c:pt>
                <c:pt idx="2056">
                  <c:v>-8</c:v>
                </c:pt>
                <c:pt idx="2057">
                  <c:v>-8</c:v>
                </c:pt>
                <c:pt idx="2058">
                  <c:v>-8</c:v>
                </c:pt>
                <c:pt idx="2059">
                  <c:v>-8</c:v>
                </c:pt>
                <c:pt idx="2060">
                  <c:v>-8</c:v>
                </c:pt>
                <c:pt idx="2061">
                  <c:v>-8</c:v>
                </c:pt>
                <c:pt idx="2062">
                  <c:v>-8</c:v>
                </c:pt>
                <c:pt idx="2063">
                  <c:v>-8</c:v>
                </c:pt>
                <c:pt idx="2064">
                  <c:v>-8</c:v>
                </c:pt>
                <c:pt idx="2065">
                  <c:v>-8</c:v>
                </c:pt>
                <c:pt idx="2066">
                  <c:v>-8</c:v>
                </c:pt>
                <c:pt idx="2067">
                  <c:v>-8</c:v>
                </c:pt>
                <c:pt idx="2068">
                  <c:v>-8</c:v>
                </c:pt>
                <c:pt idx="2069">
                  <c:v>-12</c:v>
                </c:pt>
                <c:pt idx="2070">
                  <c:v>-12</c:v>
                </c:pt>
                <c:pt idx="2071">
                  <c:v>-12</c:v>
                </c:pt>
                <c:pt idx="2072">
                  <c:v>-12</c:v>
                </c:pt>
                <c:pt idx="2073">
                  <c:v>-12</c:v>
                </c:pt>
                <c:pt idx="2074">
                  <c:v>-12</c:v>
                </c:pt>
                <c:pt idx="2075">
                  <c:v>-12</c:v>
                </c:pt>
                <c:pt idx="2076">
                  <c:v>-12</c:v>
                </c:pt>
                <c:pt idx="2077">
                  <c:v>-12</c:v>
                </c:pt>
                <c:pt idx="2078">
                  <c:v>-12</c:v>
                </c:pt>
                <c:pt idx="2079">
                  <c:v>-12</c:v>
                </c:pt>
                <c:pt idx="2080">
                  <c:v>-12</c:v>
                </c:pt>
                <c:pt idx="2081">
                  <c:v>-12</c:v>
                </c:pt>
                <c:pt idx="2082">
                  <c:v>-12</c:v>
                </c:pt>
                <c:pt idx="2083">
                  <c:v>-12</c:v>
                </c:pt>
                <c:pt idx="2084">
                  <c:v>-12</c:v>
                </c:pt>
                <c:pt idx="2085">
                  <c:v>-12</c:v>
                </c:pt>
                <c:pt idx="2086">
                  <c:v>-12</c:v>
                </c:pt>
                <c:pt idx="2087">
                  <c:v>-12</c:v>
                </c:pt>
                <c:pt idx="2088">
                  <c:v>-12</c:v>
                </c:pt>
                <c:pt idx="2089">
                  <c:v>-12</c:v>
                </c:pt>
                <c:pt idx="2090">
                  <c:v>-12</c:v>
                </c:pt>
                <c:pt idx="2091">
                  <c:v>-12</c:v>
                </c:pt>
                <c:pt idx="2092">
                  <c:v>-12</c:v>
                </c:pt>
                <c:pt idx="2093">
                  <c:v>-12</c:v>
                </c:pt>
                <c:pt idx="2094">
                  <c:v>-12</c:v>
                </c:pt>
                <c:pt idx="2095">
                  <c:v>-12</c:v>
                </c:pt>
                <c:pt idx="2096">
                  <c:v>-12</c:v>
                </c:pt>
                <c:pt idx="2097">
                  <c:v>-12</c:v>
                </c:pt>
                <c:pt idx="2098">
                  <c:v>-12</c:v>
                </c:pt>
                <c:pt idx="2099">
                  <c:v>-12</c:v>
                </c:pt>
                <c:pt idx="2100">
                  <c:v>-12</c:v>
                </c:pt>
                <c:pt idx="2101">
                  <c:v>-12</c:v>
                </c:pt>
                <c:pt idx="2102">
                  <c:v>-12</c:v>
                </c:pt>
                <c:pt idx="2103">
                  <c:v>-12</c:v>
                </c:pt>
                <c:pt idx="2104">
                  <c:v>-12</c:v>
                </c:pt>
                <c:pt idx="2105">
                  <c:v>-12</c:v>
                </c:pt>
                <c:pt idx="2106">
                  <c:v>-12</c:v>
                </c:pt>
                <c:pt idx="2107">
                  <c:v>-12</c:v>
                </c:pt>
                <c:pt idx="2108">
                  <c:v>-12</c:v>
                </c:pt>
                <c:pt idx="2109">
                  <c:v>-12</c:v>
                </c:pt>
                <c:pt idx="2110">
                  <c:v>-12</c:v>
                </c:pt>
                <c:pt idx="2111">
                  <c:v>-12</c:v>
                </c:pt>
                <c:pt idx="2112">
                  <c:v>-12</c:v>
                </c:pt>
                <c:pt idx="2113">
                  <c:v>-12</c:v>
                </c:pt>
                <c:pt idx="2114">
                  <c:v>-12</c:v>
                </c:pt>
                <c:pt idx="2115">
                  <c:v>-12</c:v>
                </c:pt>
                <c:pt idx="2116">
                  <c:v>-12</c:v>
                </c:pt>
                <c:pt idx="2117">
                  <c:v>-12</c:v>
                </c:pt>
                <c:pt idx="2118">
                  <c:v>-12</c:v>
                </c:pt>
                <c:pt idx="2119">
                  <c:v>-12</c:v>
                </c:pt>
                <c:pt idx="2120">
                  <c:v>-6</c:v>
                </c:pt>
                <c:pt idx="2121">
                  <c:v>-6</c:v>
                </c:pt>
                <c:pt idx="2122">
                  <c:v>-6</c:v>
                </c:pt>
                <c:pt idx="2123">
                  <c:v>-6</c:v>
                </c:pt>
                <c:pt idx="2124">
                  <c:v>-6</c:v>
                </c:pt>
                <c:pt idx="2125">
                  <c:v>-6</c:v>
                </c:pt>
                <c:pt idx="2126">
                  <c:v>-6</c:v>
                </c:pt>
                <c:pt idx="2127">
                  <c:v>-6</c:v>
                </c:pt>
                <c:pt idx="2128">
                  <c:v>-6</c:v>
                </c:pt>
                <c:pt idx="2129">
                  <c:v>-6</c:v>
                </c:pt>
                <c:pt idx="2130">
                  <c:v>-6</c:v>
                </c:pt>
                <c:pt idx="2131">
                  <c:v>-6</c:v>
                </c:pt>
                <c:pt idx="2132">
                  <c:v>-6</c:v>
                </c:pt>
                <c:pt idx="2133">
                  <c:v>-6</c:v>
                </c:pt>
                <c:pt idx="2134">
                  <c:v>-6</c:v>
                </c:pt>
                <c:pt idx="2135">
                  <c:v>-6</c:v>
                </c:pt>
                <c:pt idx="2136">
                  <c:v>-6</c:v>
                </c:pt>
                <c:pt idx="2137">
                  <c:v>-6</c:v>
                </c:pt>
                <c:pt idx="2138">
                  <c:v>-6</c:v>
                </c:pt>
                <c:pt idx="2139">
                  <c:v>-6</c:v>
                </c:pt>
                <c:pt idx="2140">
                  <c:v>-6</c:v>
                </c:pt>
                <c:pt idx="2141">
                  <c:v>-6</c:v>
                </c:pt>
                <c:pt idx="2142">
                  <c:v>-6</c:v>
                </c:pt>
                <c:pt idx="2143">
                  <c:v>-6</c:v>
                </c:pt>
                <c:pt idx="2144">
                  <c:v>-6</c:v>
                </c:pt>
                <c:pt idx="2145">
                  <c:v>-6</c:v>
                </c:pt>
                <c:pt idx="2146">
                  <c:v>-6</c:v>
                </c:pt>
                <c:pt idx="2147">
                  <c:v>-6</c:v>
                </c:pt>
                <c:pt idx="2148">
                  <c:v>-6</c:v>
                </c:pt>
                <c:pt idx="2149">
                  <c:v>-6</c:v>
                </c:pt>
                <c:pt idx="2150">
                  <c:v>-6</c:v>
                </c:pt>
                <c:pt idx="2151">
                  <c:v>-6</c:v>
                </c:pt>
                <c:pt idx="2152">
                  <c:v>-6</c:v>
                </c:pt>
                <c:pt idx="2153">
                  <c:v>-6</c:v>
                </c:pt>
                <c:pt idx="2154">
                  <c:v>-6</c:v>
                </c:pt>
                <c:pt idx="2155">
                  <c:v>-6</c:v>
                </c:pt>
                <c:pt idx="2156">
                  <c:v>-6</c:v>
                </c:pt>
                <c:pt idx="2157">
                  <c:v>-6</c:v>
                </c:pt>
                <c:pt idx="2158">
                  <c:v>-6</c:v>
                </c:pt>
                <c:pt idx="2159">
                  <c:v>-6</c:v>
                </c:pt>
                <c:pt idx="2160">
                  <c:v>-9</c:v>
                </c:pt>
                <c:pt idx="2161">
                  <c:v>-9</c:v>
                </c:pt>
                <c:pt idx="2162">
                  <c:v>-9</c:v>
                </c:pt>
                <c:pt idx="2163">
                  <c:v>-9</c:v>
                </c:pt>
                <c:pt idx="2164">
                  <c:v>-9</c:v>
                </c:pt>
                <c:pt idx="2165">
                  <c:v>-9</c:v>
                </c:pt>
                <c:pt idx="2166">
                  <c:v>-9</c:v>
                </c:pt>
                <c:pt idx="2167">
                  <c:v>-9</c:v>
                </c:pt>
                <c:pt idx="2168">
                  <c:v>-9</c:v>
                </c:pt>
                <c:pt idx="2169">
                  <c:v>-9</c:v>
                </c:pt>
                <c:pt idx="2170">
                  <c:v>-9</c:v>
                </c:pt>
                <c:pt idx="2171">
                  <c:v>-9</c:v>
                </c:pt>
                <c:pt idx="2172">
                  <c:v>-9</c:v>
                </c:pt>
                <c:pt idx="2173">
                  <c:v>-9</c:v>
                </c:pt>
                <c:pt idx="2174">
                  <c:v>-9</c:v>
                </c:pt>
                <c:pt idx="2175">
                  <c:v>-9</c:v>
                </c:pt>
                <c:pt idx="2176">
                  <c:v>-9</c:v>
                </c:pt>
                <c:pt idx="2177">
                  <c:v>-9</c:v>
                </c:pt>
                <c:pt idx="2178">
                  <c:v>-9</c:v>
                </c:pt>
                <c:pt idx="2179">
                  <c:v>-9</c:v>
                </c:pt>
                <c:pt idx="2180">
                  <c:v>-7</c:v>
                </c:pt>
                <c:pt idx="2181">
                  <c:v>-7</c:v>
                </c:pt>
                <c:pt idx="2182">
                  <c:v>-7</c:v>
                </c:pt>
                <c:pt idx="2183">
                  <c:v>-7</c:v>
                </c:pt>
                <c:pt idx="2184">
                  <c:v>-7</c:v>
                </c:pt>
                <c:pt idx="2185">
                  <c:v>-7</c:v>
                </c:pt>
                <c:pt idx="2186">
                  <c:v>-7</c:v>
                </c:pt>
                <c:pt idx="2187">
                  <c:v>-7</c:v>
                </c:pt>
                <c:pt idx="2188">
                  <c:v>-7</c:v>
                </c:pt>
                <c:pt idx="2189">
                  <c:v>-7</c:v>
                </c:pt>
                <c:pt idx="2190">
                  <c:v>-7</c:v>
                </c:pt>
                <c:pt idx="2191">
                  <c:v>-7</c:v>
                </c:pt>
                <c:pt idx="2192">
                  <c:v>-7</c:v>
                </c:pt>
                <c:pt idx="2193">
                  <c:v>-7</c:v>
                </c:pt>
                <c:pt idx="2194">
                  <c:v>-7</c:v>
                </c:pt>
                <c:pt idx="2195">
                  <c:v>-7</c:v>
                </c:pt>
                <c:pt idx="2196">
                  <c:v>-7</c:v>
                </c:pt>
                <c:pt idx="2197">
                  <c:v>-7</c:v>
                </c:pt>
                <c:pt idx="2198">
                  <c:v>-11</c:v>
                </c:pt>
                <c:pt idx="2199">
                  <c:v>-11</c:v>
                </c:pt>
                <c:pt idx="2200">
                  <c:v>-11</c:v>
                </c:pt>
                <c:pt idx="2201">
                  <c:v>-11</c:v>
                </c:pt>
                <c:pt idx="2202">
                  <c:v>-11</c:v>
                </c:pt>
                <c:pt idx="2203">
                  <c:v>-11</c:v>
                </c:pt>
                <c:pt idx="2204">
                  <c:v>-11</c:v>
                </c:pt>
                <c:pt idx="2205">
                  <c:v>-11</c:v>
                </c:pt>
                <c:pt idx="2206">
                  <c:v>-11</c:v>
                </c:pt>
                <c:pt idx="2207">
                  <c:v>-11</c:v>
                </c:pt>
                <c:pt idx="2208">
                  <c:v>-11</c:v>
                </c:pt>
                <c:pt idx="2209">
                  <c:v>-11</c:v>
                </c:pt>
                <c:pt idx="2210">
                  <c:v>-11</c:v>
                </c:pt>
                <c:pt idx="2211">
                  <c:v>-11</c:v>
                </c:pt>
                <c:pt idx="2212">
                  <c:v>-11</c:v>
                </c:pt>
                <c:pt idx="2213">
                  <c:v>-11</c:v>
                </c:pt>
                <c:pt idx="2214">
                  <c:v>-11</c:v>
                </c:pt>
                <c:pt idx="2215">
                  <c:v>-11</c:v>
                </c:pt>
                <c:pt idx="2216">
                  <c:v>-11</c:v>
                </c:pt>
                <c:pt idx="2217">
                  <c:v>-11</c:v>
                </c:pt>
                <c:pt idx="2218">
                  <c:v>-4</c:v>
                </c:pt>
                <c:pt idx="2219">
                  <c:v>-4</c:v>
                </c:pt>
                <c:pt idx="2220">
                  <c:v>-4</c:v>
                </c:pt>
                <c:pt idx="2221">
                  <c:v>-4</c:v>
                </c:pt>
                <c:pt idx="2222">
                  <c:v>-4</c:v>
                </c:pt>
                <c:pt idx="2223">
                  <c:v>-4</c:v>
                </c:pt>
                <c:pt idx="2224">
                  <c:v>-4</c:v>
                </c:pt>
                <c:pt idx="2225">
                  <c:v>-4</c:v>
                </c:pt>
                <c:pt idx="2226">
                  <c:v>-4</c:v>
                </c:pt>
                <c:pt idx="2227">
                  <c:v>-4</c:v>
                </c:pt>
                <c:pt idx="2228">
                  <c:v>-4</c:v>
                </c:pt>
                <c:pt idx="2229">
                  <c:v>-4</c:v>
                </c:pt>
                <c:pt idx="2230">
                  <c:v>-4</c:v>
                </c:pt>
                <c:pt idx="2231">
                  <c:v>-4</c:v>
                </c:pt>
                <c:pt idx="2232">
                  <c:v>-4</c:v>
                </c:pt>
                <c:pt idx="2233">
                  <c:v>-4</c:v>
                </c:pt>
                <c:pt idx="2234">
                  <c:v>-4</c:v>
                </c:pt>
                <c:pt idx="2235">
                  <c:v>-4</c:v>
                </c:pt>
                <c:pt idx="2236">
                  <c:v>-4</c:v>
                </c:pt>
                <c:pt idx="2237">
                  <c:v>-12</c:v>
                </c:pt>
                <c:pt idx="2238">
                  <c:v>-12</c:v>
                </c:pt>
                <c:pt idx="2239">
                  <c:v>-12</c:v>
                </c:pt>
                <c:pt idx="2240">
                  <c:v>-12</c:v>
                </c:pt>
                <c:pt idx="2241">
                  <c:v>-12</c:v>
                </c:pt>
                <c:pt idx="2242">
                  <c:v>-12</c:v>
                </c:pt>
                <c:pt idx="2243">
                  <c:v>-12</c:v>
                </c:pt>
                <c:pt idx="2244">
                  <c:v>-12</c:v>
                </c:pt>
                <c:pt idx="2245">
                  <c:v>-12</c:v>
                </c:pt>
                <c:pt idx="2246">
                  <c:v>-12</c:v>
                </c:pt>
                <c:pt idx="2247">
                  <c:v>-12</c:v>
                </c:pt>
                <c:pt idx="2248">
                  <c:v>-12</c:v>
                </c:pt>
                <c:pt idx="2249">
                  <c:v>-12</c:v>
                </c:pt>
                <c:pt idx="2250">
                  <c:v>-12</c:v>
                </c:pt>
                <c:pt idx="2251">
                  <c:v>-12</c:v>
                </c:pt>
                <c:pt idx="2252">
                  <c:v>-12</c:v>
                </c:pt>
                <c:pt idx="2253">
                  <c:v>-12</c:v>
                </c:pt>
                <c:pt idx="2254">
                  <c:v>-12</c:v>
                </c:pt>
                <c:pt idx="2255">
                  <c:v>-12</c:v>
                </c:pt>
                <c:pt idx="2256">
                  <c:v>-12</c:v>
                </c:pt>
                <c:pt idx="2257">
                  <c:v>-12</c:v>
                </c:pt>
                <c:pt idx="2258">
                  <c:v>-12</c:v>
                </c:pt>
                <c:pt idx="2259">
                  <c:v>-12</c:v>
                </c:pt>
                <c:pt idx="2260">
                  <c:v>-12</c:v>
                </c:pt>
                <c:pt idx="2261">
                  <c:v>-12</c:v>
                </c:pt>
                <c:pt idx="2262">
                  <c:v>-12</c:v>
                </c:pt>
                <c:pt idx="2263">
                  <c:v>-12</c:v>
                </c:pt>
                <c:pt idx="2264">
                  <c:v>-12</c:v>
                </c:pt>
                <c:pt idx="2265">
                  <c:v>-12</c:v>
                </c:pt>
                <c:pt idx="2266">
                  <c:v>-12</c:v>
                </c:pt>
                <c:pt idx="2267">
                  <c:v>-12</c:v>
                </c:pt>
                <c:pt idx="2268">
                  <c:v>-12</c:v>
                </c:pt>
                <c:pt idx="2269">
                  <c:v>-12</c:v>
                </c:pt>
                <c:pt idx="2270">
                  <c:v>-12</c:v>
                </c:pt>
                <c:pt idx="2271">
                  <c:v>-12</c:v>
                </c:pt>
                <c:pt idx="2272">
                  <c:v>-12</c:v>
                </c:pt>
                <c:pt idx="2273">
                  <c:v>-12</c:v>
                </c:pt>
                <c:pt idx="2274">
                  <c:v>-12</c:v>
                </c:pt>
                <c:pt idx="2275">
                  <c:v>-12</c:v>
                </c:pt>
                <c:pt idx="2276">
                  <c:v>-12</c:v>
                </c:pt>
                <c:pt idx="2277">
                  <c:v>-12</c:v>
                </c:pt>
                <c:pt idx="2278">
                  <c:v>-12</c:v>
                </c:pt>
                <c:pt idx="2279">
                  <c:v>-5</c:v>
                </c:pt>
                <c:pt idx="2280">
                  <c:v>-5</c:v>
                </c:pt>
                <c:pt idx="2281">
                  <c:v>-5</c:v>
                </c:pt>
                <c:pt idx="2282">
                  <c:v>-5</c:v>
                </c:pt>
                <c:pt idx="2283">
                  <c:v>-5</c:v>
                </c:pt>
                <c:pt idx="2284">
                  <c:v>-5</c:v>
                </c:pt>
                <c:pt idx="2285">
                  <c:v>-5</c:v>
                </c:pt>
                <c:pt idx="2286">
                  <c:v>-5</c:v>
                </c:pt>
                <c:pt idx="2287">
                  <c:v>-5</c:v>
                </c:pt>
                <c:pt idx="2288">
                  <c:v>-5</c:v>
                </c:pt>
                <c:pt idx="2289">
                  <c:v>-5</c:v>
                </c:pt>
                <c:pt idx="2290">
                  <c:v>-5</c:v>
                </c:pt>
                <c:pt idx="2291">
                  <c:v>-5</c:v>
                </c:pt>
                <c:pt idx="2292">
                  <c:v>-5</c:v>
                </c:pt>
                <c:pt idx="2293">
                  <c:v>-5</c:v>
                </c:pt>
                <c:pt idx="2294">
                  <c:v>-5</c:v>
                </c:pt>
                <c:pt idx="2295">
                  <c:v>-5</c:v>
                </c:pt>
                <c:pt idx="2296">
                  <c:v>-5</c:v>
                </c:pt>
                <c:pt idx="2297">
                  <c:v>-5</c:v>
                </c:pt>
                <c:pt idx="2298">
                  <c:v>-5</c:v>
                </c:pt>
                <c:pt idx="2299">
                  <c:v>-5</c:v>
                </c:pt>
                <c:pt idx="2300">
                  <c:v>-5</c:v>
                </c:pt>
                <c:pt idx="2301">
                  <c:v>-5</c:v>
                </c:pt>
                <c:pt idx="2302">
                  <c:v>-5</c:v>
                </c:pt>
                <c:pt idx="2303">
                  <c:v>-5</c:v>
                </c:pt>
                <c:pt idx="2304">
                  <c:v>-5</c:v>
                </c:pt>
                <c:pt idx="2305">
                  <c:v>-5</c:v>
                </c:pt>
                <c:pt idx="2306">
                  <c:v>-5</c:v>
                </c:pt>
                <c:pt idx="2307">
                  <c:v>-5</c:v>
                </c:pt>
                <c:pt idx="2308">
                  <c:v>-5</c:v>
                </c:pt>
                <c:pt idx="2309">
                  <c:v>-5</c:v>
                </c:pt>
                <c:pt idx="2310">
                  <c:v>-5</c:v>
                </c:pt>
                <c:pt idx="2311">
                  <c:v>-5</c:v>
                </c:pt>
                <c:pt idx="2312">
                  <c:v>-5</c:v>
                </c:pt>
                <c:pt idx="2313">
                  <c:v>-5</c:v>
                </c:pt>
                <c:pt idx="2314">
                  <c:v>-5</c:v>
                </c:pt>
                <c:pt idx="2315">
                  <c:v>-5</c:v>
                </c:pt>
                <c:pt idx="2316">
                  <c:v>-5</c:v>
                </c:pt>
                <c:pt idx="2317">
                  <c:v>-5</c:v>
                </c:pt>
                <c:pt idx="2318">
                  <c:v>-5</c:v>
                </c:pt>
                <c:pt idx="2319">
                  <c:v>-9</c:v>
                </c:pt>
                <c:pt idx="2320">
                  <c:v>-9</c:v>
                </c:pt>
                <c:pt idx="2321">
                  <c:v>-9</c:v>
                </c:pt>
                <c:pt idx="2322">
                  <c:v>-9</c:v>
                </c:pt>
                <c:pt idx="2323">
                  <c:v>-9</c:v>
                </c:pt>
                <c:pt idx="2324">
                  <c:v>-9</c:v>
                </c:pt>
                <c:pt idx="2325">
                  <c:v>-9</c:v>
                </c:pt>
                <c:pt idx="2326">
                  <c:v>-9</c:v>
                </c:pt>
                <c:pt idx="2327">
                  <c:v>-9</c:v>
                </c:pt>
                <c:pt idx="2328">
                  <c:v>-9</c:v>
                </c:pt>
                <c:pt idx="2329">
                  <c:v>-9</c:v>
                </c:pt>
                <c:pt idx="2330">
                  <c:v>-9</c:v>
                </c:pt>
                <c:pt idx="2331">
                  <c:v>-9</c:v>
                </c:pt>
                <c:pt idx="2332">
                  <c:v>-9</c:v>
                </c:pt>
                <c:pt idx="2333">
                  <c:v>-9</c:v>
                </c:pt>
                <c:pt idx="2334">
                  <c:v>-9</c:v>
                </c:pt>
                <c:pt idx="2335">
                  <c:v>-9</c:v>
                </c:pt>
                <c:pt idx="2336">
                  <c:v>-9</c:v>
                </c:pt>
                <c:pt idx="2337">
                  <c:v>-9</c:v>
                </c:pt>
                <c:pt idx="2338">
                  <c:v>-9</c:v>
                </c:pt>
                <c:pt idx="2339">
                  <c:v>-9</c:v>
                </c:pt>
                <c:pt idx="2340">
                  <c:v>-9</c:v>
                </c:pt>
                <c:pt idx="2341">
                  <c:v>-9</c:v>
                </c:pt>
                <c:pt idx="2342">
                  <c:v>-9</c:v>
                </c:pt>
                <c:pt idx="2343">
                  <c:v>-9</c:v>
                </c:pt>
                <c:pt idx="2344">
                  <c:v>-9</c:v>
                </c:pt>
                <c:pt idx="2345">
                  <c:v>-9</c:v>
                </c:pt>
                <c:pt idx="2346">
                  <c:v>-9</c:v>
                </c:pt>
                <c:pt idx="2347">
                  <c:v>-9</c:v>
                </c:pt>
                <c:pt idx="2348">
                  <c:v>-9</c:v>
                </c:pt>
                <c:pt idx="2349">
                  <c:v>-9</c:v>
                </c:pt>
                <c:pt idx="2350">
                  <c:v>-9</c:v>
                </c:pt>
                <c:pt idx="2351">
                  <c:v>-9</c:v>
                </c:pt>
                <c:pt idx="2352">
                  <c:v>-9</c:v>
                </c:pt>
                <c:pt idx="2353">
                  <c:v>-9</c:v>
                </c:pt>
                <c:pt idx="2354">
                  <c:v>-9</c:v>
                </c:pt>
                <c:pt idx="2355">
                  <c:v>-9</c:v>
                </c:pt>
                <c:pt idx="2356">
                  <c:v>-9</c:v>
                </c:pt>
                <c:pt idx="2357">
                  <c:v>-12</c:v>
                </c:pt>
                <c:pt idx="2358">
                  <c:v>-12</c:v>
                </c:pt>
                <c:pt idx="2359">
                  <c:v>-12</c:v>
                </c:pt>
                <c:pt idx="2360">
                  <c:v>-12</c:v>
                </c:pt>
                <c:pt idx="2361">
                  <c:v>-12</c:v>
                </c:pt>
                <c:pt idx="2362">
                  <c:v>-12</c:v>
                </c:pt>
                <c:pt idx="2363">
                  <c:v>-12</c:v>
                </c:pt>
                <c:pt idx="2364">
                  <c:v>-12</c:v>
                </c:pt>
                <c:pt idx="2365">
                  <c:v>-12</c:v>
                </c:pt>
                <c:pt idx="2366">
                  <c:v>-12</c:v>
                </c:pt>
                <c:pt idx="2367">
                  <c:v>-12</c:v>
                </c:pt>
                <c:pt idx="2368">
                  <c:v>-12</c:v>
                </c:pt>
                <c:pt idx="2369">
                  <c:v>-12</c:v>
                </c:pt>
                <c:pt idx="2370">
                  <c:v>-12</c:v>
                </c:pt>
                <c:pt idx="2371">
                  <c:v>-12</c:v>
                </c:pt>
                <c:pt idx="2372">
                  <c:v>-12</c:v>
                </c:pt>
                <c:pt idx="2373">
                  <c:v>-12</c:v>
                </c:pt>
                <c:pt idx="2374">
                  <c:v>-12</c:v>
                </c:pt>
                <c:pt idx="2375">
                  <c:v>-12</c:v>
                </c:pt>
                <c:pt idx="2376">
                  <c:v>-12</c:v>
                </c:pt>
                <c:pt idx="2377">
                  <c:v>-12</c:v>
                </c:pt>
                <c:pt idx="2378">
                  <c:v>-12</c:v>
                </c:pt>
                <c:pt idx="2379">
                  <c:v>-12</c:v>
                </c:pt>
                <c:pt idx="2380">
                  <c:v>-13</c:v>
                </c:pt>
                <c:pt idx="2381">
                  <c:v>-13</c:v>
                </c:pt>
                <c:pt idx="2382">
                  <c:v>-13</c:v>
                </c:pt>
                <c:pt idx="2383">
                  <c:v>-13</c:v>
                </c:pt>
                <c:pt idx="2384">
                  <c:v>-13</c:v>
                </c:pt>
                <c:pt idx="2385">
                  <c:v>-13</c:v>
                </c:pt>
                <c:pt idx="2386">
                  <c:v>-13</c:v>
                </c:pt>
                <c:pt idx="2387">
                  <c:v>-13</c:v>
                </c:pt>
                <c:pt idx="2388">
                  <c:v>-13</c:v>
                </c:pt>
                <c:pt idx="2389">
                  <c:v>-13</c:v>
                </c:pt>
                <c:pt idx="2390">
                  <c:v>-13</c:v>
                </c:pt>
                <c:pt idx="2391">
                  <c:v>-13</c:v>
                </c:pt>
                <c:pt idx="2392">
                  <c:v>-13</c:v>
                </c:pt>
                <c:pt idx="2393">
                  <c:v>-13</c:v>
                </c:pt>
                <c:pt idx="2394">
                  <c:v>-13</c:v>
                </c:pt>
                <c:pt idx="2395">
                  <c:v>-13</c:v>
                </c:pt>
                <c:pt idx="2396">
                  <c:v>-13</c:v>
                </c:pt>
                <c:pt idx="2397">
                  <c:v>-13</c:v>
                </c:pt>
                <c:pt idx="2398">
                  <c:v>-13</c:v>
                </c:pt>
                <c:pt idx="2399">
                  <c:v>-13</c:v>
                </c:pt>
                <c:pt idx="2400">
                  <c:v>-13</c:v>
                </c:pt>
                <c:pt idx="2401">
                  <c:v>-13</c:v>
                </c:pt>
                <c:pt idx="2402">
                  <c:v>-13</c:v>
                </c:pt>
                <c:pt idx="2403">
                  <c:v>-13</c:v>
                </c:pt>
                <c:pt idx="2404">
                  <c:v>-13</c:v>
                </c:pt>
                <c:pt idx="2405">
                  <c:v>-13</c:v>
                </c:pt>
                <c:pt idx="2406">
                  <c:v>-13</c:v>
                </c:pt>
                <c:pt idx="2407">
                  <c:v>-13</c:v>
                </c:pt>
                <c:pt idx="2408">
                  <c:v>-13</c:v>
                </c:pt>
                <c:pt idx="2409">
                  <c:v>-13</c:v>
                </c:pt>
                <c:pt idx="2410">
                  <c:v>-13</c:v>
                </c:pt>
                <c:pt idx="2411">
                  <c:v>-13</c:v>
                </c:pt>
                <c:pt idx="2412">
                  <c:v>-13</c:v>
                </c:pt>
                <c:pt idx="2413">
                  <c:v>-7</c:v>
                </c:pt>
                <c:pt idx="2414">
                  <c:v>-7</c:v>
                </c:pt>
                <c:pt idx="2415">
                  <c:v>-7</c:v>
                </c:pt>
                <c:pt idx="2416">
                  <c:v>-7</c:v>
                </c:pt>
                <c:pt idx="2417">
                  <c:v>-7</c:v>
                </c:pt>
                <c:pt idx="2418">
                  <c:v>-7</c:v>
                </c:pt>
                <c:pt idx="2419">
                  <c:v>-7</c:v>
                </c:pt>
                <c:pt idx="2420">
                  <c:v>-7</c:v>
                </c:pt>
                <c:pt idx="2421">
                  <c:v>-7</c:v>
                </c:pt>
                <c:pt idx="2422">
                  <c:v>-7</c:v>
                </c:pt>
                <c:pt idx="2423">
                  <c:v>-7</c:v>
                </c:pt>
                <c:pt idx="2424">
                  <c:v>-7</c:v>
                </c:pt>
                <c:pt idx="2425">
                  <c:v>-7</c:v>
                </c:pt>
                <c:pt idx="2426">
                  <c:v>-7</c:v>
                </c:pt>
                <c:pt idx="2427">
                  <c:v>-7</c:v>
                </c:pt>
                <c:pt idx="2428">
                  <c:v>-7</c:v>
                </c:pt>
                <c:pt idx="2429">
                  <c:v>-7</c:v>
                </c:pt>
                <c:pt idx="2430">
                  <c:v>-7</c:v>
                </c:pt>
                <c:pt idx="2431">
                  <c:v>-7</c:v>
                </c:pt>
                <c:pt idx="2432">
                  <c:v>-7</c:v>
                </c:pt>
                <c:pt idx="2433">
                  <c:v>-7</c:v>
                </c:pt>
                <c:pt idx="2434">
                  <c:v>-7</c:v>
                </c:pt>
                <c:pt idx="2435">
                  <c:v>-7</c:v>
                </c:pt>
                <c:pt idx="2436">
                  <c:v>-7</c:v>
                </c:pt>
                <c:pt idx="2437">
                  <c:v>-7</c:v>
                </c:pt>
                <c:pt idx="2438">
                  <c:v>-7</c:v>
                </c:pt>
                <c:pt idx="2439">
                  <c:v>-7</c:v>
                </c:pt>
                <c:pt idx="2440">
                  <c:v>-7</c:v>
                </c:pt>
                <c:pt idx="2441">
                  <c:v>-7</c:v>
                </c:pt>
                <c:pt idx="2442">
                  <c:v>-7</c:v>
                </c:pt>
                <c:pt idx="2443">
                  <c:v>-7</c:v>
                </c:pt>
                <c:pt idx="2444">
                  <c:v>-7</c:v>
                </c:pt>
                <c:pt idx="2445">
                  <c:v>-7</c:v>
                </c:pt>
                <c:pt idx="2446">
                  <c:v>-7</c:v>
                </c:pt>
                <c:pt idx="2447">
                  <c:v>-7</c:v>
                </c:pt>
                <c:pt idx="2448">
                  <c:v>-7</c:v>
                </c:pt>
                <c:pt idx="2449">
                  <c:v>-7</c:v>
                </c:pt>
                <c:pt idx="2450">
                  <c:v>-7</c:v>
                </c:pt>
                <c:pt idx="2451">
                  <c:v>-8</c:v>
                </c:pt>
                <c:pt idx="2452">
                  <c:v>-8</c:v>
                </c:pt>
                <c:pt idx="2453">
                  <c:v>-8</c:v>
                </c:pt>
                <c:pt idx="2454">
                  <c:v>-8</c:v>
                </c:pt>
                <c:pt idx="2455">
                  <c:v>-8</c:v>
                </c:pt>
                <c:pt idx="2456">
                  <c:v>-8</c:v>
                </c:pt>
                <c:pt idx="2457">
                  <c:v>-8</c:v>
                </c:pt>
                <c:pt idx="2458">
                  <c:v>-8</c:v>
                </c:pt>
                <c:pt idx="2459">
                  <c:v>-8</c:v>
                </c:pt>
                <c:pt idx="2460">
                  <c:v>-8</c:v>
                </c:pt>
                <c:pt idx="2461">
                  <c:v>-8</c:v>
                </c:pt>
                <c:pt idx="2462">
                  <c:v>-8</c:v>
                </c:pt>
                <c:pt idx="2463">
                  <c:v>-8</c:v>
                </c:pt>
                <c:pt idx="2464">
                  <c:v>-8</c:v>
                </c:pt>
                <c:pt idx="2465">
                  <c:v>-8</c:v>
                </c:pt>
                <c:pt idx="2466">
                  <c:v>-9</c:v>
                </c:pt>
                <c:pt idx="2467">
                  <c:v>-9</c:v>
                </c:pt>
                <c:pt idx="2468">
                  <c:v>-9</c:v>
                </c:pt>
                <c:pt idx="2469">
                  <c:v>-9</c:v>
                </c:pt>
                <c:pt idx="2470">
                  <c:v>-9</c:v>
                </c:pt>
                <c:pt idx="2471">
                  <c:v>-9</c:v>
                </c:pt>
                <c:pt idx="2472">
                  <c:v>-9</c:v>
                </c:pt>
                <c:pt idx="2473">
                  <c:v>-9</c:v>
                </c:pt>
                <c:pt idx="2474">
                  <c:v>-9</c:v>
                </c:pt>
                <c:pt idx="2475">
                  <c:v>-9</c:v>
                </c:pt>
                <c:pt idx="2476">
                  <c:v>-14</c:v>
                </c:pt>
                <c:pt idx="2477">
                  <c:v>-14</c:v>
                </c:pt>
                <c:pt idx="2478">
                  <c:v>-14</c:v>
                </c:pt>
                <c:pt idx="2479">
                  <c:v>-14</c:v>
                </c:pt>
                <c:pt idx="2480">
                  <c:v>-14</c:v>
                </c:pt>
                <c:pt idx="2481">
                  <c:v>-14</c:v>
                </c:pt>
                <c:pt idx="2482">
                  <c:v>-14</c:v>
                </c:pt>
                <c:pt idx="2483">
                  <c:v>-14</c:v>
                </c:pt>
                <c:pt idx="2484">
                  <c:v>-14</c:v>
                </c:pt>
                <c:pt idx="2485">
                  <c:v>-14</c:v>
                </c:pt>
                <c:pt idx="2486">
                  <c:v>-14</c:v>
                </c:pt>
                <c:pt idx="2487">
                  <c:v>-14</c:v>
                </c:pt>
                <c:pt idx="2488">
                  <c:v>-14</c:v>
                </c:pt>
                <c:pt idx="2489">
                  <c:v>-5</c:v>
                </c:pt>
                <c:pt idx="2490">
                  <c:v>-5</c:v>
                </c:pt>
                <c:pt idx="2491">
                  <c:v>-5</c:v>
                </c:pt>
                <c:pt idx="2492">
                  <c:v>-5</c:v>
                </c:pt>
                <c:pt idx="2493">
                  <c:v>-5</c:v>
                </c:pt>
                <c:pt idx="2494">
                  <c:v>-5</c:v>
                </c:pt>
                <c:pt idx="2495">
                  <c:v>-5</c:v>
                </c:pt>
                <c:pt idx="2496">
                  <c:v>-5</c:v>
                </c:pt>
                <c:pt idx="2497">
                  <c:v>-5</c:v>
                </c:pt>
                <c:pt idx="2498">
                  <c:v>-5</c:v>
                </c:pt>
                <c:pt idx="2499">
                  <c:v>-5</c:v>
                </c:pt>
                <c:pt idx="2500">
                  <c:v>-5</c:v>
                </c:pt>
                <c:pt idx="2501">
                  <c:v>-5</c:v>
                </c:pt>
                <c:pt idx="2502">
                  <c:v>-5</c:v>
                </c:pt>
                <c:pt idx="2503">
                  <c:v>-5</c:v>
                </c:pt>
                <c:pt idx="2504">
                  <c:v>-5</c:v>
                </c:pt>
                <c:pt idx="2505">
                  <c:v>-8</c:v>
                </c:pt>
                <c:pt idx="2506">
                  <c:v>-8</c:v>
                </c:pt>
                <c:pt idx="2507">
                  <c:v>-8</c:v>
                </c:pt>
                <c:pt idx="2508">
                  <c:v>-8</c:v>
                </c:pt>
                <c:pt idx="2509">
                  <c:v>-11</c:v>
                </c:pt>
                <c:pt idx="2510">
                  <c:v>-11</c:v>
                </c:pt>
                <c:pt idx="2511">
                  <c:v>-11</c:v>
                </c:pt>
                <c:pt idx="2512">
                  <c:v>-11</c:v>
                </c:pt>
                <c:pt idx="2513">
                  <c:v>-11</c:v>
                </c:pt>
                <c:pt idx="2514">
                  <c:v>-11</c:v>
                </c:pt>
                <c:pt idx="2515">
                  <c:v>-11</c:v>
                </c:pt>
                <c:pt idx="2516">
                  <c:v>-11</c:v>
                </c:pt>
                <c:pt idx="2517">
                  <c:v>-11</c:v>
                </c:pt>
                <c:pt idx="2518">
                  <c:v>-11</c:v>
                </c:pt>
                <c:pt idx="2519">
                  <c:v>-11</c:v>
                </c:pt>
                <c:pt idx="2520">
                  <c:v>-11</c:v>
                </c:pt>
                <c:pt idx="2521">
                  <c:v>-11</c:v>
                </c:pt>
                <c:pt idx="2522">
                  <c:v>-11</c:v>
                </c:pt>
                <c:pt idx="2523">
                  <c:v>-11</c:v>
                </c:pt>
                <c:pt idx="2524">
                  <c:v>-11</c:v>
                </c:pt>
                <c:pt idx="2525">
                  <c:v>-11</c:v>
                </c:pt>
                <c:pt idx="2526">
                  <c:v>-11</c:v>
                </c:pt>
                <c:pt idx="2527">
                  <c:v>-11</c:v>
                </c:pt>
                <c:pt idx="2528">
                  <c:v>-11</c:v>
                </c:pt>
                <c:pt idx="2529">
                  <c:v>-11</c:v>
                </c:pt>
                <c:pt idx="2530">
                  <c:v>-11</c:v>
                </c:pt>
                <c:pt idx="2531">
                  <c:v>-11</c:v>
                </c:pt>
                <c:pt idx="2532">
                  <c:v>-11</c:v>
                </c:pt>
                <c:pt idx="2533">
                  <c:v>-11</c:v>
                </c:pt>
                <c:pt idx="2534">
                  <c:v>-11</c:v>
                </c:pt>
                <c:pt idx="2535">
                  <c:v>-11</c:v>
                </c:pt>
                <c:pt idx="2536">
                  <c:v>-11</c:v>
                </c:pt>
                <c:pt idx="2537">
                  <c:v>-11</c:v>
                </c:pt>
                <c:pt idx="2538">
                  <c:v>-11</c:v>
                </c:pt>
                <c:pt idx="2539">
                  <c:v>-11</c:v>
                </c:pt>
                <c:pt idx="2540">
                  <c:v>-11</c:v>
                </c:pt>
                <c:pt idx="2541">
                  <c:v>-11</c:v>
                </c:pt>
                <c:pt idx="2542">
                  <c:v>-11</c:v>
                </c:pt>
                <c:pt idx="2543">
                  <c:v>-11</c:v>
                </c:pt>
                <c:pt idx="2544">
                  <c:v>-11</c:v>
                </c:pt>
                <c:pt idx="2545">
                  <c:v>-11</c:v>
                </c:pt>
                <c:pt idx="2546">
                  <c:v>-11</c:v>
                </c:pt>
                <c:pt idx="2547">
                  <c:v>-11</c:v>
                </c:pt>
                <c:pt idx="2548">
                  <c:v>-11</c:v>
                </c:pt>
                <c:pt idx="2549">
                  <c:v>-11</c:v>
                </c:pt>
                <c:pt idx="2550">
                  <c:v>-11</c:v>
                </c:pt>
                <c:pt idx="2551">
                  <c:v>-11</c:v>
                </c:pt>
                <c:pt idx="2552">
                  <c:v>-11</c:v>
                </c:pt>
                <c:pt idx="2553">
                  <c:v>-11</c:v>
                </c:pt>
                <c:pt idx="2554">
                  <c:v>-11</c:v>
                </c:pt>
                <c:pt idx="2555">
                  <c:v>-11</c:v>
                </c:pt>
                <c:pt idx="2556">
                  <c:v>-11</c:v>
                </c:pt>
                <c:pt idx="2557">
                  <c:v>-5</c:v>
                </c:pt>
                <c:pt idx="2558">
                  <c:v>-5</c:v>
                </c:pt>
                <c:pt idx="2559">
                  <c:v>-5</c:v>
                </c:pt>
                <c:pt idx="2560">
                  <c:v>-5</c:v>
                </c:pt>
                <c:pt idx="2561">
                  <c:v>-5</c:v>
                </c:pt>
                <c:pt idx="2562">
                  <c:v>-5</c:v>
                </c:pt>
                <c:pt idx="2563">
                  <c:v>-5</c:v>
                </c:pt>
                <c:pt idx="2564">
                  <c:v>-5</c:v>
                </c:pt>
                <c:pt idx="2565">
                  <c:v>-5</c:v>
                </c:pt>
                <c:pt idx="2566">
                  <c:v>-11</c:v>
                </c:pt>
                <c:pt idx="2567">
                  <c:v>-11</c:v>
                </c:pt>
                <c:pt idx="2568">
                  <c:v>-11</c:v>
                </c:pt>
                <c:pt idx="2569">
                  <c:v>-11</c:v>
                </c:pt>
                <c:pt idx="2570">
                  <c:v>-11</c:v>
                </c:pt>
                <c:pt idx="2571">
                  <c:v>-11</c:v>
                </c:pt>
                <c:pt idx="2572">
                  <c:v>-11</c:v>
                </c:pt>
                <c:pt idx="2573">
                  <c:v>-11</c:v>
                </c:pt>
                <c:pt idx="2574">
                  <c:v>-11</c:v>
                </c:pt>
                <c:pt idx="2575">
                  <c:v>-11</c:v>
                </c:pt>
                <c:pt idx="2576">
                  <c:v>-11</c:v>
                </c:pt>
                <c:pt idx="2577">
                  <c:v>-11</c:v>
                </c:pt>
                <c:pt idx="2578">
                  <c:v>-11</c:v>
                </c:pt>
                <c:pt idx="2579">
                  <c:v>-11</c:v>
                </c:pt>
                <c:pt idx="2580">
                  <c:v>-11</c:v>
                </c:pt>
                <c:pt idx="2581">
                  <c:v>-11</c:v>
                </c:pt>
                <c:pt idx="2582">
                  <c:v>-11</c:v>
                </c:pt>
                <c:pt idx="2583">
                  <c:v>-11</c:v>
                </c:pt>
                <c:pt idx="2584">
                  <c:v>-11</c:v>
                </c:pt>
                <c:pt idx="2585">
                  <c:v>-11</c:v>
                </c:pt>
                <c:pt idx="2586">
                  <c:v>-11</c:v>
                </c:pt>
                <c:pt idx="2587">
                  <c:v>-11</c:v>
                </c:pt>
                <c:pt idx="2588">
                  <c:v>-11</c:v>
                </c:pt>
                <c:pt idx="2589">
                  <c:v>-6</c:v>
                </c:pt>
                <c:pt idx="2590">
                  <c:v>-6</c:v>
                </c:pt>
                <c:pt idx="2591">
                  <c:v>-6</c:v>
                </c:pt>
                <c:pt idx="2592">
                  <c:v>-6</c:v>
                </c:pt>
                <c:pt idx="2593">
                  <c:v>-6</c:v>
                </c:pt>
                <c:pt idx="2594">
                  <c:v>-6</c:v>
                </c:pt>
                <c:pt idx="2595">
                  <c:v>-6</c:v>
                </c:pt>
                <c:pt idx="2596">
                  <c:v>-6</c:v>
                </c:pt>
                <c:pt idx="2597">
                  <c:v>-6</c:v>
                </c:pt>
                <c:pt idx="2598">
                  <c:v>-6</c:v>
                </c:pt>
                <c:pt idx="2599">
                  <c:v>-6</c:v>
                </c:pt>
                <c:pt idx="2600">
                  <c:v>-6</c:v>
                </c:pt>
                <c:pt idx="2601">
                  <c:v>-6</c:v>
                </c:pt>
                <c:pt idx="2602">
                  <c:v>-6</c:v>
                </c:pt>
                <c:pt idx="2603">
                  <c:v>-6</c:v>
                </c:pt>
                <c:pt idx="2604">
                  <c:v>-6</c:v>
                </c:pt>
                <c:pt idx="2605">
                  <c:v>-6</c:v>
                </c:pt>
                <c:pt idx="2606">
                  <c:v>-6</c:v>
                </c:pt>
                <c:pt idx="2607">
                  <c:v>-6</c:v>
                </c:pt>
                <c:pt idx="2608">
                  <c:v>-6</c:v>
                </c:pt>
                <c:pt idx="2609">
                  <c:v>-6</c:v>
                </c:pt>
                <c:pt idx="2610">
                  <c:v>-6</c:v>
                </c:pt>
                <c:pt idx="2611">
                  <c:v>-6</c:v>
                </c:pt>
                <c:pt idx="2612">
                  <c:v>-6</c:v>
                </c:pt>
                <c:pt idx="2613">
                  <c:v>-6</c:v>
                </c:pt>
                <c:pt idx="2614">
                  <c:v>-6</c:v>
                </c:pt>
                <c:pt idx="2615">
                  <c:v>-6</c:v>
                </c:pt>
                <c:pt idx="2616">
                  <c:v>-6</c:v>
                </c:pt>
                <c:pt idx="2617">
                  <c:v>-6</c:v>
                </c:pt>
                <c:pt idx="2618">
                  <c:v>-6</c:v>
                </c:pt>
                <c:pt idx="2619">
                  <c:v>-6</c:v>
                </c:pt>
                <c:pt idx="2620">
                  <c:v>-6</c:v>
                </c:pt>
                <c:pt idx="2621">
                  <c:v>-6</c:v>
                </c:pt>
                <c:pt idx="2622">
                  <c:v>-6</c:v>
                </c:pt>
                <c:pt idx="2623">
                  <c:v>-6</c:v>
                </c:pt>
                <c:pt idx="2624">
                  <c:v>-6</c:v>
                </c:pt>
                <c:pt idx="2625">
                  <c:v>-6</c:v>
                </c:pt>
                <c:pt idx="2626">
                  <c:v>-6</c:v>
                </c:pt>
                <c:pt idx="2627">
                  <c:v>-6</c:v>
                </c:pt>
                <c:pt idx="2628">
                  <c:v>-6</c:v>
                </c:pt>
                <c:pt idx="2629">
                  <c:v>-6</c:v>
                </c:pt>
                <c:pt idx="2630">
                  <c:v>-6</c:v>
                </c:pt>
                <c:pt idx="2631">
                  <c:v>-6</c:v>
                </c:pt>
                <c:pt idx="2632">
                  <c:v>-6</c:v>
                </c:pt>
                <c:pt idx="2633">
                  <c:v>-6</c:v>
                </c:pt>
                <c:pt idx="2634">
                  <c:v>-6</c:v>
                </c:pt>
                <c:pt idx="2635">
                  <c:v>-6</c:v>
                </c:pt>
                <c:pt idx="2636">
                  <c:v>-6</c:v>
                </c:pt>
                <c:pt idx="2637">
                  <c:v>-6</c:v>
                </c:pt>
                <c:pt idx="2638">
                  <c:v>-6</c:v>
                </c:pt>
                <c:pt idx="2639">
                  <c:v>-6</c:v>
                </c:pt>
                <c:pt idx="2640">
                  <c:v>-6</c:v>
                </c:pt>
                <c:pt idx="2641">
                  <c:v>-6</c:v>
                </c:pt>
                <c:pt idx="2642">
                  <c:v>-7</c:v>
                </c:pt>
                <c:pt idx="2643">
                  <c:v>-7</c:v>
                </c:pt>
                <c:pt idx="2644">
                  <c:v>-7</c:v>
                </c:pt>
                <c:pt idx="2645">
                  <c:v>-7</c:v>
                </c:pt>
                <c:pt idx="2646">
                  <c:v>-7</c:v>
                </c:pt>
                <c:pt idx="2647">
                  <c:v>-7</c:v>
                </c:pt>
                <c:pt idx="2648">
                  <c:v>-7</c:v>
                </c:pt>
                <c:pt idx="2649">
                  <c:v>-7</c:v>
                </c:pt>
                <c:pt idx="2650">
                  <c:v>-7</c:v>
                </c:pt>
                <c:pt idx="2651">
                  <c:v>-7</c:v>
                </c:pt>
                <c:pt idx="2652">
                  <c:v>-7</c:v>
                </c:pt>
                <c:pt idx="2653">
                  <c:v>-11</c:v>
                </c:pt>
                <c:pt idx="2654">
                  <c:v>-11</c:v>
                </c:pt>
                <c:pt idx="2655">
                  <c:v>-11</c:v>
                </c:pt>
                <c:pt idx="2656">
                  <c:v>-11</c:v>
                </c:pt>
                <c:pt idx="2657">
                  <c:v>-11</c:v>
                </c:pt>
                <c:pt idx="2658">
                  <c:v>-11</c:v>
                </c:pt>
                <c:pt idx="2659">
                  <c:v>-11</c:v>
                </c:pt>
                <c:pt idx="2660">
                  <c:v>-11</c:v>
                </c:pt>
                <c:pt idx="2661">
                  <c:v>-11</c:v>
                </c:pt>
                <c:pt idx="2662">
                  <c:v>-11</c:v>
                </c:pt>
                <c:pt idx="2663">
                  <c:v>-11</c:v>
                </c:pt>
                <c:pt idx="2664">
                  <c:v>-11</c:v>
                </c:pt>
                <c:pt idx="2665">
                  <c:v>-9</c:v>
                </c:pt>
                <c:pt idx="2666">
                  <c:v>-9</c:v>
                </c:pt>
                <c:pt idx="2667">
                  <c:v>-9</c:v>
                </c:pt>
                <c:pt idx="2668">
                  <c:v>-9</c:v>
                </c:pt>
                <c:pt idx="2669">
                  <c:v>-9</c:v>
                </c:pt>
                <c:pt idx="2670">
                  <c:v>-9</c:v>
                </c:pt>
                <c:pt idx="2671">
                  <c:v>-9</c:v>
                </c:pt>
                <c:pt idx="2672">
                  <c:v>-9</c:v>
                </c:pt>
                <c:pt idx="2673">
                  <c:v>-9</c:v>
                </c:pt>
                <c:pt idx="2674">
                  <c:v>-9</c:v>
                </c:pt>
                <c:pt idx="2675">
                  <c:v>-9</c:v>
                </c:pt>
                <c:pt idx="2676">
                  <c:v>-9</c:v>
                </c:pt>
                <c:pt idx="2677">
                  <c:v>-8</c:v>
                </c:pt>
                <c:pt idx="2678">
                  <c:v>-8</c:v>
                </c:pt>
                <c:pt idx="2679">
                  <c:v>-8</c:v>
                </c:pt>
                <c:pt idx="2680">
                  <c:v>-8</c:v>
                </c:pt>
                <c:pt idx="2681">
                  <c:v>-8</c:v>
                </c:pt>
                <c:pt idx="2682">
                  <c:v>-8</c:v>
                </c:pt>
                <c:pt idx="2683">
                  <c:v>-8</c:v>
                </c:pt>
                <c:pt idx="2684">
                  <c:v>-8</c:v>
                </c:pt>
                <c:pt idx="2685">
                  <c:v>-8</c:v>
                </c:pt>
                <c:pt idx="2686">
                  <c:v>-8</c:v>
                </c:pt>
                <c:pt idx="2687">
                  <c:v>-8</c:v>
                </c:pt>
                <c:pt idx="2688">
                  <c:v>-8</c:v>
                </c:pt>
                <c:pt idx="2689">
                  <c:v>-8</c:v>
                </c:pt>
                <c:pt idx="2690">
                  <c:v>-8</c:v>
                </c:pt>
                <c:pt idx="2691">
                  <c:v>-8</c:v>
                </c:pt>
                <c:pt idx="2692">
                  <c:v>-8</c:v>
                </c:pt>
                <c:pt idx="2693">
                  <c:v>-8</c:v>
                </c:pt>
                <c:pt idx="2694">
                  <c:v>-8</c:v>
                </c:pt>
                <c:pt idx="2695">
                  <c:v>-8</c:v>
                </c:pt>
                <c:pt idx="2696">
                  <c:v>-8</c:v>
                </c:pt>
                <c:pt idx="2697">
                  <c:v>-8</c:v>
                </c:pt>
                <c:pt idx="2698">
                  <c:v>-8</c:v>
                </c:pt>
                <c:pt idx="2699">
                  <c:v>-8</c:v>
                </c:pt>
                <c:pt idx="2700">
                  <c:v>-8</c:v>
                </c:pt>
                <c:pt idx="2701">
                  <c:v>-8</c:v>
                </c:pt>
                <c:pt idx="2702">
                  <c:v>-8</c:v>
                </c:pt>
                <c:pt idx="2703">
                  <c:v>-8</c:v>
                </c:pt>
                <c:pt idx="2704">
                  <c:v>-8</c:v>
                </c:pt>
                <c:pt idx="2705">
                  <c:v>-8</c:v>
                </c:pt>
                <c:pt idx="2706">
                  <c:v>-8</c:v>
                </c:pt>
                <c:pt idx="2707">
                  <c:v>-8</c:v>
                </c:pt>
                <c:pt idx="2708">
                  <c:v>-8</c:v>
                </c:pt>
                <c:pt idx="2709">
                  <c:v>-8</c:v>
                </c:pt>
                <c:pt idx="2710">
                  <c:v>-8</c:v>
                </c:pt>
                <c:pt idx="2711">
                  <c:v>-8</c:v>
                </c:pt>
                <c:pt idx="2712">
                  <c:v>-8</c:v>
                </c:pt>
                <c:pt idx="2713">
                  <c:v>-8</c:v>
                </c:pt>
                <c:pt idx="2714">
                  <c:v>-8</c:v>
                </c:pt>
                <c:pt idx="2715">
                  <c:v>-8</c:v>
                </c:pt>
                <c:pt idx="2716">
                  <c:v>-8</c:v>
                </c:pt>
                <c:pt idx="2717">
                  <c:v>-5</c:v>
                </c:pt>
                <c:pt idx="2718">
                  <c:v>-5</c:v>
                </c:pt>
                <c:pt idx="2719">
                  <c:v>-5</c:v>
                </c:pt>
                <c:pt idx="2720">
                  <c:v>-5</c:v>
                </c:pt>
                <c:pt idx="2721">
                  <c:v>-5</c:v>
                </c:pt>
                <c:pt idx="2722">
                  <c:v>-5</c:v>
                </c:pt>
                <c:pt idx="2723">
                  <c:v>-5</c:v>
                </c:pt>
                <c:pt idx="2724">
                  <c:v>-5</c:v>
                </c:pt>
                <c:pt idx="2725">
                  <c:v>-5</c:v>
                </c:pt>
                <c:pt idx="2726">
                  <c:v>-5</c:v>
                </c:pt>
                <c:pt idx="2727">
                  <c:v>-5</c:v>
                </c:pt>
                <c:pt idx="2728">
                  <c:v>-5</c:v>
                </c:pt>
                <c:pt idx="2729">
                  <c:v>-5</c:v>
                </c:pt>
                <c:pt idx="2730">
                  <c:v>-5</c:v>
                </c:pt>
                <c:pt idx="2731">
                  <c:v>-5</c:v>
                </c:pt>
                <c:pt idx="2732">
                  <c:v>-5</c:v>
                </c:pt>
                <c:pt idx="2733">
                  <c:v>-5</c:v>
                </c:pt>
                <c:pt idx="2734">
                  <c:v>-5</c:v>
                </c:pt>
                <c:pt idx="2735">
                  <c:v>-5</c:v>
                </c:pt>
                <c:pt idx="2736">
                  <c:v>-5</c:v>
                </c:pt>
                <c:pt idx="2737">
                  <c:v>-5</c:v>
                </c:pt>
                <c:pt idx="2738">
                  <c:v>-5</c:v>
                </c:pt>
                <c:pt idx="2739">
                  <c:v>-5</c:v>
                </c:pt>
                <c:pt idx="2740">
                  <c:v>-5</c:v>
                </c:pt>
                <c:pt idx="2741">
                  <c:v>-11</c:v>
                </c:pt>
                <c:pt idx="2742">
                  <c:v>-11</c:v>
                </c:pt>
                <c:pt idx="2743">
                  <c:v>-6</c:v>
                </c:pt>
                <c:pt idx="2744">
                  <c:v>-8</c:v>
                </c:pt>
                <c:pt idx="2745">
                  <c:v>-8</c:v>
                </c:pt>
                <c:pt idx="2746">
                  <c:v>-8</c:v>
                </c:pt>
                <c:pt idx="2747">
                  <c:v>-8</c:v>
                </c:pt>
                <c:pt idx="2748">
                  <c:v>-8</c:v>
                </c:pt>
                <c:pt idx="2749">
                  <c:v>-8</c:v>
                </c:pt>
                <c:pt idx="2750">
                  <c:v>-8</c:v>
                </c:pt>
                <c:pt idx="2751">
                  <c:v>-11</c:v>
                </c:pt>
                <c:pt idx="2752">
                  <c:v>-11</c:v>
                </c:pt>
                <c:pt idx="2753">
                  <c:v>-11</c:v>
                </c:pt>
                <c:pt idx="2754">
                  <c:v>-11</c:v>
                </c:pt>
                <c:pt idx="2755">
                  <c:v>-11</c:v>
                </c:pt>
                <c:pt idx="2756">
                  <c:v>-11</c:v>
                </c:pt>
                <c:pt idx="2757">
                  <c:v>-11</c:v>
                </c:pt>
                <c:pt idx="2758">
                  <c:v>-11</c:v>
                </c:pt>
                <c:pt idx="2759">
                  <c:v>-11</c:v>
                </c:pt>
                <c:pt idx="2760">
                  <c:v>-11</c:v>
                </c:pt>
                <c:pt idx="2761">
                  <c:v>-11</c:v>
                </c:pt>
                <c:pt idx="2762">
                  <c:v>-11</c:v>
                </c:pt>
                <c:pt idx="2763">
                  <c:v>-11</c:v>
                </c:pt>
                <c:pt idx="2764">
                  <c:v>-11</c:v>
                </c:pt>
                <c:pt idx="2765">
                  <c:v>-11</c:v>
                </c:pt>
                <c:pt idx="2766">
                  <c:v>-11</c:v>
                </c:pt>
                <c:pt idx="2767">
                  <c:v>-11</c:v>
                </c:pt>
                <c:pt idx="2768">
                  <c:v>-11</c:v>
                </c:pt>
                <c:pt idx="2769">
                  <c:v>-11</c:v>
                </c:pt>
                <c:pt idx="2770">
                  <c:v>-11</c:v>
                </c:pt>
                <c:pt idx="2771">
                  <c:v>-11</c:v>
                </c:pt>
                <c:pt idx="2772">
                  <c:v>-11</c:v>
                </c:pt>
                <c:pt idx="2773">
                  <c:v>-11</c:v>
                </c:pt>
                <c:pt idx="2774">
                  <c:v>-11</c:v>
                </c:pt>
                <c:pt idx="2775">
                  <c:v>-11</c:v>
                </c:pt>
                <c:pt idx="2776">
                  <c:v>-11</c:v>
                </c:pt>
                <c:pt idx="2777">
                  <c:v>-11</c:v>
                </c:pt>
                <c:pt idx="2778">
                  <c:v>-11</c:v>
                </c:pt>
                <c:pt idx="2779">
                  <c:v>-11</c:v>
                </c:pt>
                <c:pt idx="2780">
                  <c:v>-11</c:v>
                </c:pt>
                <c:pt idx="2781">
                  <c:v>-11</c:v>
                </c:pt>
                <c:pt idx="2782">
                  <c:v>-11</c:v>
                </c:pt>
                <c:pt idx="2783">
                  <c:v>-11</c:v>
                </c:pt>
                <c:pt idx="2784">
                  <c:v>-11</c:v>
                </c:pt>
                <c:pt idx="2785">
                  <c:v>-11</c:v>
                </c:pt>
                <c:pt idx="2786">
                  <c:v>-11</c:v>
                </c:pt>
                <c:pt idx="2787">
                  <c:v>-11</c:v>
                </c:pt>
                <c:pt idx="2788">
                  <c:v>-10</c:v>
                </c:pt>
                <c:pt idx="2789">
                  <c:v>-10</c:v>
                </c:pt>
                <c:pt idx="2790">
                  <c:v>-10</c:v>
                </c:pt>
                <c:pt idx="2791">
                  <c:v>-10</c:v>
                </c:pt>
                <c:pt idx="2792">
                  <c:v>-10</c:v>
                </c:pt>
                <c:pt idx="2793">
                  <c:v>-10</c:v>
                </c:pt>
                <c:pt idx="2794">
                  <c:v>-10</c:v>
                </c:pt>
                <c:pt idx="2795">
                  <c:v>-10</c:v>
                </c:pt>
                <c:pt idx="2796">
                  <c:v>-10</c:v>
                </c:pt>
                <c:pt idx="2797">
                  <c:v>-10</c:v>
                </c:pt>
                <c:pt idx="2798">
                  <c:v>-10</c:v>
                </c:pt>
                <c:pt idx="2799">
                  <c:v>-10</c:v>
                </c:pt>
                <c:pt idx="2800">
                  <c:v>-10</c:v>
                </c:pt>
                <c:pt idx="2801">
                  <c:v>-10</c:v>
                </c:pt>
                <c:pt idx="2802">
                  <c:v>-10</c:v>
                </c:pt>
                <c:pt idx="2803">
                  <c:v>-10</c:v>
                </c:pt>
                <c:pt idx="2804">
                  <c:v>-10</c:v>
                </c:pt>
                <c:pt idx="2805">
                  <c:v>-9</c:v>
                </c:pt>
                <c:pt idx="2806">
                  <c:v>-9</c:v>
                </c:pt>
                <c:pt idx="2807">
                  <c:v>-9</c:v>
                </c:pt>
                <c:pt idx="2808">
                  <c:v>-9</c:v>
                </c:pt>
                <c:pt idx="2809">
                  <c:v>-9</c:v>
                </c:pt>
                <c:pt idx="2810">
                  <c:v>-9</c:v>
                </c:pt>
                <c:pt idx="2811">
                  <c:v>-9</c:v>
                </c:pt>
                <c:pt idx="2812">
                  <c:v>-9</c:v>
                </c:pt>
                <c:pt idx="2813">
                  <c:v>-9</c:v>
                </c:pt>
                <c:pt idx="2814">
                  <c:v>-9</c:v>
                </c:pt>
                <c:pt idx="2815">
                  <c:v>-9</c:v>
                </c:pt>
                <c:pt idx="2816">
                  <c:v>-9</c:v>
                </c:pt>
                <c:pt idx="2817">
                  <c:v>-9</c:v>
                </c:pt>
                <c:pt idx="2818">
                  <c:v>-9</c:v>
                </c:pt>
                <c:pt idx="2819">
                  <c:v>-9</c:v>
                </c:pt>
                <c:pt idx="2820">
                  <c:v>-9</c:v>
                </c:pt>
                <c:pt idx="2821">
                  <c:v>-9</c:v>
                </c:pt>
                <c:pt idx="2822">
                  <c:v>-9</c:v>
                </c:pt>
                <c:pt idx="2823">
                  <c:v>-9</c:v>
                </c:pt>
                <c:pt idx="2824">
                  <c:v>-9</c:v>
                </c:pt>
                <c:pt idx="2825">
                  <c:v>-9</c:v>
                </c:pt>
                <c:pt idx="2826">
                  <c:v>-9</c:v>
                </c:pt>
                <c:pt idx="2827">
                  <c:v>-9</c:v>
                </c:pt>
                <c:pt idx="2828">
                  <c:v>-9</c:v>
                </c:pt>
                <c:pt idx="2829">
                  <c:v>-9</c:v>
                </c:pt>
                <c:pt idx="2830">
                  <c:v>-9</c:v>
                </c:pt>
                <c:pt idx="2831">
                  <c:v>-9</c:v>
                </c:pt>
                <c:pt idx="2832">
                  <c:v>-9</c:v>
                </c:pt>
                <c:pt idx="2833">
                  <c:v>-9</c:v>
                </c:pt>
                <c:pt idx="2834">
                  <c:v>-9</c:v>
                </c:pt>
                <c:pt idx="2835">
                  <c:v>-9</c:v>
                </c:pt>
                <c:pt idx="2836">
                  <c:v>-9</c:v>
                </c:pt>
                <c:pt idx="2837">
                  <c:v>-9</c:v>
                </c:pt>
                <c:pt idx="2838">
                  <c:v>-9</c:v>
                </c:pt>
                <c:pt idx="2839">
                  <c:v>-9</c:v>
                </c:pt>
                <c:pt idx="2840">
                  <c:v>-9</c:v>
                </c:pt>
                <c:pt idx="2841">
                  <c:v>-9</c:v>
                </c:pt>
                <c:pt idx="2842">
                  <c:v>-9</c:v>
                </c:pt>
                <c:pt idx="2843">
                  <c:v>-9</c:v>
                </c:pt>
                <c:pt idx="2844">
                  <c:v>-9</c:v>
                </c:pt>
                <c:pt idx="2845">
                  <c:v>-9</c:v>
                </c:pt>
                <c:pt idx="2846">
                  <c:v>-9</c:v>
                </c:pt>
                <c:pt idx="2847">
                  <c:v>-9</c:v>
                </c:pt>
                <c:pt idx="2848">
                  <c:v>-9</c:v>
                </c:pt>
                <c:pt idx="2849">
                  <c:v>-9</c:v>
                </c:pt>
                <c:pt idx="2850">
                  <c:v>-9</c:v>
                </c:pt>
                <c:pt idx="2851">
                  <c:v>-9</c:v>
                </c:pt>
                <c:pt idx="2852">
                  <c:v>-9</c:v>
                </c:pt>
                <c:pt idx="2853">
                  <c:v>-9</c:v>
                </c:pt>
                <c:pt idx="2854">
                  <c:v>-9</c:v>
                </c:pt>
                <c:pt idx="2855">
                  <c:v>-8</c:v>
                </c:pt>
                <c:pt idx="2856">
                  <c:v>-8</c:v>
                </c:pt>
                <c:pt idx="2857">
                  <c:v>-8</c:v>
                </c:pt>
                <c:pt idx="2858">
                  <c:v>-8</c:v>
                </c:pt>
                <c:pt idx="2859">
                  <c:v>-8</c:v>
                </c:pt>
                <c:pt idx="2860">
                  <c:v>-8</c:v>
                </c:pt>
                <c:pt idx="2861">
                  <c:v>-8</c:v>
                </c:pt>
                <c:pt idx="2862">
                  <c:v>-8</c:v>
                </c:pt>
                <c:pt idx="2863">
                  <c:v>-8</c:v>
                </c:pt>
                <c:pt idx="2864">
                  <c:v>-8</c:v>
                </c:pt>
                <c:pt idx="2865">
                  <c:v>-8</c:v>
                </c:pt>
                <c:pt idx="2866">
                  <c:v>-8</c:v>
                </c:pt>
                <c:pt idx="2867">
                  <c:v>-8</c:v>
                </c:pt>
                <c:pt idx="2868">
                  <c:v>-9</c:v>
                </c:pt>
                <c:pt idx="2869">
                  <c:v>-9</c:v>
                </c:pt>
                <c:pt idx="2870">
                  <c:v>-9</c:v>
                </c:pt>
                <c:pt idx="2871">
                  <c:v>-9</c:v>
                </c:pt>
                <c:pt idx="2872">
                  <c:v>-9</c:v>
                </c:pt>
                <c:pt idx="2873">
                  <c:v>-9</c:v>
                </c:pt>
                <c:pt idx="2874">
                  <c:v>-9</c:v>
                </c:pt>
                <c:pt idx="2875">
                  <c:v>-9</c:v>
                </c:pt>
                <c:pt idx="2876">
                  <c:v>-9</c:v>
                </c:pt>
                <c:pt idx="2877">
                  <c:v>-9</c:v>
                </c:pt>
                <c:pt idx="2878">
                  <c:v>-9</c:v>
                </c:pt>
                <c:pt idx="2879">
                  <c:v>-9</c:v>
                </c:pt>
                <c:pt idx="2880">
                  <c:v>-9</c:v>
                </c:pt>
                <c:pt idx="2881">
                  <c:v>-10</c:v>
                </c:pt>
                <c:pt idx="2882">
                  <c:v>-10</c:v>
                </c:pt>
                <c:pt idx="2883">
                  <c:v>-14</c:v>
                </c:pt>
                <c:pt idx="2884">
                  <c:v>-14</c:v>
                </c:pt>
                <c:pt idx="2885">
                  <c:v>-7</c:v>
                </c:pt>
                <c:pt idx="2886">
                  <c:v>-7</c:v>
                </c:pt>
                <c:pt idx="2887">
                  <c:v>-7</c:v>
                </c:pt>
                <c:pt idx="2888">
                  <c:v>-7</c:v>
                </c:pt>
                <c:pt idx="2889">
                  <c:v>-7</c:v>
                </c:pt>
                <c:pt idx="2890">
                  <c:v>-7</c:v>
                </c:pt>
                <c:pt idx="2891">
                  <c:v>-7</c:v>
                </c:pt>
                <c:pt idx="2892">
                  <c:v>-7</c:v>
                </c:pt>
                <c:pt idx="2893">
                  <c:v>-7</c:v>
                </c:pt>
                <c:pt idx="2894">
                  <c:v>-7</c:v>
                </c:pt>
                <c:pt idx="2895">
                  <c:v>-7</c:v>
                </c:pt>
                <c:pt idx="2896">
                  <c:v>-7</c:v>
                </c:pt>
                <c:pt idx="2897">
                  <c:v>-7</c:v>
                </c:pt>
                <c:pt idx="2898">
                  <c:v>-7</c:v>
                </c:pt>
                <c:pt idx="2899">
                  <c:v>-7</c:v>
                </c:pt>
                <c:pt idx="2900">
                  <c:v>-7</c:v>
                </c:pt>
                <c:pt idx="2901">
                  <c:v>-7</c:v>
                </c:pt>
                <c:pt idx="2902">
                  <c:v>-7</c:v>
                </c:pt>
                <c:pt idx="2903">
                  <c:v>-7</c:v>
                </c:pt>
                <c:pt idx="2904">
                  <c:v>-7</c:v>
                </c:pt>
                <c:pt idx="2905">
                  <c:v>-7</c:v>
                </c:pt>
                <c:pt idx="2906">
                  <c:v>-7</c:v>
                </c:pt>
                <c:pt idx="2907">
                  <c:v>-7</c:v>
                </c:pt>
                <c:pt idx="2908">
                  <c:v>-7</c:v>
                </c:pt>
                <c:pt idx="2909">
                  <c:v>-7</c:v>
                </c:pt>
                <c:pt idx="2910">
                  <c:v>-7</c:v>
                </c:pt>
                <c:pt idx="2911">
                  <c:v>-7</c:v>
                </c:pt>
                <c:pt idx="2912">
                  <c:v>-7</c:v>
                </c:pt>
                <c:pt idx="2913">
                  <c:v>-7</c:v>
                </c:pt>
                <c:pt idx="2914">
                  <c:v>-7</c:v>
                </c:pt>
                <c:pt idx="2915">
                  <c:v>-7</c:v>
                </c:pt>
                <c:pt idx="2916">
                  <c:v>-7</c:v>
                </c:pt>
                <c:pt idx="2917">
                  <c:v>-7</c:v>
                </c:pt>
                <c:pt idx="2918">
                  <c:v>-7</c:v>
                </c:pt>
                <c:pt idx="2919">
                  <c:v>-7</c:v>
                </c:pt>
                <c:pt idx="2920">
                  <c:v>-7</c:v>
                </c:pt>
                <c:pt idx="2921">
                  <c:v>-7</c:v>
                </c:pt>
                <c:pt idx="2922">
                  <c:v>-7</c:v>
                </c:pt>
                <c:pt idx="2923">
                  <c:v>-5</c:v>
                </c:pt>
                <c:pt idx="2924">
                  <c:v>-5</c:v>
                </c:pt>
                <c:pt idx="2925">
                  <c:v>-5</c:v>
                </c:pt>
                <c:pt idx="2926">
                  <c:v>-9</c:v>
                </c:pt>
                <c:pt idx="2927">
                  <c:v>-12</c:v>
                </c:pt>
                <c:pt idx="2928">
                  <c:v>-12</c:v>
                </c:pt>
                <c:pt idx="2929">
                  <c:v>-12</c:v>
                </c:pt>
                <c:pt idx="2930">
                  <c:v>-12</c:v>
                </c:pt>
                <c:pt idx="2931">
                  <c:v>-12</c:v>
                </c:pt>
                <c:pt idx="2932">
                  <c:v>-12</c:v>
                </c:pt>
                <c:pt idx="2933">
                  <c:v>-12</c:v>
                </c:pt>
                <c:pt idx="2934">
                  <c:v>-12</c:v>
                </c:pt>
                <c:pt idx="2935">
                  <c:v>-12</c:v>
                </c:pt>
                <c:pt idx="2936">
                  <c:v>-12</c:v>
                </c:pt>
                <c:pt idx="2937">
                  <c:v>-12</c:v>
                </c:pt>
                <c:pt idx="2938">
                  <c:v>-12</c:v>
                </c:pt>
                <c:pt idx="2939">
                  <c:v>-12</c:v>
                </c:pt>
                <c:pt idx="2940">
                  <c:v>-12</c:v>
                </c:pt>
                <c:pt idx="2941">
                  <c:v>-12</c:v>
                </c:pt>
                <c:pt idx="2942">
                  <c:v>-12</c:v>
                </c:pt>
                <c:pt idx="2943">
                  <c:v>-12</c:v>
                </c:pt>
                <c:pt idx="2944">
                  <c:v>-12</c:v>
                </c:pt>
                <c:pt idx="2945">
                  <c:v>-12</c:v>
                </c:pt>
                <c:pt idx="2946">
                  <c:v>-12</c:v>
                </c:pt>
                <c:pt idx="2947">
                  <c:v>-12</c:v>
                </c:pt>
                <c:pt idx="2948">
                  <c:v>-12</c:v>
                </c:pt>
                <c:pt idx="2949">
                  <c:v>-12</c:v>
                </c:pt>
                <c:pt idx="2950">
                  <c:v>-12</c:v>
                </c:pt>
                <c:pt idx="2951">
                  <c:v>-12</c:v>
                </c:pt>
                <c:pt idx="2952">
                  <c:v>-7</c:v>
                </c:pt>
                <c:pt idx="2953">
                  <c:v>-11</c:v>
                </c:pt>
                <c:pt idx="2954">
                  <c:v>-11</c:v>
                </c:pt>
                <c:pt idx="2955">
                  <c:v>-11</c:v>
                </c:pt>
                <c:pt idx="2956">
                  <c:v>-11</c:v>
                </c:pt>
                <c:pt idx="2957">
                  <c:v>-11</c:v>
                </c:pt>
                <c:pt idx="2958">
                  <c:v>-11</c:v>
                </c:pt>
                <c:pt idx="2959">
                  <c:v>-11</c:v>
                </c:pt>
                <c:pt idx="2960">
                  <c:v>-11</c:v>
                </c:pt>
                <c:pt idx="2961">
                  <c:v>-11</c:v>
                </c:pt>
                <c:pt idx="2962">
                  <c:v>-11</c:v>
                </c:pt>
                <c:pt idx="2963">
                  <c:v>-11</c:v>
                </c:pt>
                <c:pt idx="2964">
                  <c:v>-11</c:v>
                </c:pt>
                <c:pt idx="2965">
                  <c:v>-10</c:v>
                </c:pt>
                <c:pt idx="2966">
                  <c:v>-10</c:v>
                </c:pt>
                <c:pt idx="2967">
                  <c:v>-10</c:v>
                </c:pt>
                <c:pt idx="2968">
                  <c:v>-10</c:v>
                </c:pt>
                <c:pt idx="2969">
                  <c:v>-10</c:v>
                </c:pt>
                <c:pt idx="2970">
                  <c:v>-10</c:v>
                </c:pt>
                <c:pt idx="2971">
                  <c:v>-10</c:v>
                </c:pt>
                <c:pt idx="2972">
                  <c:v>-10</c:v>
                </c:pt>
                <c:pt idx="2973">
                  <c:v>-10</c:v>
                </c:pt>
                <c:pt idx="2974">
                  <c:v>-10</c:v>
                </c:pt>
                <c:pt idx="2975">
                  <c:v>-10</c:v>
                </c:pt>
                <c:pt idx="2976">
                  <c:v>-10</c:v>
                </c:pt>
                <c:pt idx="2977">
                  <c:v>-10</c:v>
                </c:pt>
                <c:pt idx="2978">
                  <c:v>-10</c:v>
                </c:pt>
                <c:pt idx="2979">
                  <c:v>-10</c:v>
                </c:pt>
                <c:pt idx="2980">
                  <c:v>-10</c:v>
                </c:pt>
                <c:pt idx="2981">
                  <c:v>-10</c:v>
                </c:pt>
                <c:pt idx="2982">
                  <c:v>-10</c:v>
                </c:pt>
                <c:pt idx="2983">
                  <c:v>-10</c:v>
                </c:pt>
                <c:pt idx="2984">
                  <c:v>-10</c:v>
                </c:pt>
                <c:pt idx="2985">
                  <c:v>-10</c:v>
                </c:pt>
                <c:pt idx="2986">
                  <c:v>-10</c:v>
                </c:pt>
                <c:pt idx="2987">
                  <c:v>-10</c:v>
                </c:pt>
                <c:pt idx="2988">
                  <c:v>-10</c:v>
                </c:pt>
                <c:pt idx="2989">
                  <c:v>-10</c:v>
                </c:pt>
                <c:pt idx="2990">
                  <c:v>-10</c:v>
                </c:pt>
                <c:pt idx="2991">
                  <c:v>-10</c:v>
                </c:pt>
                <c:pt idx="2992">
                  <c:v>-8</c:v>
                </c:pt>
                <c:pt idx="2993">
                  <c:v>-8</c:v>
                </c:pt>
                <c:pt idx="2994">
                  <c:v>-8</c:v>
                </c:pt>
                <c:pt idx="2995">
                  <c:v>-8</c:v>
                </c:pt>
                <c:pt idx="2996">
                  <c:v>-8</c:v>
                </c:pt>
                <c:pt idx="2997">
                  <c:v>-8</c:v>
                </c:pt>
                <c:pt idx="2998">
                  <c:v>-8</c:v>
                </c:pt>
                <c:pt idx="2999">
                  <c:v>-8</c:v>
                </c:pt>
                <c:pt idx="3000">
                  <c:v>-8</c:v>
                </c:pt>
                <c:pt idx="3001">
                  <c:v>-8</c:v>
                </c:pt>
                <c:pt idx="3002">
                  <c:v>-8</c:v>
                </c:pt>
                <c:pt idx="3003">
                  <c:v>-8</c:v>
                </c:pt>
                <c:pt idx="3004">
                  <c:v>-10</c:v>
                </c:pt>
                <c:pt idx="3005">
                  <c:v>-10</c:v>
                </c:pt>
                <c:pt idx="3006">
                  <c:v>-10</c:v>
                </c:pt>
                <c:pt idx="3007">
                  <c:v>-10</c:v>
                </c:pt>
                <c:pt idx="3008">
                  <c:v>-10</c:v>
                </c:pt>
                <c:pt idx="3009">
                  <c:v>-10</c:v>
                </c:pt>
                <c:pt idx="3010">
                  <c:v>-10</c:v>
                </c:pt>
                <c:pt idx="3011">
                  <c:v>-10</c:v>
                </c:pt>
                <c:pt idx="3012">
                  <c:v>-10</c:v>
                </c:pt>
                <c:pt idx="3013">
                  <c:v>-10</c:v>
                </c:pt>
                <c:pt idx="3014">
                  <c:v>-10</c:v>
                </c:pt>
                <c:pt idx="3015">
                  <c:v>-10</c:v>
                </c:pt>
                <c:pt idx="3016">
                  <c:v>-10</c:v>
                </c:pt>
                <c:pt idx="3017">
                  <c:v>-10</c:v>
                </c:pt>
                <c:pt idx="3018">
                  <c:v>-10</c:v>
                </c:pt>
                <c:pt idx="3019">
                  <c:v>-10</c:v>
                </c:pt>
                <c:pt idx="3020">
                  <c:v>-10</c:v>
                </c:pt>
                <c:pt idx="3021">
                  <c:v>-10</c:v>
                </c:pt>
                <c:pt idx="3022">
                  <c:v>-10</c:v>
                </c:pt>
                <c:pt idx="3023">
                  <c:v>-10</c:v>
                </c:pt>
                <c:pt idx="3024">
                  <c:v>-10</c:v>
                </c:pt>
                <c:pt idx="3025">
                  <c:v>-10</c:v>
                </c:pt>
                <c:pt idx="3026">
                  <c:v>-10</c:v>
                </c:pt>
                <c:pt idx="3027">
                  <c:v>-10</c:v>
                </c:pt>
                <c:pt idx="3028">
                  <c:v>-10</c:v>
                </c:pt>
                <c:pt idx="3029">
                  <c:v>-10</c:v>
                </c:pt>
                <c:pt idx="3030">
                  <c:v>-10</c:v>
                </c:pt>
                <c:pt idx="3031">
                  <c:v>-10</c:v>
                </c:pt>
                <c:pt idx="3032">
                  <c:v>-10</c:v>
                </c:pt>
                <c:pt idx="3033">
                  <c:v>-10</c:v>
                </c:pt>
                <c:pt idx="3034">
                  <c:v>-10</c:v>
                </c:pt>
                <c:pt idx="3035">
                  <c:v>-10</c:v>
                </c:pt>
                <c:pt idx="3036">
                  <c:v>-10</c:v>
                </c:pt>
                <c:pt idx="3037">
                  <c:v>-10</c:v>
                </c:pt>
                <c:pt idx="3038">
                  <c:v>-10</c:v>
                </c:pt>
                <c:pt idx="3039">
                  <c:v>-10</c:v>
                </c:pt>
                <c:pt idx="3040">
                  <c:v>-10</c:v>
                </c:pt>
                <c:pt idx="3041">
                  <c:v>-10</c:v>
                </c:pt>
                <c:pt idx="3042">
                  <c:v>-10</c:v>
                </c:pt>
                <c:pt idx="3043">
                  <c:v>-10</c:v>
                </c:pt>
                <c:pt idx="3044">
                  <c:v>-10</c:v>
                </c:pt>
                <c:pt idx="3045">
                  <c:v>-10</c:v>
                </c:pt>
                <c:pt idx="3046">
                  <c:v>-10</c:v>
                </c:pt>
                <c:pt idx="3047">
                  <c:v>-10</c:v>
                </c:pt>
                <c:pt idx="3048">
                  <c:v>-10</c:v>
                </c:pt>
                <c:pt idx="3049">
                  <c:v>-10</c:v>
                </c:pt>
                <c:pt idx="3050">
                  <c:v>-10</c:v>
                </c:pt>
                <c:pt idx="3051">
                  <c:v>-10</c:v>
                </c:pt>
                <c:pt idx="3052">
                  <c:v>-10</c:v>
                </c:pt>
                <c:pt idx="3053">
                  <c:v>-10</c:v>
                </c:pt>
                <c:pt idx="3054">
                  <c:v>-10</c:v>
                </c:pt>
                <c:pt idx="3055">
                  <c:v>-10</c:v>
                </c:pt>
                <c:pt idx="3056">
                  <c:v>-10</c:v>
                </c:pt>
                <c:pt idx="3057">
                  <c:v>-10</c:v>
                </c:pt>
                <c:pt idx="3058">
                  <c:v>-10</c:v>
                </c:pt>
                <c:pt idx="3059">
                  <c:v>-10</c:v>
                </c:pt>
                <c:pt idx="3060">
                  <c:v>-10</c:v>
                </c:pt>
                <c:pt idx="3061">
                  <c:v>-10</c:v>
                </c:pt>
                <c:pt idx="3062">
                  <c:v>-10</c:v>
                </c:pt>
                <c:pt idx="3063">
                  <c:v>-10</c:v>
                </c:pt>
                <c:pt idx="3064">
                  <c:v>-10</c:v>
                </c:pt>
                <c:pt idx="3065">
                  <c:v>-10</c:v>
                </c:pt>
                <c:pt idx="3066">
                  <c:v>-10</c:v>
                </c:pt>
                <c:pt idx="3067">
                  <c:v>-10</c:v>
                </c:pt>
                <c:pt idx="3068">
                  <c:v>-10</c:v>
                </c:pt>
                <c:pt idx="3069">
                  <c:v>-10</c:v>
                </c:pt>
                <c:pt idx="3070">
                  <c:v>-10</c:v>
                </c:pt>
                <c:pt idx="3071">
                  <c:v>-10</c:v>
                </c:pt>
                <c:pt idx="3072">
                  <c:v>-10</c:v>
                </c:pt>
                <c:pt idx="3073">
                  <c:v>-10</c:v>
                </c:pt>
                <c:pt idx="3074">
                  <c:v>-10</c:v>
                </c:pt>
                <c:pt idx="3075">
                  <c:v>-10</c:v>
                </c:pt>
                <c:pt idx="3076">
                  <c:v>-10</c:v>
                </c:pt>
                <c:pt idx="3077">
                  <c:v>-10</c:v>
                </c:pt>
                <c:pt idx="3078">
                  <c:v>-10</c:v>
                </c:pt>
                <c:pt idx="3079">
                  <c:v>-10</c:v>
                </c:pt>
                <c:pt idx="3080">
                  <c:v>-10</c:v>
                </c:pt>
                <c:pt idx="3081">
                  <c:v>-10</c:v>
                </c:pt>
                <c:pt idx="3082">
                  <c:v>-10</c:v>
                </c:pt>
                <c:pt idx="3083">
                  <c:v>-10</c:v>
                </c:pt>
                <c:pt idx="3084">
                  <c:v>-10</c:v>
                </c:pt>
                <c:pt idx="3085">
                  <c:v>-10</c:v>
                </c:pt>
                <c:pt idx="3086">
                  <c:v>-10</c:v>
                </c:pt>
                <c:pt idx="3087">
                  <c:v>-10</c:v>
                </c:pt>
                <c:pt idx="3088">
                  <c:v>-10</c:v>
                </c:pt>
                <c:pt idx="3089">
                  <c:v>-10</c:v>
                </c:pt>
                <c:pt idx="3090">
                  <c:v>-10</c:v>
                </c:pt>
                <c:pt idx="3091">
                  <c:v>-10</c:v>
                </c:pt>
                <c:pt idx="3092">
                  <c:v>-10</c:v>
                </c:pt>
                <c:pt idx="3093">
                  <c:v>-10</c:v>
                </c:pt>
                <c:pt idx="3094">
                  <c:v>-10</c:v>
                </c:pt>
                <c:pt idx="3095">
                  <c:v>-10</c:v>
                </c:pt>
                <c:pt idx="3096">
                  <c:v>-10</c:v>
                </c:pt>
                <c:pt idx="3097">
                  <c:v>-10</c:v>
                </c:pt>
                <c:pt idx="3098">
                  <c:v>-10</c:v>
                </c:pt>
                <c:pt idx="3099">
                  <c:v>-10</c:v>
                </c:pt>
                <c:pt idx="3100">
                  <c:v>-10</c:v>
                </c:pt>
                <c:pt idx="3101">
                  <c:v>-10</c:v>
                </c:pt>
                <c:pt idx="3102">
                  <c:v>-10</c:v>
                </c:pt>
                <c:pt idx="3103">
                  <c:v>-10</c:v>
                </c:pt>
                <c:pt idx="3104">
                  <c:v>-10</c:v>
                </c:pt>
                <c:pt idx="3105">
                  <c:v>-10</c:v>
                </c:pt>
                <c:pt idx="3106">
                  <c:v>-10</c:v>
                </c:pt>
                <c:pt idx="3107">
                  <c:v>-10</c:v>
                </c:pt>
                <c:pt idx="3108">
                  <c:v>-11</c:v>
                </c:pt>
                <c:pt idx="3109">
                  <c:v>-11</c:v>
                </c:pt>
                <c:pt idx="3110">
                  <c:v>-11</c:v>
                </c:pt>
                <c:pt idx="3111">
                  <c:v>-11</c:v>
                </c:pt>
                <c:pt idx="3112">
                  <c:v>-11</c:v>
                </c:pt>
                <c:pt idx="3113">
                  <c:v>-11</c:v>
                </c:pt>
                <c:pt idx="3114">
                  <c:v>-11</c:v>
                </c:pt>
                <c:pt idx="3115">
                  <c:v>-6</c:v>
                </c:pt>
                <c:pt idx="3116">
                  <c:v>-12</c:v>
                </c:pt>
                <c:pt idx="3117">
                  <c:v>-12</c:v>
                </c:pt>
                <c:pt idx="3118">
                  <c:v>-8</c:v>
                </c:pt>
                <c:pt idx="3119">
                  <c:v>-8</c:v>
                </c:pt>
                <c:pt idx="3120">
                  <c:v>-8</c:v>
                </c:pt>
                <c:pt idx="3121">
                  <c:v>-8</c:v>
                </c:pt>
                <c:pt idx="3122">
                  <c:v>-8</c:v>
                </c:pt>
                <c:pt idx="3123">
                  <c:v>-8</c:v>
                </c:pt>
                <c:pt idx="3124">
                  <c:v>-8</c:v>
                </c:pt>
                <c:pt idx="3125">
                  <c:v>-8</c:v>
                </c:pt>
                <c:pt idx="3126">
                  <c:v>-8</c:v>
                </c:pt>
                <c:pt idx="3127">
                  <c:v>-8</c:v>
                </c:pt>
                <c:pt idx="3128">
                  <c:v>-8</c:v>
                </c:pt>
                <c:pt idx="3129">
                  <c:v>-8</c:v>
                </c:pt>
                <c:pt idx="3130">
                  <c:v>-8</c:v>
                </c:pt>
                <c:pt idx="3131">
                  <c:v>-8</c:v>
                </c:pt>
                <c:pt idx="3132">
                  <c:v>-8</c:v>
                </c:pt>
                <c:pt idx="3133">
                  <c:v>-8</c:v>
                </c:pt>
                <c:pt idx="3134">
                  <c:v>-8</c:v>
                </c:pt>
                <c:pt idx="3135">
                  <c:v>-8</c:v>
                </c:pt>
                <c:pt idx="3136">
                  <c:v>-8</c:v>
                </c:pt>
                <c:pt idx="3137">
                  <c:v>-8</c:v>
                </c:pt>
                <c:pt idx="3138">
                  <c:v>-8</c:v>
                </c:pt>
                <c:pt idx="3139">
                  <c:v>-8</c:v>
                </c:pt>
                <c:pt idx="3140">
                  <c:v>-8</c:v>
                </c:pt>
                <c:pt idx="3141">
                  <c:v>-8</c:v>
                </c:pt>
                <c:pt idx="3142">
                  <c:v>-8</c:v>
                </c:pt>
                <c:pt idx="3143">
                  <c:v>-8</c:v>
                </c:pt>
                <c:pt idx="3144">
                  <c:v>-8</c:v>
                </c:pt>
                <c:pt idx="3145">
                  <c:v>-8</c:v>
                </c:pt>
                <c:pt idx="3146">
                  <c:v>-8</c:v>
                </c:pt>
                <c:pt idx="3147">
                  <c:v>-8</c:v>
                </c:pt>
                <c:pt idx="3148">
                  <c:v>-8</c:v>
                </c:pt>
                <c:pt idx="3149">
                  <c:v>-8</c:v>
                </c:pt>
                <c:pt idx="3150">
                  <c:v>-8</c:v>
                </c:pt>
                <c:pt idx="3151">
                  <c:v>-8</c:v>
                </c:pt>
                <c:pt idx="3152">
                  <c:v>-8</c:v>
                </c:pt>
                <c:pt idx="3153">
                  <c:v>-8</c:v>
                </c:pt>
                <c:pt idx="3154">
                  <c:v>-8</c:v>
                </c:pt>
                <c:pt idx="3155">
                  <c:v>-8</c:v>
                </c:pt>
                <c:pt idx="3156">
                  <c:v>-8</c:v>
                </c:pt>
                <c:pt idx="3157">
                  <c:v>-8</c:v>
                </c:pt>
                <c:pt idx="3158">
                  <c:v>-8</c:v>
                </c:pt>
                <c:pt idx="3159">
                  <c:v>-8</c:v>
                </c:pt>
                <c:pt idx="3160">
                  <c:v>-8</c:v>
                </c:pt>
                <c:pt idx="3161">
                  <c:v>-8</c:v>
                </c:pt>
                <c:pt idx="3162">
                  <c:v>-8</c:v>
                </c:pt>
                <c:pt idx="3163">
                  <c:v>-8</c:v>
                </c:pt>
                <c:pt idx="3164">
                  <c:v>-8</c:v>
                </c:pt>
                <c:pt idx="3165">
                  <c:v>-8</c:v>
                </c:pt>
                <c:pt idx="3166">
                  <c:v>-8</c:v>
                </c:pt>
                <c:pt idx="3167">
                  <c:v>-8</c:v>
                </c:pt>
                <c:pt idx="3168">
                  <c:v>-8</c:v>
                </c:pt>
                <c:pt idx="3169">
                  <c:v>-8</c:v>
                </c:pt>
                <c:pt idx="3170">
                  <c:v>-8</c:v>
                </c:pt>
                <c:pt idx="3171">
                  <c:v>-8</c:v>
                </c:pt>
                <c:pt idx="3172">
                  <c:v>-8</c:v>
                </c:pt>
                <c:pt idx="3173">
                  <c:v>-8</c:v>
                </c:pt>
                <c:pt idx="3174">
                  <c:v>-8</c:v>
                </c:pt>
                <c:pt idx="3175">
                  <c:v>-8</c:v>
                </c:pt>
                <c:pt idx="3176">
                  <c:v>-8</c:v>
                </c:pt>
                <c:pt idx="3177">
                  <c:v>-12</c:v>
                </c:pt>
                <c:pt idx="3178">
                  <c:v>-12</c:v>
                </c:pt>
                <c:pt idx="3179">
                  <c:v>-12</c:v>
                </c:pt>
                <c:pt idx="3180">
                  <c:v>-12</c:v>
                </c:pt>
                <c:pt idx="3181">
                  <c:v>-12</c:v>
                </c:pt>
                <c:pt idx="3182">
                  <c:v>-12</c:v>
                </c:pt>
                <c:pt idx="3183">
                  <c:v>-12</c:v>
                </c:pt>
                <c:pt idx="3184">
                  <c:v>-12</c:v>
                </c:pt>
                <c:pt idx="3185">
                  <c:v>-12</c:v>
                </c:pt>
                <c:pt idx="3186">
                  <c:v>-12</c:v>
                </c:pt>
                <c:pt idx="3187">
                  <c:v>-12</c:v>
                </c:pt>
                <c:pt idx="3188">
                  <c:v>-12</c:v>
                </c:pt>
                <c:pt idx="3189">
                  <c:v>-12</c:v>
                </c:pt>
                <c:pt idx="3190">
                  <c:v>-12</c:v>
                </c:pt>
                <c:pt idx="3191">
                  <c:v>-12</c:v>
                </c:pt>
                <c:pt idx="3192">
                  <c:v>-12</c:v>
                </c:pt>
                <c:pt idx="3193">
                  <c:v>-12</c:v>
                </c:pt>
                <c:pt idx="3194">
                  <c:v>-12</c:v>
                </c:pt>
                <c:pt idx="3195">
                  <c:v>-12</c:v>
                </c:pt>
                <c:pt idx="3196">
                  <c:v>-12</c:v>
                </c:pt>
                <c:pt idx="3197">
                  <c:v>-12</c:v>
                </c:pt>
                <c:pt idx="3198">
                  <c:v>-12</c:v>
                </c:pt>
                <c:pt idx="3199">
                  <c:v>-12</c:v>
                </c:pt>
                <c:pt idx="3200">
                  <c:v>-12</c:v>
                </c:pt>
                <c:pt idx="3201">
                  <c:v>-12</c:v>
                </c:pt>
                <c:pt idx="3202">
                  <c:v>-12</c:v>
                </c:pt>
                <c:pt idx="3203">
                  <c:v>-12</c:v>
                </c:pt>
                <c:pt idx="3204">
                  <c:v>-12</c:v>
                </c:pt>
                <c:pt idx="3205">
                  <c:v>-12</c:v>
                </c:pt>
                <c:pt idx="3206">
                  <c:v>-12</c:v>
                </c:pt>
                <c:pt idx="3207">
                  <c:v>-12</c:v>
                </c:pt>
                <c:pt idx="3208">
                  <c:v>-12</c:v>
                </c:pt>
                <c:pt idx="3209">
                  <c:v>-12</c:v>
                </c:pt>
                <c:pt idx="3210">
                  <c:v>-12</c:v>
                </c:pt>
                <c:pt idx="3211">
                  <c:v>-12</c:v>
                </c:pt>
                <c:pt idx="3212">
                  <c:v>-12</c:v>
                </c:pt>
                <c:pt idx="3213">
                  <c:v>-12</c:v>
                </c:pt>
                <c:pt idx="3214">
                  <c:v>-12</c:v>
                </c:pt>
                <c:pt idx="3215">
                  <c:v>-12</c:v>
                </c:pt>
                <c:pt idx="3216">
                  <c:v>-11</c:v>
                </c:pt>
                <c:pt idx="3217">
                  <c:v>-11</c:v>
                </c:pt>
                <c:pt idx="3218">
                  <c:v>-11</c:v>
                </c:pt>
                <c:pt idx="3219">
                  <c:v>-11</c:v>
                </c:pt>
                <c:pt idx="3220">
                  <c:v>-11</c:v>
                </c:pt>
                <c:pt idx="3221">
                  <c:v>-11</c:v>
                </c:pt>
                <c:pt idx="3222">
                  <c:v>-11</c:v>
                </c:pt>
                <c:pt idx="3223">
                  <c:v>-11</c:v>
                </c:pt>
                <c:pt idx="3224">
                  <c:v>-11</c:v>
                </c:pt>
                <c:pt idx="3225">
                  <c:v>-11</c:v>
                </c:pt>
                <c:pt idx="3226">
                  <c:v>-11</c:v>
                </c:pt>
                <c:pt idx="3227">
                  <c:v>-11</c:v>
                </c:pt>
                <c:pt idx="3228">
                  <c:v>-11</c:v>
                </c:pt>
                <c:pt idx="3229">
                  <c:v>-11</c:v>
                </c:pt>
                <c:pt idx="3230">
                  <c:v>-11</c:v>
                </c:pt>
                <c:pt idx="3231">
                  <c:v>-11</c:v>
                </c:pt>
                <c:pt idx="3232">
                  <c:v>-11</c:v>
                </c:pt>
                <c:pt idx="3233">
                  <c:v>-11</c:v>
                </c:pt>
                <c:pt idx="3234">
                  <c:v>-11</c:v>
                </c:pt>
                <c:pt idx="3235">
                  <c:v>-11</c:v>
                </c:pt>
                <c:pt idx="3236">
                  <c:v>-11</c:v>
                </c:pt>
                <c:pt idx="3237">
                  <c:v>-11</c:v>
                </c:pt>
                <c:pt idx="3238">
                  <c:v>-11</c:v>
                </c:pt>
                <c:pt idx="3239">
                  <c:v>-11</c:v>
                </c:pt>
                <c:pt idx="3240">
                  <c:v>-11</c:v>
                </c:pt>
                <c:pt idx="3241">
                  <c:v>-11</c:v>
                </c:pt>
                <c:pt idx="3242">
                  <c:v>-11</c:v>
                </c:pt>
                <c:pt idx="3243">
                  <c:v>-11</c:v>
                </c:pt>
                <c:pt idx="3244">
                  <c:v>-11</c:v>
                </c:pt>
                <c:pt idx="3245">
                  <c:v>-11</c:v>
                </c:pt>
                <c:pt idx="3246">
                  <c:v>-11</c:v>
                </c:pt>
                <c:pt idx="3247">
                  <c:v>-11</c:v>
                </c:pt>
                <c:pt idx="3248">
                  <c:v>-11</c:v>
                </c:pt>
                <c:pt idx="3249">
                  <c:v>-11</c:v>
                </c:pt>
                <c:pt idx="3250">
                  <c:v>-11</c:v>
                </c:pt>
                <c:pt idx="3251">
                  <c:v>-9</c:v>
                </c:pt>
                <c:pt idx="3252">
                  <c:v>-12</c:v>
                </c:pt>
                <c:pt idx="3253">
                  <c:v>-12</c:v>
                </c:pt>
                <c:pt idx="3254">
                  <c:v>-12</c:v>
                </c:pt>
                <c:pt idx="3255">
                  <c:v>-12</c:v>
                </c:pt>
                <c:pt idx="3256">
                  <c:v>-12</c:v>
                </c:pt>
                <c:pt idx="3257">
                  <c:v>-12</c:v>
                </c:pt>
                <c:pt idx="3258">
                  <c:v>-12</c:v>
                </c:pt>
                <c:pt idx="3259">
                  <c:v>-12</c:v>
                </c:pt>
                <c:pt idx="3260">
                  <c:v>-12</c:v>
                </c:pt>
                <c:pt idx="3261">
                  <c:v>-12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B3-4920-BE29-DF7C787A1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1995168"/>
        <c:axId val="862010976"/>
      </c:barChart>
      <c:catAx>
        <c:axId val="861995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010976"/>
        <c:crosses val="autoZero"/>
        <c:auto val="1"/>
        <c:lblAlgn val="ctr"/>
        <c:lblOffset val="100"/>
        <c:noMultiLvlLbl val="0"/>
      </c:catAx>
      <c:valAx>
        <c:axId val="86201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dB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995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'Measurement5G - 22 May 2023 183'!$I$1</c:f>
              <c:strCache>
                <c:ptCount val="1"/>
                <c:pt idx="0">
                  <c:v> RSRQ [dB]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'Measurement5G - 22 May 2023 183'!$A$2:$A$3296</c:f>
              <c:numCache>
                <c:formatCode>[$-F400]h:mm:ss\ AM/PM</c:formatCode>
                <c:ptCount val="3295"/>
                <c:pt idx="0">
                  <c:v>0.75553240740740746</c:v>
                </c:pt>
                <c:pt idx="1">
                  <c:v>0.7555439814814815</c:v>
                </c:pt>
                <c:pt idx="2">
                  <c:v>0.7555439814814815</c:v>
                </c:pt>
                <c:pt idx="3">
                  <c:v>0.75555555555555554</c:v>
                </c:pt>
                <c:pt idx="4">
                  <c:v>0.75556712962962957</c:v>
                </c:pt>
                <c:pt idx="5">
                  <c:v>0.75556712962962957</c:v>
                </c:pt>
                <c:pt idx="6">
                  <c:v>0.75557870370370372</c:v>
                </c:pt>
                <c:pt idx="7">
                  <c:v>0.75557870370370372</c:v>
                </c:pt>
                <c:pt idx="8">
                  <c:v>0.75559027777777776</c:v>
                </c:pt>
                <c:pt idx="9">
                  <c:v>0.75559027777777776</c:v>
                </c:pt>
                <c:pt idx="10">
                  <c:v>0.7556018518518518</c:v>
                </c:pt>
                <c:pt idx="11">
                  <c:v>0.7556018518518518</c:v>
                </c:pt>
                <c:pt idx="12">
                  <c:v>0.75561342592592595</c:v>
                </c:pt>
                <c:pt idx="13">
                  <c:v>0.75561342592592595</c:v>
                </c:pt>
                <c:pt idx="14">
                  <c:v>0.75562499999999999</c:v>
                </c:pt>
                <c:pt idx="15">
                  <c:v>0.75562499999999999</c:v>
                </c:pt>
                <c:pt idx="16">
                  <c:v>0.75563657407407403</c:v>
                </c:pt>
                <c:pt idx="17">
                  <c:v>0.75563657407407403</c:v>
                </c:pt>
                <c:pt idx="18">
                  <c:v>0.75564814814814818</c:v>
                </c:pt>
                <c:pt idx="19">
                  <c:v>0.75565972222222222</c:v>
                </c:pt>
                <c:pt idx="20">
                  <c:v>0.75565972222222222</c:v>
                </c:pt>
                <c:pt idx="21">
                  <c:v>0.75567129629629626</c:v>
                </c:pt>
                <c:pt idx="22">
                  <c:v>0.75567129629629626</c:v>
                </c:pt>
                <c:pt idx="23">
                  <c:v>0.75568287037037041</c:v>
                </c:pt>
                <c:pt idx="24">
                  <c:v>0.75568287037037041</c:v>
                </c:pt>
                <c:pt idx="25">
                  <c:v>0.75569444444444445</c:v>
                </c:pt>
                <c:pt idx="26">
                  <c:v>0.75569444444444445</c:v>
                </c:pt>
                <c:pt idx="27">
                  <c:v>0.75570601851851849</c:v>
                </c:pt>
                <c:pt idx="28">
                  <c:v>0.75570601851851849</c:v>
                </c:pt>
                <c:pt idx="29">
                  <c:v>0.75571759259259264</c:v>
                </c:pt>
                <c:pt idx="30">
                  <c:v>0.75571759259259264</c:v>
                </c:pt>
                <c:pt idx="31">
                  <c:v>0.75572916666666667</c:v>
                </c:pt>
                <c:pt idx="32">
                  <c:v>0.75572916666666667</c:v>
                </c:pt>
                <c:pt idx="33">
                  <c:v>0.75574074074074071</c:v>
                </c:pt>
                <c:pt idx="34">
                  <c:v>0.75574074074074071</c:v>
                </c:pt>
                <c:pt idx="35">
                  <c:v>0.75575231481481486</c:v>
                </c:pt>
                <c:pt idx="36">
                  <c:v>0.75575231481481486</c:v>
                </c:pt>
                <c:pt idx="37">
                  <c:v>0.7557638888888889</c:v>
                </c:pt>
                <c:pt idx="38">
                  <c:v>0.75577546296296294</c:v>
                </c:pt>
                <c:pt idx="39">
                  <c:v>0.75577546296296294</c:v>
                </c:pt>
                <c:pt idx="40">
                  <c:v>0.75578703703703709</c:v>
                </c:pt>
                <c:pt idx="41">
                  <c:v>0.75578703703703709</c:v>
                </c:pt>
                <c:pt idx="42">
                  <c:v>0.75579861111111113</c:v>
                </c:pt>
                <c:pt idx="43">
                  <c:v>0.75579861111111113</c:v>
                </c:pt>
                <c:pt idx="44">
                  <c:v>0.75581018518518517</c:v>
                </c:pt>
                <c:pt idx="45">
                  <c:v>0.75581018518518517</c:v>
                </c:pt>
                <c:pt idx="46">
                  <c:v>0.75582175925925921</c:v>
                </c:pt>
                <c:pt idx="47">
                  <c:v>0.75582175925925921</c:v>
                </c:pt>
                <c:pt idx="48">
                  <c:v>0.75583333333333336</c:v>
                </c:pt>
                <c:pt idx="49">
                  <c:v>0.75583333333333336</c:v>
                </c:pt>
                <c:pt idx="50">
                  <c:v>0.7558449074074074</c:v>
                </c:pt>
                <c:pt idx="51">
                  <c:v>0.7558449074074074</c:v>
                </c:pt>
                <c:pt idx="52">
                  <c:v>0.75585648148148143</c:v>
                </c:pt>
                <c:pt idx="53">
                  <c:v>0.75585648148148143</c:v>
                </c:pt>
                <c:pt idx="54">
                  <c:v>0.75586805555555558</c:v>
                </c:pt>
                <c:pt idx="55">
                  <c:v>0.75587962962962962</c:v>
                </c:pt>
                <c:pt idx="56">
                  <c:v>0.75587962962962962</c:v>
                </c:pt>
                <c:pt idx="57">
                  <c:v>0.75589120370370366</c:v>
                </c:pt>
                <c:pt idx="58">
                  <c:v>0.75589120370370366</c:v>
                </c:pt>
                <c:pt idx="59">
                  <c:v>0.75590277777777781</c:v>
                </c:pt>
                <c:pt idx="60">
                  <c:v>0.75590277777777781</c:v>
                </c:pt>
                <c:pt idx="61">
                  <c:v>0.75591435185185185</c:v>
                </c:pt>
                <c:pt idx="62">
                  <c:v>0.75591435185185185</c:v>
                </c:pt>
                <c:pt idx="63">
                  <c:v>0.75592592592592589</c:v>
                </c:pt>
                <c:pt idx="64">
                  <c:v>0.75592592592592589</c:v>
                </c:pt>
                <c:pt idx="65">
                  <c:v>0.75593750000000004</c:v>
                </c:pt>
                <c:pt idx="66">
                  <c:v>0.75593750000000004</c:v>
                </c:pt>
                <c:pt idx="67">
                  <c:v>0.75594907407407408</c:v>
                </c:pt>
                <c:pt idx="68">
                  <c:v>0.75594907407407408</c:v>
                </c:pt>
                <c:pt idx="69">
                  <c:v>0.75596064814814812</c:v>
                </c:pt>
                <c:pt idx="70">
                  <c:v>0.75596064814814812</c:v>
                </c:pt>
                <c:pt idx="71">
                  <c:v>0.75597222222222227</c:v>
                </c:pt>
                <c:pt idx="72">
                  <c:v>0.75597222222222227</c:v>
                </c:pt>
                <c:pt idx="73">
                  <c:v>0.75598379629629631</c:v>
                </c:pt>
                <c:pt idx="74">
                  <c:v>0.75598379629629631</c:v>
                </c:pt>
                <c:pt idx="75">
                  <c:v>0.75599537037037035</c:v>
                </c:pt>
                <c:pt idx="76">
                  <c:v>0.7560069444444445</c:v>
                </c:pt>
                <c:pt idx="77">
                  <c:v>0.7560069444444445</c:v>
                </c:pt>
                <c:pt idx="78">
                  <c:v>0.75601851851851853</c:v>
                </c:pt>
                <c:pt idx="79">
                  <c:v>0.75601851851851853</c:v>
                </c:pt>
                <c:pt idx="80">
                  <c:v>0.75603009259259257</c:v>
                </c:pt>
                <c:pt idx="81">
                  <c:v>0.75603009259259257</c:v>
                </c:pt>
                <c:pt idx="82">
                  <c:v>0.75604166666666661</c:v>
                </c:pt>
                <c:pt idx="83">
                  <c:v>0.75604166666666661</c:v>
                </c:pt>
                <c:pt idx="84">
                  <c:v>0.75605324074074076</c:v>
                </c:pt>
                <c:pt idx="85">
                  <c:v>0.75605324074074076</c:v>
                </c:pt>
                <c:pt idx="86">
                  <c:v>0.7560648148148148</c:v>
                </c:pt>
                <c:pt idx="87">
                  <c:v>0.7560648148148148</c:v>
                </c:pt>
                <c:pt idx="88">
                  <c:v>0.75607638888888884</c:v>
                </c:pt>
                <c:pt idx="89">
                  <c:v>0.75608796296296299</c:v>
                </c:pt>
                <c:pt idx="90">
                  <c:v>0.75608796296296299</c:v>
                </c:pt>
                <c:pt idx="91">
                  <c:v>0.75609953703703703</c:v>
                </c:pt>
                <c:pt idx="92">
                  <c:v>0.75609953703703703</c:v>
                </c:pt>
                <c:pt idx="93">
                  <c:v>0.75611111111111107</c:v>
                </c:pt>
                <c:pt idx="94">
                  <c:v>0.75611111111111107</c:v>
                </c:pt>
                <c:pt idx="95">
                  <c:v>0.75612268518518522</c:v>
                </c:pt>
                <c:pt idx="96">
                  <c:v>0.75612268518518522</c:v>
                </c:pt>
                <c:pt idx="97">
                  <c:v>0.75613425925925926</c:v>
                </c:pt>
                <c:pt idx="98">
                  <c:v>0.75613425925925926</c:v>
                </c:pt>
                <c:pt idx="99">
                  <c:v>0.75614583333333329</c:v>
                </c:pt>
                <c:pt idx="100">
                  <c:v>0.75614583333333329</c:v>
                </c:pt>
                <c:pt idx="101">
                  <c:v>0.75615740740740744</c:v>
                </c:pt>
                <c:pt idx="102">
                  <c:v>0.75615740740740744</c:v>
                </c:pt>
                <c:pt idx="103">
                  <c:v>0.75616898148148148</c:v>
                </c:pt>
                <c:pt idx="104">
                  <c:v>0.75616898148148148</c:v>
                </c:pt>
                <c:pt idx="105">
                  <c:v>0.75618055555555552</c:v>
                </c:pt>
                <c:pt idx="106">
                  <c:v>0.75618055555555552</c:v>
                </c:pt>
                <c:pt idx="107">
                  <c:v>0.75619212962962967</c:v>
                </c:pt>
                <c:pt idx="108">
                  <c:v>0.75619212962962967</c:v>
                </c:pt>
                <c:pt idx="109">
                  <c:v>0.75620370370370371</c:v>
                </c:pt>
                <c:pt idx="110">
                  <c:v>0.75620370370370371</c:v>
                </c:pt>
                <c:pt idx="111">
                  <c:v>0.75621527777777775</c:v>
                </c:pt>
                <c:pt idx="112">
                  <c:v>0.7562268518518519</c:v>
                </c:pt>
                <c:pt idx="113">
                  <c:v>0.7562268518518519</c:v>
                </c:pt>
                <c:pt idx="114">
                  <c:v>0.75623842592592594</c:v>
                </c:pt>
                <c:pt idx="115">
                  <c:v>0.75623842592592594</c:v>
                </c:pt>
                <c:pt idx="116">
                  <c:v>0.75624999999999998</c:v>
                </c:pt>
                <c:pt idx="117">
                  <c:v>0.75624999999999998</c:v>
                </c:pt>
                <c:pt idx="118">
                  <c:v>0.75626157407407413</c:v>
                </c:pt>
                <c:pt idx="119">
                  <c:v>0.75626157407407413</c:v>
                </c:pt>
                <c:pt idx="120">
                  <c:v>0.75627314814814817</c:v>
                </c:pt>
                <c:pt idx="121">
                  <c:v>0.75627314814814817</c:v>
                </c:pt>
                <c:pt idx="122">
                  <c:v>0.75628472222222221</c:v>
                </c:pt>
                <c:pt idx="123">
                  <c:v>0.75628472222222221</c:v>
                </c:pt>
                <c:pt idx="124">
                  <c:v>0.75629629629629624</c:v>
                </c:pt>
                <c:pt idx="125">
                  <c:v>0.75629629629629624</c:v>
                </c:pt>
                <c:pt idx="126">
                  <c:v>0.75630787037037039</c:v>
                </c:pt>
                <c:pt idx="127">
                  <c:v>0.75630787037037039</c:v>
                </c:pt>
                <c:pt idx="128">
                  <c:v>0.75631944444444443</c:v>
                </c:pt>
                <c:pt idx="129">
                  <c:v>0.75631944444444443</c:v>
                </c:pt>
                <c:pt idx="130">
                  <c:v>0.75633101851851847</c:v>
                </c:pt>
                <c:pt idx="131">
                  <c:v>0.75633101851851847</c:v>
                </c:pt>
                <c:pt idx="132">
                  <c:v>0.75634259259259262</c:v>
                </c:pt>
                <c:pt idx="133">
                  <c:v>0.75635416666666666</c:v>
                </c:pt>
                <c:pt idx="134">
                  <c:v>0.75635416666666666</c:v>
                </c:pt>
                <c:pt idx="135">
                  <c:v>0.7563657407407407</c:v>
                </c:pt>
                <c:pt idx="136">
                  <c:v>0.7563657407407407</c:v>
                </c:pt>
                <c:pt idx="137">
                  <c:v>0.75637731481481485</c:v>
                </c:pt>
                <c:pt idx="138">
                  <c:v>0.75637731481481485</c:v>
                </c:pt>
                <c:pt idx="139">
                  <c:v>0.75638888888888889</c:v>
                </c:pt>
                <c:pt idx="140">
                  <c:v>0.75638888888888889</c:v>
                </c:pt>
                <c:pt idx="141">
                  <c:v>0.75640046296296293</c:v>
                </c:pt>
                <c:pt idx="142">
                  <c:v>0.75640046296296293</c:v>
                </c:pt>
                <c:pt idx="143">
                  <c:v>0.75641203703703708</c:v>
                </c:pt>
                <c:pt idx="144">
                  <c:v>0.75641203703703708</c:v>
                </c:pt>
                <c:pt idx="145">
                  <c:v>0.75642361111111112</c:v>
                </c:pt>
                <c:pt idx="146">
                  <c:v>0.75642361111111112</c:v>
                </c:pt>
                <c:pt idx="147">
                  <c:v>0.75643518518518515</c:v>
                </c:pt>
                <c:pt idx="148">
                  <c:v>0.75643518518518515</c:v>
                </c:pt>
                <c:pt idx="149">
                  <c:v>0.7564467592592593</c:v>
                </c:pt>
                <c:pt idx="150">
                  <c:v>0.7564467592592593</c:v>
                </c:pt>
                <c:pt idx="151">
                  <c:v>0.75645833333333334</c:v>
                </c:pt>
                <c:pt idx="152">
                  <c:v>0.75646990740740738</c:v>
                </c:pt>
                <c:pt idx="153">
                  <c:v>0.75646990740740738</c:v>
                </c:pt>
                <c:pt idx="154">
                  <c:v>0.75648148148148153</c:v>
                </c:pt>
                <c:pt idx="155">
                  <c:v>0.75648148148148153</c:v>
                </c:pt>
                <c:pt idx="156">
                  <c:v>0.75649305555555557</c:v>
                </c:pt>
                <c:pt idx="157">
                  <c:v>0.75649305555555557</c:v>
                </c:pt>
                <c:pt idx="158">
                  <c:v>0.75650462962962961</c:v>
                </c:pt>
                <c:pt idx="159">
                  <c:v>0.75650462962962961</c:v>
                </c:pt>
                <c:pt idx="160">
                  <c:v>0.75651620370370365</c:v>
                </c:pt>
                <c:pt idx="161">
                  <c:v>0.75651620370370365</c:v>
                </c:pt>
                <c:pt idx="162">
                  <c:v>0.7565277777777778</c:v>
                </c:pt>
                <c:pt idx="163">
                  <c:v>0.7565277777777778</c:v>
                </c:pt>
                <c:pt idx="164">
                  <c:v>0.75653935185185184</c:v>
                </c:pt>
                <c:pt idx="165">
                  <c:v>0.75653935185185184</c:v>
                </c:pt>
                <c:pt idx="166">
                  <c:v>0.75655092592592588</c:v>
                </c:pt>
                <c:pt idx="167">
                  <c:v>0.75655092592592588</c:v>
                </c:pt>
                <c:pt idx="168">
                  <c:v>0.75656250000000003</c:v>
                </c:pt>
                <c:pt idx="169">
                  <c:v>0.75657407407407407</c:v>
                </c:pt>
                <c:pt idx="170">
                  <c:v>0.75657407407407407</c:v>
                </c:pt>
                <c:pt idx="171">
                  <c:v>0.7565856481481481</c:v>
                </c:pt>
                <c:pt idx="172">
                  <c:v>0.7565856481481481</c:v>
                </c:pt>
                <c:pt idx="173">
                  <c:v>0.75659722222222225</c:v>
                </c:pt>
                <c:pt idx="174">
                  <c:v>0.75659722222222225</c:v>
                </c:pt>
                <c:pt idx="175">
                  <c:v>0.75660879629629629</c:v>
                </c:pt>
                <c:pt idx="176">
                  <c:v>0.75660879629629629</c:v>
                </c:pt>
                <c:pt idx="177">
                  <c:v>0.75662037037037033</c:v>
                </c:pt>
                <c:pt idx="178">
                  <c:v>0.75662037037037033</c:v>
                </c:pt>
                <c:pt idx="179">
                  <c:v>0.75663194444444448</c:v>
                </c:pt>
                <c:pt idx="180">
                  <c:v>0.75663194444444448</c:v>
                </c:pt>
                <c:pt idx="181">
                  <c:v>0.75664351851851852</c:v>
                </c:pt>
                <c:pt idx="182">
                  <c:v>0.75664351851851852</c:v>
                </c:pt>
                <c:pt idx="183">
                  <c:v>0.75665509259259256</c:v>
                </c:pt>
                <c:pt idx="184">
                  <c:v>0.75666666666666671</c:v>
                </c:pt>
                <c:pt idx="185">
                  <c:v>0.75666666666666671</c:v>
                </c:pt>
                <c:pt idx="186">
                  <c:v>0.75667824074074075</c:v>
                </c:pt>
                <c:pt idx="187">
                  <c:v>0.75667824074074075</c:v>
                </c:pt>
                <c:pt idx="188">
                  <c:v>0.75668981481481479</c:v>
                </c:pt>
                <c:pt idx="189">
                  <c:v>0.75668981481481479</c:v>
                </c:pt>
                <c:pt idx="190">
                  <c:v>0.75670138888888894</c:v>
                </c:pt>
                <c:pt idx="191">
                  <c:v>0.75670138888888894</c:v>
                </c:pt>
                <c:pt idx="192">
                  <c:v>0.75671296296296298</c:v>
                </c:pt>
                <c:pt idx="193">
                  <c:v>0.75671296296296298</c:v>
                </c:pt>
                <c:pt idx="194">
                  <c:v>0.75672453703703701</c:v>
                </c:pt>
                <c:pt idx="195">
                  <c:v>0.75672453703703701</c:v>
                </c:pt>
                <c:pt idx="196">
                  <c:v>0.75673611111111116</c:v>
                </c:pt>
                <c:pt idx="197">
                  <c:v>0.75673611111111116</c:v>
                </c:pt>
                <c:pt idx="198">
                  <c:v>0.7567476851851852</c:v>
                </c:pt>
                <c:pt idx="199">
                  <c:v>0.7567476851851852</c:v>
                </c:pt>
                <c:pt idx="200">
                  <c:v>0.75675925925925924</c:v>
                </c:pt>
                <c:pt idx="201">
                  <c:v>0.75675925925925924</c:v>
                </c:pt>
                <c:pt idx="202">
                  <c:v>0.75677083333333328</c:v>
                </c:pt>
                <c:pt idx="203">
                  <c:v>0.75678240740740743</c:v>
                </c:pt>
                <c:pt idx="204">
                  <c:v>0.75678240740740743</c:v>
                </c:pt>
                <c:pt idx="205">
                  <c:v>0.75679398148148147</c:v>
                </c:pt>
                <c:pt idx="206">
                  <c:v>0.75679398148148147</c:v>
                </c:pt>
                <c:pt idx="207">
                  <c:v>0.75680555555555551</c:v>
                </c:pt>
                <c:pt idx="208">
                  <c:v>0.75680555555555551</c:v>
                </c:pt>
                <c:pt idx="209">
                  <c:v>0.75681712962962966</c:v>
                </c:pt>
                <c:pt idx="210">
                  <c:v>0.75681712962962966</c:v>
                </c:pt>
                <c:pt idx="211">
                  <c:v>0.7568287037037037</c:v>
                </c:pt>
                <c:pt idx="212">
                  <c:v>0.7568287037037037</c:v>
                </c:pt>
                <c:pt idx="213">
                  <c:v>0.75684027777777774</c:v>
                </c:pt>
                <c:pt idx="214">
                  <c:v>0.75684027777777774</c:v>
                </c:pt>
                <c:pt idx="215">
                  <c:v>0.75685185185185189</c:v>
                </c:pt>
                <c:pt idx="216">
                  <c:v>0.75685185185185189</c:v>
                </c:pt>
                <c:pt idx="217">
                  <c:v>0.75686342592592593</c:v>
                </c:pt>
                <c:pt idx="218">
                  <c:v>0.75687499999999996</c:v>
                </c:pt>
                <c:pt idx="219">
                  <c:v>0.75687499999999996</c:v>
                </c:pt>
                <c:pt idx="220">
                  <c:v>0.75688657407407411</c:v>
                </c:pt>
                <c:pt idx="221">
                  <c:v>0.75688657407407411</c:v>
                </c:pt>
                <c:pt idx="222">
                  <c:v>0.75689814814814815</c:v>
                </c:pt>
                <c:pt idx="223">
                  <c:v>0.75689814814814815</c:v>
                </c:pt>
                <c:pt idx="224">
                  <c:v>0.75690972222222219</c:v>
                </c:pt>
                <c:pt idx="225">
                  <c:v>0.75690972222222219</c:v>
                </c:pt>
                <c:pt idx="226">
                  <c:v>0.75692129629629634</c:v>
                </c:pt>
                <c:pt idx="227">
                  <c:v>0.75692129629629634</c:v>
                </c:pt>
                <c:pt idx="228">
                  <c:v>0.75693287037037038</c:v>
                </c:pt>
                <c:pt idx="229">
                  <c:v>0.75693287037037038</c:v>
                </c:pt>
                <c:pt idx="230">
                  <c:v>0.75694444444444442</c:v>
                </c:pt>
                <c:pt idx="231">
                  <c:v>0.75694444444444442</c:v>
                </c:pt>
                <c:pt idx="232">
                  <c:v>0.75695601851851857</c:v>
                </c:pt>
                <c:pt idx="233">
                  <c:v>0.75696759259259261</c:v>
                </c:pt>
                <c:pt idx="234">
                  <c:v>0.75696759259259261</c:v>
                </c:pt>
                <c:pt idx="235">
                  <c:v>0.75697916666666665</c:v>
                </c:pt>
                <c:pt idx="236">
                  <c:v>0.75697916666666665</c:v>
                </c:pt>
                <c:pt idx="237">
                  <c:v>0.75699074074074069</c:v>
                </c:pt>
                <c:pt idx="238">
                  <c:v>0.75699074074074069</c:v>
                </c:pt>
                <c:pt idx="239">
                  <c:v>0.75700231481481484</c:v>
                </c:pt>
                <c:pt idx="240">
                  <c:v>0.75700231481481484</c:v>
                </c:pt>
                <c:pt idx="241">
                  <c:v>0.75701388888888888</c:v>
                </c:pt>
                <c:pt idx="242">
                  <c:v>0.75701388888888888</c:v>
                </c:pt>
                <c:pt idx="243">
                  <c:v>0.75702546296296291</c:v>
                </c:pt>
                <c:pt idx="244">
                  <c:v>0.75702546296296291</c:v>
                </c:pt>
                <c:pt idx="245">
                  <c:v>0.75703703703703706</c:v>
                </c:pt>
                <c:pt idx="246">
                  <c:v>0.75703703703703706</c:v>
                </c:pt>
                <c:pt idx="247">
                  <c:v>0.7570486111111111</c:v>
                </c:pt>
                <c:pt idx="248">
                  <c:v>0.7570486111111111</c:v>
                </c:pt>
                <c:pt idx="249">
                  <c:v>0.75706018518518514</c:v>
                </c:pt>
                <c:pt idx="250">
                  <c:v>0.75707175925925929</c:v>
                </c:pt>
                <c:pt idx="251">
                  <c:v>0.75707175925925929</c:v>
                </c:pt>
                <c:pt idx="252">
                  <c:v>0.75708333333333333</c:v>
                </c:pt>
                <c:pt idx="253">
                  <c:v>0.75708333333333333</c:v>
                </c:pt>
                <c:pt idx="254">
                  <c:v>0.75709490740740737</c:v>
                </c:pt>
                <c:pt idx="255">
                  <c:v>0.75709490740740737</c:v>
                </c:pt>
                <c:pt idx="256">
                  <c:v>0.75710648148148152</c:v>
                </c:pt>
                <c:pt idx="257">
                  <c:v>0.75710648148148152</c:v>
                </c:pt>
                <c:pt idx="258">
                  <c:v>0.75711805555555556</c:v>
                </c:pt>
                <c:pt idx="259">
                  <c:v>0.75711805555555556</c:v>
                </c:pt>
                <c:pt idx="260">
                  <c:v>0.7571296296296296</c:v>
                </c:pt>
                <c:pt idx="261">
                  <c:v>0.7571296296296296</c:v>
                </c:pt>
                <c:pt idx="262">
                  <c:v>0.75714120370370375</c:v>
                </c:pt>
                <c:pt idx="263">
                  <c:v>0.75714120370370375</c:v>
                </c:pt>
                <c:pt idx="264">
                  <c:v>0.75715277777777779</c:v>
                </c:pt>
                <c:pt idx="265">
                  <c:v>0.75715277777777779</c:v>
                </c:pt>
                <c:pt idx="266">
                  <c:v>0.75716435185185182</c:v>
                </c:pt>
                <c:pt idx="267">
                  <c:v>0.75717592592592597</c:v>
                </c:pt>
                <c:pt idx="268">
                  <c:v>0.75717592592592597</c:v>
                </c:pt>
                <c:pt idx="269">
                  <c:v>0.75718750000000001</c:v>
                </c:pt>
                <c:pt idx="270">
                  <c:v>0.75718750000000001</c:v>
                </c:pt>
                <c:pt idx="271">
                  <c:v>0.75719907407407405</c:v>
                </c:pt>
                <c:pt idx="272">
                  <c:v>0.75719907407407405</c:v>
                </c:pt>
                <c:pt idx="273">
                  <c:v>0.7572106481481482</c:v>
                </c:pt>
                <c:pt idx="274">
                  <c:v>0.7572106481481482</c:v>
                </c:pt>
                <c:pt idx="275">
                  <c:v>0.75722222222222224</c:v>
                </c:pt>
                <c:pt idx="276">
                  <c:v>0.75722222222222224</c:v>
                </c:pt>
                <c:pt idx="277">
                  <c:v>0.75723379629629628</c:v>
                </c:pt>
                <c:pt idx="278">
                  <c:v>0.75723379629629628</c:v>
                </c:pt>
                <c:pt idx="279">
                  <c:v>0.75724537037037032</c:v>
                </c:pt>
                <c:pt idx="280">
                  <c:v>0.75724537037037032</c:v>
                </c:pt>
                <c:pt idx="281">
                  <c:v>0.75725694444444447</c:v>
                </c:pt>
                <c:pt idx="282">
                  <c:v>0.75725694444444447</c:v>
                </c:pt>
                <c:pt idx="283">
                  <c:v>0.75726851851851851</c:v>
                </c:pt>
                <c:pt idx="284">
                  <c:v>0.75728009259259255</c:v>
                </c:pt>
                <c:pt idx="285">
                  <c:v>0.75728009259259255</c:v>
                </c:pt>
                <c:pt idx="286">
                  <c:v>0.7572916666666667</c:v>
                </c:pt>
                <c:pt idx="287">
                  <c:v>0.7572916666666667</c:v>
                </c:pt>
                <c:pt idx="288">
                  <c:v>0.75730324074074074</c:v>
                </c:pt>
                <c:pt idx="289">
                  <c:v>0.75730324074074074</c:v>
                </c:pt>
                <c:pt idx="290">
                  <c:v>0.75731481481481477</c:v>
                </c:pt>
                <c:pt idx="291">
                  <c:v>0.75731481481481477</c:v>
                </c:pt>
                <c:pt idx="292">
                  <c:v>0.75732638888888892</c:v>
                </c:pt>
                <c:pt idx="293">
                  <c:v>0.75732638888888892</c:v>
                </c:pt>
                <c:pt idx="294">
                  <c:v>0.75733796296296296</c:v>
                </c:pt>
                <c:pt idx="295">
                  <c:v>0.75733796296296296</c:v>
                </c:pt>
                <c:pt idx="296">
                  <c:v>0.757349537037037</c:v>
                </c:pt>
                <c:pt idx="297">
                  <c:v>0.757349537037037</c:v>
                </c:pt>
                <c:pt idx="298">
                  <c:v>0.75736111111111115</c:v>
                </c:pt>
                <c:pt idx="299">
                  <c:v>0.75736111111111115</c:v>
                </c:pt>
                <c:pt idx="300">
                  <c:v>0.75737268518518519</c:v>
                </c:pt>
                <c:pt idx="301">
                  <c:v>0.75738425925925923</c:v>
                </c:pt>
                <c:pt idx="302">
                  <c:v>0.75738425925925923</c:v>
                </c:pt>
                <c:pt idx="303">
                  <c:v>0.75739583333333338</c:v>
                </c:pt>
                <c:pt idx="304">
                  <c:v>0.75739583333333338</c:v>
                </c:pt>
                <c:pt idx="305">
                  <c:v>0.75740740740740742</c:v>
                </c:pt>
                <c:pt idx="306">
                  <c:v>0.75740740740740742</c:v>
                </c:pt>
                <c:pt idx="307">
                  <c:v>0.75741898148148146</c:v>
                </c:pt>
                <c:pt idx="308">
                  <c:v>0.75741898148148146</c:v>
                </c:pt>
                <c:pt idx="309">
                  <c:v>0.75743055555555561</c:v>
                </c:pt>
                <c:pt idx="310">
                  <c:v>0.75743055555555561</c:v>
                </c:pt>
                <c:pt idx="311">
                  <c:v>0.75744212962962965</c:v>
                </c:pt>
                <c:pt idx="312">
                  <c:v>0.75744212962962965</c:v>
                </c:pt>
                <c:pt idx="313">
                  <c:v>0.75745370370370368</c:v>
                </c:pt>
                <c:pt idx="314">
                  <c:v>0.75745370370370368</c:v>
                </c:pt>
                <c:pt idx="315">
                  <c:v>0.75746527777777772</c:v>
                </c:pt>
                <c:pt idx="316">
                  <c:v>0.75747685185185187</c:v>
                </c:pt>
                <c:pt idx="317">
                  <c:v>0.75747685185185187</c:v>
                </c:pt>
                <c:pt idx="318">
                  <c:v>0.75748842592592591</c:v>
                </c:pt>
                <c:pt idx="319">
                  <c:v>0.75748842592592591</c:v>
                </c:pt>
                <c:pt idx="320">
                  <c:v>0.75749999999999995</c:v>
                </c:pt>
                <c:pt idx="321">
                  <c:v>0.75749999999999995</c:v>
                </c:pt>
                <c:pt idx="322">
                  <c:v>0.7575115740740741</c:v>
                </c:pt>
                <c:pt idx="323">
                  <c:v>0.7575115740740741</c:v>
                </c:pt>
                <c:pt idx="324">
                  <c:v>0.75752314814814814</c:v>
                </c:pt>
                <c:pt idx="325">
                  <c:v>0.75752314814814814</c:v>
                </c:pt>
                <c:pt idx="326">
                  <c:v>0.75753472222222218</c:v>
                </c:pt>
                <c:pt idx="327">
                  <c:v>0.75753472222222218</c:v>
                </c:pt>
                <c:pt idx="328">
                  <c:v>0.75754629629629633</c:v>
                </c:pt>
                <c:pt idx="329">
                  <c:v>0.75754629629629633</c:v>
                </c:pt>
                <c:pt idx="330">
                  <c:v>0.75755787037037037</c:v>
                </c:pt>
                <c:pt idx="331">
                  <c:v>0.75755787037037037</c:v>
                </c:pt>
                <c:pt idx="332">
                  <c:v>0.75756944444444441</c:v>
                </c:pt>
                <c:pt idx="333">
                  <c:v>0.75758101851851856</c:v>
                </c:pt>
                <c:pt idx="334">
                  <c:v>0.75758101851851856</c:v>
                </c:pt>
                <c:pt idx="335">
                  <c:v>0.7575925925925926</c:v>
                </c:pt>
                <c:pt idx="336">
                  <c:v>0.7575925925925926</c:v>
                </c:pt>
                <c:pt idx="337">
                  <c:v>0.75760416666666663</c:v>
                </c:pt>
                <c:pt idx="338">
                  <c:v>0.75760416666666663</c:v>
                </c:pt>
                <c:pt idx="339">
                  <c:v>0.75761574074074078</c:v>
                </c:pt>
                <c:pt idx="340">
                  <c:v>0.75761574074074078</c:v>
                </c:pt>
                <c:pt idx="341">
                  <c:v>0.75762731481481482</c:v>
                </c:pt>
                <c:pt idx="342">
                  <c:v>0.75762731481481482</c:v>
                </c:pt>
                <c:pt idx="343">
                  <c:v>0.75763888888888886</c:v>
                </c:pt>
                <c:pt idx="344">
                  <c:v>0.75763888888888886</c:v>
                </c:pt>
                <c:pt idx="345">
                  <c:v>0.75765046296296301</c:v>
                </c:pt>
                <c:pt idx="346">
                  <c:v>0.75765046296296301</c:v>
                </c:pt>
                <c:pt idx="347">
                  <c:v>0.75766203703703705</c:v>
                </c:pt>
                <c:pt idx="348">
                  <c:v>0.75767361111111109</c:v>
                </c:pt>
                <c:pt idx="349">
                  <c:v>0.75767361111111109</c:v>
                </c:pt>
                <c:pt idx="350">
                  <c:v>0.75768518518518524</c:v>
                </c:pt>
                <c:pt idx="351">
                  <c:v>0.75768518518518524</c:v>
                </c:pt>
                <c:pt idx="352">
                  <c:v>0.75769675925925928</c:v>
                </c:pt>
                <c:pt idx="353">
                  <c:v>0.75769675925925928</c:v>
                </c:pt>
                <c:pt idx="354">
                  <c:v>0.75770833333333332</c:v>
                </c:pt>
                <c:pt idx="355">
                  <c:v>0.75770833333333332</c:v>
                </c:pt>
                <c:pt idx="356">
                  <c:v>0.75771990740740736</c:v>
                </c:pt>
                <c:pt idx="357">
                  <c:v>0.75771990740740736</c:v>
                </c:pt>
                <c:pt idx="358">
                  <c:v>0.75773148148148151</c:v>
                </c:pt>
                <c:pt idx="359">
                  <c:v>0.75773148148148151</c:v>
                </c:pt>
                <c:pt idx="360">
                  <c:v>0.75774305555555554</c:v>
                </c:pt>
                <c:pt idx="361">
                  <c:v>0.75774305555555554</c:v>
                </c:pt>
                <c:pt idx="362">
                  <c:v>0.75775462962962958</c:v>
                </c:pt>
                <c:pt idx="363">
                  <c:v>0.75775462962962958</c:v>
                </c:pt>
                <c:pt idx="364">
                  <c:v>0.75776620370370373</c:v>
                </c:pt>
                <c:pt idx="365">
                  <c:v>0.75777777777777777</c:v>
                </c:pt>
                <c:pt idx="366">
                  <c:v>0.75777777777777777</c:v>
                </c:pt>
                <c:pt idx="367">
                  <c:v>0.75778935185185181</c:v>
                </c:pt>
                <c:pt idx="368">
                  <c:v>0.75778935185185181</c:v>
                </c:pt>
                <c:pt idx="369">
                  <c:v>0.75780092592592596</c:v>
                </c:pt>
                <c:pt idx="370">
                  <c:v>0.75780092592592596</c:v>
                </c:pt>
                <c:pt idx="371">
                  <c:v>0.7578125</c:v>
                </c:pt>
                <c:pt idx="372">
                  <c:v>0.7578125</c:v>
                </c:pt>
                <c:pt idx="373">
                  <c:v>0.75782407407407404</c:v>
                </c:pt>
                <c:pt idx="374">
                  <c:v>0.75782407407407404</c:v>
                </c:pt>
                <c:pt idx="375">
                  <c:v>0.75783564814814819</c:v>
                </c:pt>
                <c:pt idx="376">
                  <c:v>0.75783564814814819</c:v>
                </c:pt>
                <c:pt idx="377">
                  <c:v>0.75784722222222223</c:v>
                </c:pt>
                <c:pt idx="378">
                  <c:v>0.75784722222222223</c:v>
                </c:pt>
                <c:pt idx="379">
                  <c:v>0.75785879629629627</c:v>
                </c:pt>
                <c:pt idx="380">
                  <c:v>0.75787037037037042</c:v>
                </c:pt>
                <c:pt idx="381">
                  <c:v>0.75787037037037042</c:v>
                </c:pt>
                <c:pt idx="382">
                  <c:v>0.75788194444444446</c:v>
                </c:pt>
                <c:pt idx="383">
                  <c:v>0.75788194444444446</c:v>
                </c:pt>
                <c:pt idx="384">
                  <c:v>0.75789351851851849</c:v>
                </c:pt>
                <c:pt idx="385">
                  <c:v>0.75789351851851849</c:v>
                </c:pt>
                <c:pt idx="386">
                  <c:v>0.75790509259259264</c:v>
                </c:pt>
                <c:pt idx="387">
                  <c:v>0.75790509259259264</c:v>
                </c:pt>
                <c:pt idx="388">
                  <c:v>0.75791666666666668</c:v>
                </c:pt>
                <c:pt idx="389">
                  <c:v>0.75791666666666668</c:v>
                </c:pt>
                <c:pt idx="390">
                  <c:v>0.75792824074074072</c:v>
                </c:pt>
                <c:pt idx="391">
                  <c:v>0.75792824074074072</c:v>
                </c:pt>
                <c:pt idx="392">
                  <c:v>0.75793981481481476</c:v>
                </c:pt>
                <c:pt idx="393">
                  <c:v>0.75793981481481476</c:v>
                </c:pt>
                <c:pt idx="394">
                  <c:v>0.75795138888888891</c:v>
                </c:pt>
                <c:pt idx="395">
                  <c:v>0.75795138888888891</c:v>
                </c:pt>
                <c:pt idx="396">
                  <c:v>0.75796296296296295</c:v>
                </c:pt>
                <c:pt idx="397">
                  <c:v>0.75797453703703699</c:v>
                </c:pt>
                <c:pt idx="398">
                  <c:v>0.75797453703703699</c:v>
                </c:pt>
                <c:pt idx="399">
                  <c:v>0.75798611111111114</c:v>
                </c:pt>
                <c:pt idx="400">
                  <c:v>0.75798611111111114</c:v>
                </c:pt>
                <c:pt idx="401">
                  <c:v>0.75799768518518518</c:v>
                </c:pt>
                <c:pt idx="402">
                  <c:v>0.75799768518518518</c:v>
                </c:pt>
                <c:pt idx="403">
                  <c:v>0.75800925925925922</c:v>
                </c:pt>
                <c:pt idx="404">
                  <c:v>0.75800925925925922</c:v>
                </c:pt>
                <c:pt idx="405">
                  <c:v>0.75802083333333337</c:v>
                </c:pt>
                <c:pt idx="406">
                  <c:v>0.75802083333333337</c:v>
                </c:pt>
                <c:pt idx="407">
                  <c:v>0.7580324074074074</c:v>
                </c:pt>
                <c:pt idx="408">
                  <c:v>0.7580324074074074</c:v>
                </c:pt>
                <c:pt idx="409">
                  <c:v>0.75804398148148144</c:v>
                </c:pt>
                <c:pt idx="410">
                  <c:v>0.75805555555555559</c:v>
                </c:pt>
                <c:pt idx="411">
                  <c:v>0.75805555555555559</c:v>
                </c:pt>
                <c:pt idx="412">
                  <c:v>0.75806712962962963</c:v>
                </c:pt>
                <c:pt idx="413">
                  <c:v>0.75806712962962963</c:v>
                </c:pt>
                <c:pt idx="414">
                  <c:v>0.75807870370370367</c:v>
                </c:pt>
                <c:pt idx="415">
                  <c:v>0.75807870370370367</c:v>
                </c:pt>
                <c:pt idx="416">
                  <c:v>0.75809027777777782</c:v>
                </c:pt>
                <c:pt idx="417">
                  <c:v>0.75809027777777782</c:v>
                </c:pt>
                <c:pt idx="418">
                  <c:v>0.75810185185185186</c:v>
                </c:pt>
                <c:pt idx="419">
                  <c:v>0.75810185185185186</c:v>
                </c:pt>
                <c:pt idx="420">
                  <c:v>0.7581134259259259</c:v>
                </c:pt>
                <c:pt idx="421">
                  <c:v>0.7581134259259259</c:v>
                </c:pt>
                <c:pt idx="422">
                  <c:v>0.75812500000000005</c:v>
                </c:pt>
                <c:pt idx="423">
                  <c:v>0.75812500000000005</c:v>
                </c:pt>
                <c:pt idx="424">
                  <c:v>0.75813657407407409</c:v>
                </c:pt>
                <c:pt idx="425">
                  <c:v>0.75813657407407409</c:v>
                </c:pt>
                <c:pt idx="426">
                  <c:v>0.75814814814814813</c:v>
                </c:pt>
                <c:pt idx="427">
                  <c:v>0.75815972222222228</c:v>
                </c:pt>
                <c:pt idx="428">
                  <c:v>0.75815972222222228</c:v>
                </c:pt>
                <c:pt idx="429">
                  <c:v>0.75817129629629632</c:v>
                </c:pt>
                <c:pt idx="430">
                  <c:v>0.75817129629629632</c:v>
                </c:pt>
                <c:pt idx="431">
                  <c:v>0.75818287037037035</c:v>
                </c:pt>
                <c:pt idx="432">
                  <c:v>0.75818287037037035</c:v>
                </c:pt>
                <c:pt idx="433">
                  <c:v>0.75819444444444439</c:v>
                </c:pt>
                <c:pt idx="434">
                  <c:v>0.75819444444444439</c:v>
                </c:pt>
                <c:pt idx="435">
                  <c:v>0.75820601851851854</c:v>
                </c:pt>
                <c:pt idx="436">
                  <c:v>0.75820601851851854</c:v>
                </c:pt>
                <c:pt idx="437">
                  <c:v>0.75821759259259258</c:v>
                </c:pt>
                <c:pt idx="438">
                  <c:v>0.75821759259259258</c:v>
                </c:pt>
                <c:pt idx="439">
                  <c:v>0.75822916666666662</c:v>
                </c:pt>
                <c:pt idx="440">
                  <c:v>0.75822916666666662</c:v>
                </c:pt>
                <c:pt idx="441">
                  <c:v>0.75824074074074077</c:v>
                </c:pt>
                <c:pt idx="442">
                  <c:v>0.75825231481481481</c:v>
                </c:pt>
                <c:pt idx="443">
                  <c:v>0.75825231481481481</c:v>
                </c:pt>
                <c:pt idx="444">
                  <c:v>0.75826388888888885</c:v>
                </c:pt>
                <c:pt idx="445">
                  <c:v>0.75826388888888885</c:v>
                </c:pt>
                <c:pt idx="446">
                  <c:v>0.758275462962963</c:v>
                </c:pt>
                <c:pt idx="447">
                  <c:v>0.758275462962963</c:v>
                </c:pt>
                <c:pt idx="448">
                  <c:v>0.75828703703703704</c:v>
                </c:pt>
                <c:pt idx="449">
                  <c:v>0.75828703703703704</c:v>
                </c:pt>
                <c:pt idx="450">
                  <c:v>0.75829861111111108</c:v>
                </c:pt>
                <c:pt idx="451">
                  <c:v>0.75829861111111108</c:v>
                </c:pt>
                <c:pt idx="452">
                  <c:v>0.75831018518518523</c:v>
                </c:pt>
                <c:pt idx="453">
                  <c:v>0.75831018518518523</c:v>
                </c:pt>
                <c:pt idx="454">
                  <c:v>0.75832175925925926</c:v>
                </c:pt>
                <c:pt idx="455">
                  <c:v>0.75832175925925926</c:v>
                </c:pt>
                <c:pt idx="456">
                  <c:v>0.7583333333333333</c:v>
                </c:pt>
                <c:pt idx="457">
                  <c:v>0.7583333333333333</c:v>
                </c:pt>
                <c:pt idx="458">
                  <c:v>0.75834490740740745</c:v>
                </c:pt>
                <c:pt idx="459">
                  <c:v>0.75835648148148149</c:v>
                </c:pt>
                <c:pt idx="460">
                  <c:v>0.75835648148148149</c:v>
                </c:pt>
                <c:pt idx="461">
                  <c:v>0.75836805555555553</c:v>
                </c:pt>
                <c:pt idx="462">
                  <c:v>0.75836805555555553</c:v>
                </c:pt>
                <c:pt idx="463">
                  <c:v>0.75837962962962968</c:v>
                </c:pt>
                <c:pt idx="464">
                  <c:v>0.75837962962962968</c:v>
                </c:pt>
                <c:pt idx="465">
                  <c:v>0.75839120370370372</c:v>
                </c:pt>
                <c:pt idx="466">
                  <c:v>0.75839120370370372</c:v>
                </c:pt>
                <c:pt idx="467">
                  <c:v>0.75840277777777776</c:v>
                </c:pt>
                <c:pt idx="468">
                  <c:v>0.75840277777777776</c:v>
                </c:pt>
                <c:pt idx="469">
                  <c:v>0.7584143518518518</c:v>
                </c:pt>
                <c:pt idx="470">
                  <c:v>0.7584143518518518</c:v>
                </c:pt>
                <c:pt idx="471">
                  <c:v>0.75842592592592595</c:v>
                </c:pt>
                <c:pt idx="472">
                  <c:v>0.75842592592592595</c:v>
                </c:pt>
                <c:pt idx="473">
                  <c:v>0.75843749999999999</c:v>
                </c:pt>
                <c:pt idx="474">
                  <c:v>0.75843749999999999</c:v>
                </c:pt>
                <c:pt idx="475">
                  <c:v>0.75844907407407403</c:v>
                </c:pt>
                <c:pt idx="476">
                  <c:v>0.75846064814814818</c:v>
                </c:pt>
                <c:pt idx="477">
                  <c:v>0.75846064814814818</c:v>
                </c:pt>
                <c:pt idx="478">
                  <c:v>0.75847222222222221</c:v>
                </c:pt>
                <c:pt idx="479">
                  <c:v>0.75847222222222221</c:v>
                </c:pt>
                <c:pt idx="480">
                  <c:v>0.75848379629629625</c:v>
                </c:pt>
                <c:pt idx="481">
                  <c:v>0.75848379629629625</c:v>
                </c:pt>
                <c:pt idx="482">
                  <c:v>0.7584953703703704</c:v>
                </c:pt>
                <c:pt idx="483">
                  <c:v>0.7584953703703704</c:v>
                </c:pt>
                <c:pt idx="484">
                  <c:v>0.75850694444444444</c:v>
                </c:pt>
                <c:pt idx="485">
                  <c:v>0.75850694444444444</c:v>
                </c:pt>
                <c:pt idx="486">
                  <c:v>0.75851851851851848</c:v>
                </c:pt>
                <c:pt idx="487">
                  <c:v>0.75851851851851848</c:v>
                </c:pt>
                <c:pt idx="488">
                  <c:v>0.75853009259259263</c:v>
                </c:pt>
                <c:pt idx="489">
                  <c:v>0.75853009259259263</c:v>
                </c:pt>
                <c:pt idx="490">
                  <c:v>0.75854166666666667</c:v>
                </c:pt>
                <c:pt idx="491">
                  <c:v>0.75855324074074071</c:v>
                </c:pt>
                <c:pt idx="492">
                  <c:v>0.75855324074074071</c:v>
                </c:pt>
                <c:pt idx="493">
                  <c:v>0.75856481481481486</c:v>
                </c:pt>
                <c:pt idx="494">
                  <c:v>0.75856481481481486</c:v>
                </c:pt>
                <c:pt idx="495">
                  <c:v>0.7585763888888889</c:v>
                </c:pt>
                <c:pt idx="496">
                  <c:v>0.7585763888888889</c:v>
                </c:pt>
                <c:pt idx="497">
                  <c:v>0.75858796296296294</c:v>
                </c:pt>
                <c:pt idx="498">
                  <c:v>0.75858796296296294</c:v>
                </c:pt>
                <c:pt idx="499">
                  <c:v>0.75859953703703709</c:v>
                </c:pt>
                <c:pt idx="500">
                  <c:v>0.75859953703703709</c:v>
                </c:pt>
                <c:pt idx="501">
                  <c:v>0.75861111111111112</c:v>
                </c:pt>
                <c:pt idx="502">
                  <c:v>0.75861111111111112</c:v>
                </c:pt>
                <c:pt idx="503">
                  <c:v>0.75862268518518516</c:v>
                </c:pt>
                <c:pt idx="504">
                  <c:v>0.75862268518518516</c:v>
                </c:pt>
                <c:pt idx="505">
                  <c:v>0.75863425925925931</c:v>
                </c:pt>
                <c:pt idx="506">
                  <c:v>0.75863425925925931</c:v>
                </c:pt>
                <c:pt idx="507">
                  <c:v>0.75864583333333335</c:v>
                </c:pt>
                <c:pt idx="508">
                  <c:v>0.75865740740740739</c:v>
                </c:pt>
                <c:pt idx="509">
                  <c:v>0.75865740740740739</c:v>
                </c:pt>
                <c:pt idx="510">
                  <c:v>0.75866898148148143</c:v>
                </c:pt>
                <c:pt idx="511">
                  <c:v>0.75866898148148143</c:v>
                </c:pt>
                <c:pt idx="512">
                  <c:v>0.75868055555555558</c:v>
                </c:pt>
                <c:pt idx="513">
                  <c:v>0.75868055555555558</c:v>
                </c:pt>
                <c:pt idx="514">
                  <c:v>0.75869212962962962</c:v>
                </c:pt>
                <c:pt idx="515">
                  <c:v>0.75869212962962962</c:v>
                </c:pt>
                <c:pt idx="516">
                  <c:v>0.75870370370370366</c:v>
                </c:pt>
                <c:pt idx="517">
                  <c:v>0.75870370370370366</c:v>
                </c:pt>
                <c:pt idx="518">
                  <c:v>0.75871527777777781</c:v>
                </c:pt>
                <c:pt idx="519">
                  <c:v>0.75871527777777781</c:v>
                </c:pt>
                <c:pt idx="520">
                  <c:v>0.75872685185185185</c:v>
                </c:pt>
                <c:pt idx="521">
                  <c:v>0.75872685185185185</c:v>
                </c:pt>
                <c:pt idx="522">
                  <c:v>0.75873842592592589</c:v>
                </c:pt>
                <c:pt idx="523">
                  <c:v>0.75875000000000004</c:v>
                </c:pt>
                <c:pt idx="524">
                  <c:v>0.75875000000000004</c:v>
                </c:pt>
                <c:pt idx="525">
                  <c:v>0.75876157407407407</c:v>
                </c:pt>
                <c:pt idx="526">
                  <c:v>0.75876157407407407</c:v>
                </c:pt>
                <c:pt idx="527">
                  <c:v>0.75877314814814811</c:v>
                </c:pt>
                <c:pt idx="528">
                  <c:v>0.75877314814814811</c:v>
                </c:pt>
                <c:pt idx="529">
                  <c:v>0.75878472222222226</c:v>
                </c:pt>
                <c:pt idx="530">
                  <c:v>0.75878472222222226</c:v>
                </c:pt>
                <c:pt idx="531">
                  <c:v>0.7587962962962963</c:v>
                </c:pt>
                <c:pt idx="532">
                  <c:v>0.7587962962962963</c:v>
                </c:pt>
                <c:pt idx="533">
                  <c:v>0.75880787037037034</c:v>
                </c:pt>
                <c:pt idx="534">
                  <c:v>0.75880787037037034</c:v>
                </c:pt>
                <c:pt idx="535">
                  <c:v>0.75881944444444449</c:v>
                </c:pt>
                <c:pt idx="536">
                  <c:v>0.75883101851851853</c:v>
                </c:pt>
                <c:pt idx="537">
                  <c:v>0.75883101851851853</c:v>
                </c:pt>
                <c:pt idx="538">
                  <c:v>0.75884259259259257</c:v>
                </c:pt>
                <c:pt idx="539">
                  <c:v>0.75884259259259257</c:v>
                </c:pt>
                <c:pt idx="540">
                  <c:v>0.75885416666666672</c:v>
                </c:pt>
                <c:pt idx="541">
                  <c:v>0.75885416666666672</c:v>
                </c:pt>
                <c:pt idx="542">
                  <c:v>0.75886574074074076</c:v>
                </c:pt>
                <c:pt idx="543">
                  <c:v>0.75886574074074076</c:v>
                </c:pt>
                <c:pt idx="544">
                  <c:v>0.7588773148148148</c:v>
                </c:pt>
                <c:pt idx="545">
                  <c:v>0.7588773148148148</c:v>
                </c:pt>
                <c:pt idx="546">
                  <c:v>0.75888888888888884</c:v>
                </c:pt>
                <c:pt idx="547">
                  <c:v>0.75888888888888884</c:v>
                </c:pt>
                <c:pt idx="548">
                  <c:v>0.75890046296296299</c:v>
                </c:pt>
                <c:pt idx="549">
                  <c:v>0.75890046296296299</c:v>
                </c:pt>
                <c:pt idx="550">
                  <c:v>0.75891203703703702</c:v>
                </c:pt>
                <c:pt idx="551">
                  <c:v>0.75891203703703702</c:v>
                </c:pt>
                <c:pt idx="552">
                  <c:v>0.75892361111111106</c:v>
                </c:pt>
                <c:pt idx="553">
                  <c:v>0.75892361111111106</c:v>
                </c:pt>
                <c:pt idx="554">
                  <c:v>0.75893518518518521</c:v>
                </c:pt>
                <c:pt idx="555">
                  <c:v>0.75893518518518521</c:v>
                </c:pt>
                <c:pt idx="556">
                  <c:v>0.75894675925925925</c:v>
                </c:pt>
                <c:pt idx="557">
                  <c:v>0.75894675925925925</c:v>
                </c:pt>
                <c:pt idx="558">
                  <c:v>0.75895833333333329</c:v>
                </c:pt>
                <c:pt idx="559">
                  <c:v>0.75896990740740744</c:v>
                </c:pt>
                <c:pt idx="560">
                  <c:v>0.75896990740740744</c:v>
                </c:pt>
                <c:pt idx="561">
                  <c:v>0.75898148148148148</c:v>
                </c:pt>
                <c:pt idx="562">
                  <c:v>0.75898148148148148</c:v>
                </c:pt>
                <c:pt idx="563">
                  <c:v>0.75899305555555552</c:v>
                </c:pt>
                <c:pt idx="564">
                  <c:v>0.75899305555555552</c:v>
                </c:pt>
                <c:pt idx="565">
                  <c:v>0.75900462962962967</c:v>
                </c:pt>
                <c:pt idx="566">
                  <c:v>0.75900462962962967</c:v>
                </c:pt>
                <c:pt idx="567">
                  <c:v>0.75901620370370371</c:v>
                </c:pt>
                <c:pt idx="568">
                  <c:v>0.75901620370370371</c:v>
                </c:pt>
                <c:pt idx="569">
                  <c:v>0.75902777777777775</c:v>
                </c:pt>
                <c:pt idx="570">
                  <c:v>0.75902777777777775</c:v>
                </c:pt>
                <c:pt idx="571">
                  <c:v>0.7590393518518519</c:v>
                </c:pt>
                <c:pt idx="572">
                  <c:v>0.7590393518518519</c:v>
                </c:pt>
                <c:pt idx="573">
                  <c:v>0.75905092592592593</c:v>
                </c:pt>
                <c:pt idx="574">
                  <c:v>0.75905092592592593</c:v>
                </c:pt>
                <c:pt idx="575">
                  <c:v>0.75906249999999997</c:v>
                </c:pt>
                <c:pt idx="576">
                  <c:v>0.75907407407407412</c:v>
                </c:pt>
                <c:pt idx="577">
                  <c:v>0.75907407407407412</c:v>
                </c:pt>
                <c:pt idx="578">
                  <c:v>0.75908564814814816</c:v>
                </c:pt>
                <c:pt idx="579">
                  <c:v>0.75908564814814816</c:v>
                </c:pt>
                <c:pt idx="580">
                  <c:v>0.7590972222222222</c:v>
                </c:pt>
                <c:pt idx="581">
                  <c:v>0.7590972222222222</c:v>
                </c:pt>
                <c:pt idx="582">
                  <c:v>0.75910879629629635</c:v>
                </c:pt>
                <c:pt idx="583">
                  <c:v>0.75910879629629635</c:v>
                </c:pt>
                <c:pt idx="584">
                  <c:v>0.75912037037037039</c:v>
                </c:pt>
                <c:pt idx="585">
                  <c:v>0.75912037037037039</c:v>
                </c:pt>
                <c:pt idx="586">
                  <c:v>0.75913194444444443</c:v>
                </c:pt>
                <c:pt idx="587">
                  <c:v>0.75913194444444443</c:v>
                </c:pt>
                <c:pt idx="588">
                  <c:v>0.75914351851851847</c:v>
                </c:pt>
                <c:pt idx="589">
                  <c:v>0.75914351851851847</c:v>
                </c:pt>
                <c:pt idx="590">
                  <c:v>0.75915509259259262</c:v>
                </c:pt>
                <c:pt idx="591">
                  <c:v>0.75915509259259262</c:v>
                </c:pt>
                <c:pt idx="592">
                  <c:v>0.75916666666666666</c:v>
                </c:pt>
                <c:pt idx="593">
                  <c:v>0.75916666666666666</c:v>
                </c:pt>
                <c:pt idx="594">
                  <c:v>0.7591782407407407</c:v>
                </c:pt>
                <c:pt idx="595">
                  <c:v>0.7591782407407407</c:v>
                </c:pt>
                <c:pt idx="596">
                  <c:v>0.75918981481481485</c:v>
                </c:pt>
                <c:pt idx="597">
                  <c:v>0.75920138888888888</c:v>
                </c:pt>
                <c:pt idx="598">
                  <c:v>0.75920138888888888</c:v>
                </c:pt>
                <c:pt idx="599">
                  <c:v>0.75921296296296292</c:v>
                </c:pt>
                <c:pt idx="600">
                  <c:v>0.75921296296296292</c:v>
                </c:pt>
                <c:pt idx="601">
                  <c:v>0.75922453703703707</c:v>
                </c:pt>
                <c:pt idx="602">
                  <c:v>0.75922453703703707</c:v>
                </c:pt>
                <c:pt idx="603">
                  <c:v>0.75923611111111111</c:v>
                </c:pt>
                <c:pt idx="604">
                  <c:v>0.75923611111111111</c:v>
                </c:pt>
                <c:pt idx="605">
                  <c:v>0.75924768518518515</c:v>
                </c:pt>
                <c:pt idx="606">
                  <c:v>0.75924768518518515</c:v>
                </c:pt>
                <c:pt idx="607">
                  <c:v>0.7592592592592593</c:v>
                </c:pt>
                <c:pt idx="608">
                  <c:v>0.7592592592592593</c:v>
                </c:pt>
                <c:pt idx="609">
                  <c:v>0.75927083333333334</c:v>
                </c:pt>
                <c:pt idx="610">
                  <c:v>0.75927083333333334</c:v>
                </c:pt>
                <c:pt idx="611">
                  <c:v>0.75928240740740738</c:v>
                </c:pt>
                <c:pt idx="612">
                  <c:v>0.75929398148148153</c:v>
                </c:pt>
                <c:pt idx="613">
                  <c:v>0.75929398148148153</c:v>
                </c:pt>
                <c:pt idx="614">
                  <c:v>0.75930555555555557</c:v>
                </c:pt>
                <c:pt idx="615">
                  <c:v>0.75930555555555557</c:v>
                </c:pt>
                <c:pt idx="616">
                  <c:v>0.75931712962962961</c:v>
                </c:pt>
                <c:pt idx="617">
                  <c:v>0.75931712962962961</c:v>
                </c:pt>
                <c:pt idx="618">
                  <c:v>0.75932870370370376</c:v>
                </c:pt>
                <c:pt idx="619">
                  <c:v>0.75932870370370376</c:v>
                </c:pt>
                <c:pt idx="620">
                  <c:v>0.75934027777777779</c:v>
                </c:pt>
                <c:pt idx="621">
                  <c:v>0.75934027777777779</c:v>
                </c:pt>
                <c:pt idx="622">
                  <c:v>0.75935185185185183</c:v>
                </c:pt>
                <c:pt idx="623">
                  <c:v>0.75935185185185183</c:v>
                </c:pt>
                <c:pt idx="624">
                  <c:v>0.75936342592592587</c:v>
                </c:pt>
                <c:pt idx="625">
                  <c:v>0.75936342592592587</c:v>
                </c:pt>
                <c:pt idx="626">
                  <c:v>0.75937500000000002</c:v>
                </c:pt>
                <c:pt idx="627">
                  <c:v>0.75937500000000002</c:v>
                </c:pt>
                <c:pt idx="628">
                  <c:v>0.75938657407407406</c:v>
                </c:pt>
                <c:pt idx="629">
                  <c:v>0.75938657407407406</c:v>
                </c:pt>
                <c:pt idx="630">
                  <c:v>0.7593981481481481</c:v>
                </c:pt>
                <c:pt idx="631">
                  <c:v>0.75940972222222225</c:v>
                </c:pt>
                <c:pt idx="632">
                  <c:v>0.75940972222222225</c:v>
                </c:pt>
                <c:pt idx="633">
                  <c:v>0.75942129629629629</c:v>
                </c:pt>
                <c:pt idx="634">
                  <c:v>0.75942129629629629</c:v>
                </c:pt>
                <c:pt idx="635">
                  <c:v>0.75943287037037033</c:v>
                </c:pt>
                <c:pt idx="636">
                  <c:v>0.75943287037037033</c:v>
                </c:pt>
                <c:pt idx="637">
                  <c:v>0.75944444444444448</c:v>
                </c:pt>
                <c:pt idx="638">
                  <c:v>0.75944444444444448</c:v>
                </c:pt>
                <c:pt idx="639">
                  <c:v>0.75945601851851852</c:v>
                </c:pt>
                <c:pt idx="640">
                  <c:v>0.75945601851851852</c:v>
                </c:pt>
                <c:pt idx="641">
                  <c:v>0.75946759259259256</c:v>
                </c:pt>
                <c:pt idx="642">
                  <c:v>0.75946759259259256</c:v>
                </c:pt>
                <c:pt idx="643">
                  <c:v>0.75947916666666671</c:v>
                </c:pt>
                <c:pt idx="644">
                  <c:v>0.75947916666666671</c:v>
                </c:pt>
                <c:pt idx="645">
                  <c:v>0.75949074074074074</c:v>
                </c:pt>
                <c:pt idx="646">
                  <c:v>0.75949074074074074</c:v>
                </c:pt>
                <c:pt idx="647">
                  <c:v>0.75950231481481478</c:v>
                </c:pt>
                <c:pt idx="648">
                  <c:v>0.75951388888888893</c:v>
                </c:pt>
                <c:pt idx="649">
                  <c:v>0.75951388888888893</c:v>
                </c:pt>
                <c:pt idx="650">
                  <c:v>0.75952546296296297</c:v>
                </c:pt>
                <c:pt idx="651">
                  <c:v>0.75952546296296297</c:v>
                </c:pt>
                <c:pt idx="652">
                  <c:v>0.75953703703703701</c:v>
                </c:pt>
                <c:pt idx="653">
                  <c:v>0.75953703703703701</c:v>
                </c:pt>
                <c:pt idx="654">
                  <c:v>0.75954861111111116</c:v>
                </c:pt>
                <c:pt idx="655">
                  <c:v>0.75954861111111116</c:v>
                </c:pt>
                <c:pt idx="656">
                  <c:v>0.7595601851851852</c:v>
                </c:pt>
                <c:pt idx="657">
                  <c:v>0.7595601851851852</c:v>
                </c:pt>
                <c:pt idx="658">
                  <c:v>0.75957175925925924</c:v>
                </c:pt>
                <c:pt idx="659">
                  <c:v>0.75957175925925924</c:v>
                </c:pt>
                <c:pt idx="660">
                  <c:v>0.75958333333333339</c:v>
                </c:pt>
                <c:pt idx="661">
                  <c:v>0.75958333333333339</c:v>
                </c:pt>
                <c:pt idx="662">
                  <c:v>0.75959490740740743</c:v>
                </c:pt>
                <c:pt idx="663">
                  <c:v>0.75960648148148147</c:v>
                </c:pt>
                <c:pt idx="664">
                  <c:v>0.75960648148148147</c:v>
                </c:pt>
                <c:pt idx="665">
                  <c:v>0.7596180555555555</c:v>
                </c:pt>
                <c:pt idx="666">
                  <c:v>0.7596180555555555</c:v>
                </c:pt>
                <c:pt idx="667">
                  <c:v>0.75962962962962965</c:v>
                </c:pt>
                <c:pt idx="668">
                  <c:v>0.75962962962962965</c:v>
                </c:pt>
                <c:pt idx="669">
                  <c:v>0.75964120370370369</c:v>
                </c:pt>
                <c:pt idx="670">
                  <c:v>0.75964120370370369</c:v>
                </c:pt>
                <c:pt idx="671">
                  <c:v>0.75965277777777773</c:v>
                </c:pt>
                <c:pt idx="672">
                  <c:v>0.75965277777777773</c:v>
                </c:pt>
                <c:pt idx="673">
                  <c:v>0.75966435185185188</c:v>
                </c:pt>
                <c:pt idx="674">
                  <c:v>0.75966435185185188</c:v>
                </c:pt>
                <c:pt idx="675">
                  <c:v>0.75967592592592592</c:v>
                </c:pt>
                <c:pt idx="676">
                  <c:v>0.75967592592592592</c:v>
                </c:pt>
                <c:pt idx="677">
                  <c:v>0.75968749999999996</c:v>
                </c:pt>
                <c:pt idx="678">
                  <c:v>0.75968749999999996</c:v>
                </c:pt>
                <c:pt idx="679">
                  <c:v>0.75969907407407411</c:v>
                </c:pt>
                <c:pt idx="680">
                  <c:v>0.75971064814814815</c:v>
                </c:pt>
                <c:pt idx="681">
                  <c:v>0.75971064814814815</c:v>
                </c:pt>
                <c:pt idx="682">
                  <c:v>0.75972222222222219</c:v>
                </c:pt>
                <c:pt idx="683">
                  <c:v>0.75972222222222219</c:v>
                </c:pt>
                <c:pt idx="684">
                  <c:v>0.75973379629629634</c:v>
                </c:pt>
                <c:pt idx="685">
                  <c:v>0.75973379629629634</c:v>
                </c:pt>
                <c:pt idx="686">
                  <c:v>0.75974537037037038</c:v>
                </c:pt>
                <c:pt idx="687">
                  <c:v>0.75974537037037038</c:v>
                </c:pt>
                <c:pt idx="688">
                  <c:v>0.75975694444444442</c:v>
                </c:pt>
                <c:pt idx="689">
                  <c:v>0.75975694444444442</c:v>
                </c:pt>
                <c:pt idx="690">
                  <c:v>0.75976851851851857</c:v>
                </c:pt>
                <c:pt idx="691">
                  <c:v>0.75976851851851857</c:v>
                </c:pt>
                <c:pt idx="692">
                  <c:v>0.7597800925925926</c:v>
                </c:pt>
                <c:pt idx="693">
                  <c:v>0.7597800925925926</c:v>
                </c:pt>
                <c:pt idx="694">
                  <c:v>0.75979166666666664</c:v>
                </c:pt>
                <c:pt idx="695">
                  <c:v>0.75979166666666664</c:v>
                </c:pt>
                <c:pt idx="696">
                  <c:v>0.75980324074074079</c:v>
                </c:pt>
                <c:pt idx="697">
                  <c:v>0.75981481481481483</c:v>
                </c:pt>
                <c:pt idx="698">
                  <c:v>0.75981481481481483</c:v>
                </c:pt>
                <c:pt idx="699">
                  <c:v>0.75982638888888887</c:v>
                </c:pt>
                <c:pt idx="700">
                  <c:v>0.75982638888888887</c:v>
                </c:pt>
                <c:pt idx="701">
                  <c:v>0.75983796296296291</c:v>
                </c:pt>
                <c:pt idx="702">
                  <c:v>0.75983796296296291</c:v>
                </c:pt>
                <c:pt idx="703">
                  <c:v>0.75984953703703706</c:v>
                </c:pt>
                <c:pt idx="704">
                  <c:v>0.75984953703703706</c:v>
                </c:pt>
                <c:pt idx="705">
                  <c:v>0.7598611111111111</c:v>
                </c:pt>
                <c:pt idx="706">
                  <c:v>0.7598611111111111</c:v>
                </c:pt>
                <c:pt idx="707">
                  <c:v>0.75987268518518514</c:v>
                </c:pt>
                <c:pt idx="708">
                  <c:v>0.75987268518518514</c:v>
                </c:pt>
                <c:pt idx="709">
                  <c:v>0.75988425925925929</c:v>
                </c:pt>
                <c:pt idx="710">
                  <c:v>0.75988425925925929</c:v>
                </c:pt>
                <c:pt idx="711">
                  <c:v>0.75989583333333333</c:v>
                </c:pt>
                <c:pt idx="712">
                  <c:v>0.75989583333333333</c:v>
                </c:pt>
                <c:pt idx="713">
                  <c:v>0.75990740740740736</c:v>
                </c:pt>
                <c:pt idx="714">
                  <c:v>0.75991898148148151</c:v>
                </c:pt>
                <c:pt idx="715">
                  <c:v>0.75991898148148151</c:v>
                </c:pt>
                <c:pt idx="716">
                  <c:v>0.75993055555555555</c:v>
                </c:pt>
                <c:pt idx="717">
                  <c:v>0.75993055555555555</c:v>
                </c:pt>
                <c:pt idx="718">
                  <c:v>0.75994212962962959</c:v>
                </c:pt>
                <c:pt idx="719">
                  <c:v>0.75994212962962959</c:v>
                </c:pt>
                <c:pt idx="720">
                  <c:v>0.75995370370370374</c:v>
                </c:pt>
                <c:pt idx="721">
                  <c:v>0.75995370370370374</c:v>
                </c:pt>
                <c:pt idx="722">
                  <c:v>0.75996527777777778</c:v>
                </c:pt>
                <c:pt idx="723">
                  <c:v>0.75996527777777778</c:v>
                </c:pt>
                <c:pt idx="724">
                  <c:v>0.75997685185185182</c:v>
                </c:pt>
                <c:pt idx="725">
                  <c:v>0.75997685185185182</c:v>
                </c:pt>
                <c:pt idx="726">
                  <c:v>0.75998842592592597</c:v>
                </c:pt>
                <c:pt idx="727">
                  <c:v>0.75998842592592597</c:v>
                </c:pt>
                <c:pt idx="728">
                  <c:v>0.76</c:v>
                </c:pt>
                <c:pt idx="729">
                  <c:v>0.76001157407407405</c:v>
                </c:pt>
                <c:pt idx="730">
                  <c:v>0.76001157407407405</c:v>
                </c:pt>
                <c:pt idx="731">
                  <c:v>0.7600231481481482</c:v>
                </c:pt>
                <c:pt idx="732">
                  <c:v>0.7600231481481482</c:v>
                </c:pt>
                <c:pt idx="733">
                  <c:v>0.76003472222222224</c:v>
                </c:pt>
                <c:pt idx="734">
                  <c:v>0.76003472222222224</c:v>
                </c:pt>
                <c:pt idx="735">
                  <c:v>0.76004629629629628</c:v>
                </c:pt>
                <c:pt idx="736">
                  <c:v>0.76004629629629628</c:v>
                </c:pt>
                <c:pt idx="737">
                  <c:v>0.76005787037037043</c:v>
                </c:pt>
                <c:pt idx="738">
                  <c:v>0.76005787037037043</c:v>
                </c:pt>
                <c:pt idx="739">
                  <c:v>0.76006944444444446</c:v>
                </c:pt>
                <c:pt idx="740">
                  <c:v>0.76006944444444446</c:v>
                </c:pt>
                <c:pt idx="741">
                  <c:v>0.7600810185185185</c:v>
                </c:pt>
                <c:pt idx="742">
                  <c:v>0.7600810185185185</c:v>
                </c:pt>
                <c:pt idx="743">
                  <c:v>0.76009259259259254</c:v>
                </c:pt>
                <c:pt idx="744">
                  <c:v>0.76010416666666669</c:v>
                </c:pt>
                <c:pt idx="745">
                  <c:v>0.76010416666666669</c:v>
                </c:pt>
                <c:pt idx="746">
                  <c:v>0.76011574074074073</c:v>
                </c:pt>
                <c:pt idx="747">
                  <c:v>0.76011574074074073</c:v>
                </c:pt>
                <c:pt idx="748">
                  <c:v>0.76012731481481477</c:v>
                </c:pt>
                <c:pt idx="749">
                  <c:v>0.76012731481481477</c:v>
                </c:pt>
                <c:pt idx="750">
                  <c:v>0.76013888888888892</c:v>
                </c:pt>
                <c:pt idx="751">
                  <c:v>0.76013888888888892</c:v>
                </c:pt>
                <c:pt idx="752">
                  <c:v>0.76015046296296296</c:v>
                </c:pt>
                <c:pt idx="753">
                  <c:v>0.76015046296296296</c:v>
                </c:pt>
                <c:pt idx="754">
                  <c:v>0.760162037037037</c:v>
                </c:pt>
                <c:pt idx="755">
                  <c:v>0.760162037037037</c:v>
                </c:pt>
                <c:pt idx="756">
                  <c:v>0.76017361111111115</c:v>
                </c:pt>
                <c:pt idx="757">
                  <c:v>0.76017361111111115</c:v>
                </c:pt>
                <c:pt idx="758">
                  <c:v>0.76018518518518519</c:v>
                </c:pt>
                <c:pt idx="759">
                  <c:v>0.76019675925925922</c:v>
                </c:pt>
                <c:pt idx="760">
                  <c:v>0.76019675925925922</c:v>
                </c:pt>
                <c:pt idx="761">
                  <c:v>0.76020833333333337</c:v>
                </c:pt>
                <c:pt idx="762">
                  <c:v>0.76020833333333337</c:v>
                </c:pt>
                <c:pt idx="763">
                  <c:v>0.76021990740740741</c:v>
                </c:pt>
                <c:pt idx="764">
                  <c:v>0.76021990740740741</c:v>
                </c:pt>
                <c:pt idx="765">
                  <c:v>0.76023148148148145</c:v>
                </c:pt>
                <c:pt idx="766">
                  <c:v>0.76023148148148145</c:v>
                </c:pt>
                <c:pt idx="767">
                  <c:v>0.7602430555555556</c:v>
                </c:pt>
                <c:pt idx="768">
                  <c:v>0.7602430555555556</c:v>
                </c:pt>
                <c:pt idx="769">
                  <c:v>0.76025462962962964</c:v>
                </c:pt>
                <c:pt idx="770">
                  <c:v>0.76025462962962964</c:v>
                </c:pt>
                <c:pt idx="771">
                  <c:v>0.76026620370370368</c:v>
                </c:pt>
                <c:pt idx="772">
                  <c:v>0.76026620370370368</c:v>
                </c:pt>
                <c:pt idx="773">
                  <c:v>0.76027777777777783</c:v>
                </c:pt>
                <c:pt idx="774">
                  <c:v>0.76027777777777783</c:v>
                </c:pt>
                <c:pt idx="775">
                  <c:v>0.76028935185185187</c:v>
                </c:pt>
                <c:pt idx="776">
                  <c:v>0.76030092592592591</c:v>
                </c:pt>
                <c:pt idx="777">
                  <c:v>0.76030092592592591</c:v>
                </c:pt>
                <c:pt idx="778">
                  <c:v>0.76031249999999995</c:v>
                </c:pt>
                <c:pt idx="779">
                  <c:v>0.76031249999999995</c:v>
                </c:pt>
                <c:pt idx="780">
                  <c:v>0.7603240740740741</c:v>
                </c:pt>
                <c:pt idx="781">
                  <c:v>0.7603240740740741</c:v>
                </c:pt>
                <c:pt idx="782">
                  <c:v>0.76033564814814814</c:v>
                </c:pt>
                <c:pt idx="783">
                  <c:v>0.76033564814814814</c:v>
                </c:pt>
                <c:pt idx="784">
                  <c:v>0.76034722222222217</c:v>
                </c:pt>
                <c:pt idx="785">
                  <c:v>0.76034722222222217</c:v>
                </c:pt>
                <c:pt idx="786">
                  <c:v>0.76035879629629632</c:v>
                </c:pt>
                <c:pt idx="787">
                  <c:v>0.76035879629629632</c:v>
                </c:pt>
                <c:pt idx="788">
                  <c:v>0.76037037037037036</c:v>
                </c:pt>
                <c:pt idx="789">
                  <c:v>0.76037037037037036</c:v>
                </c:pt>
                <c:pt idx="790">
                  <c:v>0.7603819444444444</c:v>
                </c:pt>
                <c:pt idx="791">
                  <c:v>0.7603819444444444</c:v>
                </c:pt>
                <c:pt idx="792">
                  <c:v>0.76039351851851855</c:v>
                </c:pt>
                <c:pt idx="793">
                  <c:v>0.76040509259259259</c:v>
                </c:pt>
                <c:pt idx="794">
                  <c:v>0.76040509259259259</c:v>
                </c:pt>
                <c:pt idx="795">
                  <c:v>0.76041666666666663</c:v>
                </c:pt>
                <c:pt idx="796">
                  <c:v>0.76041666666666663</c:v>
                </c:pt>
                <c:pt idx="797">
                  <c:v>0.76042824074074078</c:v>
                </c:pt>
                <c:pt idx="798">
                  <c:v>0.76042824074074078</c:v>
                </c:pt>
                <c:pt idx="799">
                  <c:v>0.76043981481481482</c:v>
                </c:pt>
                <c:pt idx="800">
                  <c:v>0.76043981481481482</c:v>
                </c:pt>
                <c:pt idx="801">
                  <c:v>0.76045138888888886</c:v>
                </c:pt>
                <c:pt idx="802">
                  <c:v>0.76045138888888886</c:v>
                </c:pt>
                <c:pt idx="803">
                  <c:v>0.76046296296296301</c:v>
                </c:pt>
                <c:pt idx="804">
                  <c:v>0.76046296296296301</c:v>
                </c:pt>
                <c:pt idx="805">
                  <c:v>0.76047453703703705</c:v>
                </c:pt>
                <c:pt idx="806">
                  <c:v>0.76047453703703705</c:v>
                </c:pt>
                <c:pt idx="807">
                  <c:v>0.76048611111111108</c:v>
                </c:pt>
                <c:pt idx="808">
                  <c:v>0.76048611111111108</c:v>
                </c:pt>
                <c:pt idx="809">
                  <c:v>0.76049768518518523</c:v>
                </c:pt>
                <c:pt idx="810">
                  <c:v>0.76050925925925927</c:v>
                </c:pt>
                <c:pt idx="811">
                  <c:v>0.76050925925925927</c:v>
                </c:pt>
                <c:pt idx="812">
                  <c:v>0.76052083333333331</c:v>
                </c:pt>
                <c:pt idx="813">
                  <c:v>0.76052083333333331</c:v>
                </c:pt>
                <c:pt idx="814">
                  <c:v>0.76053240740740746</c:v>
                </c:pt>
                <c:pt idx="815">
                  <c:v>0.76053240740740746</c:v>
                </c:pt>
                <c:pt idx="816">
                  <c:v>0.7605439814814815</c:v>
                </c:pt>
                <c:pt idx="817">
                  <c:v>0.7605439814814815</c:v>
                </c:pt>
                <c:pt idx="818">
                  <c:v>0.76055555555555554</c:v>
                </c:pt>
                <c:pt idx="819">
                  <c:v>0.76055555555555554</c:v>
                </c:pt>
                <c:pt idx="820">
                  <c:v>0.76056712962962958</c:v>
                </c:pt>
                <c:pt idx="821">
                  <c:v>0.76056712962962958</c:v>
                </c:pt>
                <c:pt idx="822">
                  <c:v>0.76057870370370373</c:v>
                </c:pt>
                <c:pt idx="823">
                  <c:v>0.76057870370370373</c:v>
                </c:pt>
                <c:pt idx="824">
                  <c:v>0.76059027777777777</c:v>
                </c:pt>
                <c:pt idx="825">
                  <c:v>0.76059027777777777</c:v>
                </c:pt>
                <c:pt idx="826">
                  <c:v>0.76060185185185181</c:v>
                </c:pt>
                <c:pt idx="827">
                  <c:v>0.76060185185185181</c:v>
                </c:pt>
                <c:pt idx="828">
                  <c:v>0.76061342592592596</c:v>
                </c:pt>
                <c:pt idx="829">
                  <c:v>0.76061342592592596</c:v>
                </c:pt>
                <c:pt idx="830">
                  <c:v>0.760625</c:v>
                </c:pt>
                <c:pt idx="831">
                  <c:v>0.76063657407407403</c:v>
                </c:pt>
                <c:pt idx="832">
                  <c:v>0.76063657407407403</c:v>
                </c:pt>
                <c:pt idx="833">
                  <c:v>0.76064814814814818</c:v>
                </c:pt>
                <c:pt idx="834">
                  <c:v>0.76064814814814818</c:v>
                </c:pt>
                <c:pt idx="835">
                  <c:v>0.76065972222222222</c:v>
                </c:pt>
                <c:pt idx="836">
                  <c:v>0.76065972222222222</c:v>
                </c:pt>
                <c:pt idx="837">
                  <c:v>0.76067129629629626</c:v>
                </c:pt>
                <c:pt idx="838">
                  <c:v>0.76067129629629626</c:v>
                </c:pt>
                <c:pt idx="839">
                  <c:v>0.76068287037037041</c:v>
                </c:pt>
                <c:pt idx="840">
                  <c:v>0.76068287037037041</c:v>
                </c:pt>
                <c:pt idx="841">
                  <c:v>0.76069444444444445</c:v>
                </c:pt>
                <c:pt idx="842">
                  <c:v>0.76069444444444445</c:v>
                </c:pt>
                <c:pt idx="843">
                  <c:v>0.76070601851851849</c:v>
                </c:pt>
                <c:pt idx="844">
                  <c:v>0.76071759259259264</c:v>
                </c:pt>
                <c:pt idx="845">
                  <c:v>0.76071759259259264</c:v>
                </c:pt>
                <c:pt idx="846">
                  <c:v>0.76072916666666668</c:v>
                </c:pt>
                <c:pt idx="847">
                  <c:v>0.76072916666666668</c:v>
                </c:pt>
                <c:pt idx="848">
                  <c:v>0.76074074074074072</c:v>
                </c:pt>
                <c:pt idx="849">
                  <c:v>0.76074074074074072</c:v>
                </c:pt>
                <c:pt idx="850">
                  <c:v>0.76075231481481487</c:v>
                </c:pt>
                <c:pt idx="851">
                  <c:v>0.76075231481481487</c:v>
                </c:pt>
                <c:pt idx="852">
                  <c:v>0.76076388888888891</c:v>
                </c:pt>
                <c:pt idx="853">
                  <c:v>0.76076388888888891</c:v>
                </c:pt>
                <c:pt idx="854">
                  <c:v>0.76077546296296295</c:v>
                </c:pt>
                <c:pt idx="855">
                  <c:v>0.76077546296296295</c:v>
                </c:pt>
                <c:pt idx="856">
                  <c:v>0.76078703703703698</c:v>
                </c:pt>
                <c:pt idx="857">
                  <c:v>0.76078703703703698</c:v>
                </c:pt>
                <c:pt idx="858">
                  <c:v>0.76079861111111113</c:v>
                </c:pt>
                <c:pt idx="859">
                  <c:v>0.76079861111111113</c:v>
                </c:pt>
                <c:pt idx="860">
                  <c:v>0.76081018518518517</c:v>
                </c:pt>
                <c:pt idx="861">
                  <c:v>0.76082175925925921</c:v>
                </c:pt>
                <c:pt idx="862">
                  <c:v>0.76082175925925921</c:v>
                </c:pt>
                <c:pt idx="863">
                  <c:v>0.76083333333333336</c:v>
                </c:pt>
                <c:pt idx="864">
                  <c:v>0.76083333333333336</c:v>
                </c:pt>
                <c:pt idx="865">
                  <c:v>0.7608449074074074</c:v>
                </c:pt>
                <c:pt idx="866">
                  <c:v>0.7608449074074074</c:v>
                </c:pt>
                <c:pt idx="867">
                  <c:v>0.76085648148148144</c:v>
                </c:pt>
                <c:pt idx="868">
                  <c:v>0.76085648148148144</c:v>
                </c:pt>
                <c:pt idx="869">
                  <c:v>0.76086805555555559</c:v>
                </c:pt>
                <c:pt idx="870">
                  <c:v>0.76086805555555559</c:v>
                </c:pt>
                <c:pt idx="871">
                  <c:v>0.76087962962962963</c:v>
                </c:pt>
                <c:pt idx="872">
                  <c:v>0.76087962962962963</c:v>
                </c:pt>
                <c:pt idx="873">
                  <c:v>0.76089120370370367</c:v>
                </c:pt>
                <c:pt idx="874">
                  <c:v>0.76089120370370367</c:v>
                </c:pt>
                <c:pt idx="875">
                  <c:v>0.76090277777777782</c:v>
                </c:pt>
                <c:pt idx="876">
                  <c:v>0.76091435185185186</c:v>
                </c:pt>
                <c:pt idx="877">
                  <c:v>0.76091435185185186</c:v>
                </c:pt>
                <c:pt idx="878">
                  <c:v>0.76092592592592589</c:v>
                </c:pt>
                <c:pt idx="879">
                  <c:v>0.76092592592592589</c:v>
                </c:pt>
                <c:pt idx="880">
                  <c:v>0.76093750000000004</c:v>
                </c:pt>
                <c:pt idx="881">
                  <c:v>0.76093750000000004</c:v>
                </c:pt>
                <c:pt idx="882">
                  <c:v>0.76094907407407408</c:v>
                </c:pt>
                <c:pt idx="883">
                  <c:v>0.76094907407407408</c:v>
                </c:pt>
                <c:pt idx="884">
                  <c:v>0.76096064814814812</c:v>
                </c:pt>
                <c:pt idx="885">
                  <c:v>0.76096064814814812</c:v>
                </c:pt>
                <c:pt idx="886">
                  <c:v>0.76097222222222227</c:v>
                </c:pt>
                <c:pt idx="887">
                  <c:v>0.76097222222222227</c:v>
                </c:pt>
                <c:pt idx="888">
                  <c:v>0.76098379629629631</c:v>
                </c:pt>
                <c:pt idx="889">
                  <c:v>0.76098379629629631</c:v>
                </c:pt>
                <c:pt idx="890">
                  <c:v>0.76099537037037035</c:v>
                </c:pt>
                <c:pt idx="891">
                  <c:v>0.76099537037037035</c:v>
                </c:pt>
                <c:pt idx="892">
                  <c:v>0.7610069444444445</c:v>
                </c:pt>
                <c:pt idx="893">
                  <c:v>0.76101851851851854</c:v>
                </c:pt>
                <c:pt idx="894">
                  <c:v>0.76101851851851854</c:v>
                </c:pt>
                <c:pt idx="895">
                  <c:v>0.76103009259259258</c:v>
                </c:pt>
                <c:pt idx="896">
                  <c:v>0.76103009259259258</c:v>
                </c:pt>
                <c:pt idx="897">
                  <c:v>0.76104166666666662</c:v>
                </c:pt>
                <c:pt idx="898">
                  <c:v>0.76104166666666662</c:v>
                </c:pt>
                <c:pt idx="899">
                  <c:v>0.76105324074074077</c:v>
                </c:pt>
                <c:pt idx="900">
                  <c:v>0.76105324074074077</c:v>
                </c:pt>
                <c:pt idx="901">
                  <c:v>0.76106481481481481</c:v>
                </c:pt>
                <c:pt idx="902">
                  <c:v>0.76106481481481481</c:v>
                </c:pt>
                <c:pt idx="903">
                  <c:v>0.76107638888888884</c:v>
                </c:pt>
                <c:pt idx="904">
                  <c:v>0.76107638888888884</c:v>
                </c:pt>
                <c:pt idx="905">
                  <c:v>0.76108796296296299</c:v>
                </c:pt>
                <c:pt idx="906">
                  <c:v>0.76108796296296299</c:v>
                </c:pt>
                <c:pt idx="907">
                  <c:v>0.76109953703703703</c:v>
                </c:pt>
                <c:pt idx="908">
                  <c:v>0.76109953703703703</c:v>
                </c:pt>
                <c:pt idx="909">
                  <c:v>0.76111111111111107</c:v>
                </c:pt>
                <c:pt idx="910">
                  <c:v>0.76112268518518522</c:v>
                </c:pt>
                <c:pt idx="911">
                  <c:v>0.76112268518518522</c:v>
                </c:pt>
                <c:pt idx="912">
                  <c:v>0.76113425925925926</c:v>
                </c:pt>
                <c:pt idx="913">
                  <c:v>0.76113425925925926</c:v>
                </c:pt>
                <c:pt idx="914">
                  <c:v>0.7611458333333333</c:v>
                </c:pt>
                <c:pt idx="915">
                  <c:v>0.7611458333333333</c:v>
                </c:pt>
                <c:pt idx="916">
                  <c:v>0.76115740740740745</c:v>
                </c:pt>
                <c:pt idx="917">
                  <c:v>0.76115740740740745</c:v>
                </c:pt>
                <c:pt idx="918">
                  <c:v>0.76116898148148149</c:v>
                </c:pt>
                <c:pt idx="919">
                  <c:v>0.76116898148148149</c:v>
                </c:pt>
                <c:pt idx="920">
                  <c:v>0.76118055555555553</c:v>
                </c:pt>
                <c:pt idx="921">
                  <c:v>0.76118055555555553</c:v>
                </c:pt>
                <c:pt idx="922">
                  <c:v>0.76119212962962968</c:v>
                </c:pt>
                <c:pt idx="923">
                  <c:v>0.76119212962962968</c:v>
                </c:pt>
                <c:pt idx="924">
                  <c:v>0.76120370370370372</c:v>
                </c:pt>
                <c:pt idx="925">
                  <c:v>0.76121527777777775</c:v>
                </c:pt>
                <c:pt idx="926">
                  <c:v>0.76121527777777775</c:v>
                </c:pt>
                <c:pt idx="927">
                  <c:v>0.7612268518518519</c:v>
                </c:pt>
                <c:pt idx="928">
                  <c:v>0.7612268518518519</c:v>
                </c:pt>
                <c:pt idx="929">
                  <c:v>0.76123842592592594</c:v>
                </c:pt>
                <c:pt idx="930">
                  <c:v>0.76123842592592594</c:v>
                </c:pt>
                <c:pt idx="931">
                  <c:v>0.76124999999999998</c:v>
                </c:pt>
                <c:pt idx="932">
                  <c:v>0.76124999999999998</c:v>
                </c:pt>
                <c:pt idx="933">
                  <c:v>0.76126157407407402</c:v>
                </c:pt>
                <c:pt idx="934">
                  <c:v>0.76126157407407402</c:v>
                </c:pt>
                <c:pt idx="935">
                  <c:v>0.76127314814814817</c:v>
                </c:pt>
                <c:pt idx="936">
                  <c:v>0.76127314814814817</c:v>
                </c:pt>
                <c:pt idx="937">
                  <c:v>0.76128472222222221</c:v>
                </c:pt>
                <c:pt idx="938">
                  <c:v>0.76128472222222221</c:v>
                </c:pt>
                <c:pt idx="939">
                  <c:v>0.76129629629629625</c:v>
                </c:pt>
                <c:pt idx="940">
                  <c:v>0.7613078703703704</c:v>
                </c:pt>
                <c:pt idx="941">
                  <c:v>0.7613078703703704</c:v>
                </c:pt>
                <c:pt idx="942">
                  <c:v>0.76131944444444444</c:v>
                </c:pt>
                <c:pt idx="943">
                  <c:v>0.76131944444444444</c:v>
                </c:pt>
                <c:pt idx="944">
                  <c:v>0.76133101851851848</c:v>
                </c:pt>
                <c:pt idx="945">
                  <c:v>0.76133101851851848</c:v>
                </c:pt>
                <c:pt idx="946">
                  <c:v>0.76134259259259263</c:v>
                </c:pt>
                <c:pt idx="947">
                  <c:v>0.76134259259259263</c:v>
                </c:pt>
                <c:pt idx="948">
                  <c:v>0.76135416666666667</c:v>
                </c:pt>
                <c:pt idx="949">
                  <c:v>0.76135416666666667</c:v>
                </c:pt>
                <c:pt idx="950">
                  <c:v>0.7613657407407407</c:v>
                </c:pt>
                <c:pt idx="951">
                  <c:v>0.7613657407407407</c:v>
                </c:pt>
                <c:pt idx="952">
                  <c:v>0.76137731481481485</c:v>
                </c:pt>
                <c:pt idx="953">
                  <c:v>0.76137731481481485</c:v>
                </c:pt>
                <c:pt idx="954">
                  <c:v>0.76138888888888889</c:v>
                </c:pt>
                <c:pt idx="955">
                  <c:v>0.76138888888888889</c:v>
                </c:pt>
                <c:pt idx="956">
                  <c:v>0.76140046296296293</c:v>
                </c:pt>
                <c:pt idx="957">
                  <c:v>0.76140046296296293</c:v>
                </c:pt>
                <c:pt idx="958">
                  <c:v>0.76141203703703708</c:v>
                </c:pt>
                <c:pt idx="959">
                  <c:v>0.76142361111111112</c:v>
                </c:pt>
                <c:pt idx="960">
                  <c:v>0.76142361111111112</c:v>
                </c:pt>
                <c:pt idx="961">
                  <c:v>0.76143518518518516</c:v>
                </c:pt>
                <c:pt idx="962">
                  <c:v>0.76143518518518516</c:v>
                </c:pt>
                <c:pt idx="963">
                  <c:v>0.76144675925925931</c:v>
                </c:pt>
                <c:pt idx="964">
                  <c:v>0.76144675925925931</c:v>
                </c:pt>
                <c:pt idx="965">
                  <c:v>0.76145833333333335</c:v>
                </c:pt>
                <c:pt idx="966">
                  <c:v>0.76145833333333335</c:v>
                </c:pt>
                <c:pt idx="967">
                  <c:v>0.76146990740740739</c:v>
                </c:pt>
                <c:pt idx="968">
                  <c:v>0.76146990740740739</c:v>
                </c:pt>
                <c:pt idx="969">
                  <c:v>0.76148148148148154</c:v>
                </c:pt>
                <c:pt idx="970">
                  <c:v>0.76148148148148154</c:v>
                </c:pt>
                <c:pt idx="971">
                  <c:v>0.76149305555555558</c:v>
                </c:pt>
                <c:pt idx="972">
                  <c:v>0.76149305555555558</c:v>
                </c:pt>
                <c:pt idx="973">
                  <c:v>0.76150462962962961</c:v>
                </c:pt>
                <c:pt idx="974">
                  <c:v>0.76151620370370365</c:v>
                </c:pt>
                <c:pt idx="975">
                  <c:v>0.76151620370370365</c:v>
                </c:pt>
                <c:pt idx="976">
                  <c:v>0.7615277777777778</c:v>
                </c:pt>
                <c:pt idx="977">
                  <c:v>0.7615277777777778</c:v>
                </c:pt>
                <c:pt idx="978">
                  <c:v>0.76153935185185184</c:v>
                </c:pt>
                <c:pt idx="979">
                  <c:v>0.76153935185185184</c:v>
                </c:pt>
                <c:pt idx="980">
                  <c:v>0.76155092592592588</c:v>
                </c:pt>
                <c:pt idx="981">
                  <c:v>0.76155092592592588</c:v>
                </c:pt>
                <c:pt idx="982">
                  <c:v>0.76156250000000003</c:v>
                </c:pt>
                <c:pt idx="983">
                  <c:v>0.76156250000000003</c:v>
                </c:pt>
                <c:pt idx="984">
                  <c:v>0.76157407407407407</c:v>
                </c:pt>
                <c:pt idx="985">
                  <c:v>0.76157407407407407</c:v>
                </c:pt>
                <c:pt idx="986">
                  <c:v>0.76158564814814811</c:v>
                </c:pt>
                <c:pt idx="987">
                  <c:v>0.76158564814814811</c:v>
                </c:pt>
                <c:pt idx="988">
                  <c:v>0.76159722222222226</c:v>
                </c:pt>
                <c:pt idx="989">
                  <c:v>0.7616087962962963</c:v>
                </c:pt>
                <c:pt idx="990">
                  <c:v>0.7616087962962963</c:v>
                </c:pt>
                <c:pt idx="991">
                  <c:v>0.76162037037037034</c:v>
                </c:pt>
                <c:pt idx="992">
                  <c:v>0.76162037037037034</c:v>
                </c:pt>
                <c:pt idx="993">
                  <c:v>0.76163194444444449</c:v>
                </c:pt>
                <c:pt idx="994">
                  <c:v>0.76163194444444449</c:v>
                </c:pt>
                <c:pt idx="995">
                  <c:v>0.76164351851851853</c:v>
                </c:pt>
                <c:pt idx="996">
                  <c:v>0.76164351851851853</c:v>
                </c:pt>
                <c:pt idx="997">
                  <c:v>0.76165509259259256</c:v>
                </c:pt>
                <c:pt idx="998">
                  <c:v>0.76165509259259256</c:v>
                </c:pt>
                <c:pt idx="999">
                  <c:v>0.76166666666666671</c:v>
                </c:pt>
                <c:pt idx="1000">
                  <c:v>0.76166666666666671</c:v>
                </c:pt>
                <c:pt idx="1001">
                  <c:v>0.76167824074074075</c:v>
                </c:pt>
                <c:pt idx="1002">
                  <c:v>0.76167824074074075</c:v>
                </c:pt>
                <c:pt idx="1003">
                  <c:v>0.76168981481481479</c:v>
                </c:pt>
                <c:pt idx="1004">
                  <c:v>0.76170138888888894</c:v>
                </c:pt>
                <c:pt idx="1005">
                  <c:v>0.76170138888888894</c:v>
                </c:pt>
                <c:pt idx="1006">
                  <c:v>0.76171296296296298</c:v>
                </c:pt>
                <c:pt idx="1007">
                  <c:v>0.76171296296296298</c:v>
                </c:pt>
                <c:pt idx="1008">
                  <c:v>0.76172453703703702</c:v>
                </c:pt>
                <c:pt idx="1009">
                  <c:v>0.76172453703703702</c:v>
                </c:pt>
                <c:pt idx="1010">
                  <c:v>0.76173611111111106</c:v>
                </c:pt>
                <c:pt idx="1011">
                  <c:v>0.76173611111111106</c:v>
                </c:pt>
                <c:pt idx="1012">
                  <c:v>0.76174768518518521</c:v>
                </c:pt>
                <c:pt idx="1013">
                  <c:v>0.76174768518518521</c:v>
                </c:pt>
                <c:pt idx="1014">
                  <c:v>0.76175925925925925</c:v>
                </c:pt>
                <c:pt idx="1015">
                  <c:v>0.76175925925925925</c:v>
                </c:pt>
                <c:pt idx="1016">
                  <c:v>0.76177083333333329</c:v>
                </c:pt>
                <c:pt idx="1017">
                  <c:v>0.76177083333333329</c:v>
                </c:pt>
                <c:pt idx="1018">
                  <c:v>0.76178240740740744</c:v>
                </c:pt>
                <c:pt idx="1019">
                  <c:v>0.76178240740740744</c:v>
                </c:pt>
                <c:pt idx="1020">
                  <c:v>0.76179398148148147</c:v>
                </c:pt>
                <c:pt idx="1021">
                  <c:v>0.76179398148148147</c:v>
                </c:pt>
                <c:pt idx="1022">
                  <c:v>0.76180555555555551</c:v>
                </c:pt>
                <c:pt idx="1023">
                  <c:v>0.76181712962962966</c:v>
                </c:pt>
                <c:pt idx="1024">
                  <c:v>0.76181712962962966</c:v>
                </c:pt>
                <c:pt idx="1025">
                  <c:v>0.7618287037037037</c:v>
                </c:pt>
                <c:pt idx="1026">
                  <c:v>0.7618287037037037</c:v>
                </c:pt>
                <c:pt idx="1027">
                  <c:v>0.76184027777777774</c:v>
                </c:pt>
                <c:pt idx="1028">
                  <c:v>0.76184027777777774</c:v>
                </c:pt>
                <c:pt idx="1029">
                  <c:v>0.76185185185185189</c:v>
                </c:pt>
                <c:pt idx="1030">
                  <c:v>0.76185185185185189</c:v>
                </c:pt>
                <c:pt idx="1031">
                  <c:v>0.76186342592592593</c:v>
                </c:pt>
                <c:pt idx="1032">
                  <c:v>0.76186342592592593</c:v>
                </c:pt>
                <c:pt idx="1033">
                  <c:v>0.76187499999999997</c:v>
                </c:pt>
                <c:pt idx="1034">
                  <c:v>0.76187499999999997</c:v>
                </c:pt>
                <c:pt idx="1035">
                  <c:v>0.76188657407407412</c:v>
                </c:pt>
                <c:pt idx="1036">
                  <c:v>0.76188657407407412</c:v>
                </c:pt>
                <c:pt idx="1037">
                  <c:v>0.76189814814814816</c:v>
                </c:pt>
                <c:pt idx="1038">
                  <c:v>0.7619097222222222</c:v>
                </c:pt>
                <c:pt idx="1039">
                  <c:v>0.7619097222222222</c:v>
                </c:pt>
                <c:pt idx="1040">
                  <c:v>0.76192129629629635</c:v>
                </c:pt>
                <c:pt idx="1041">
                  <c:v>0.76192129629629635</c:v>
                </c:pt>
                <c:pt idx="1042">
                  <c:v>0.76193287037037039</c:v>
                </c:pt>
                <c:pt idx="1043">
                  <c:v>0.76193287037037039</c:v>
                </c:pt>
                <c:pt idx="1044">
                  <c:v>0.76194444444444442</c:v>
                </c:pt>
                <c:pt idx="1045">
                  <c:v>0.76194444444444442</c:v>
                </c:pt>
                <c:pt idx="1046">
                  <c:v>0.76195601851851846</c:v>
                </c:pt>
                <c:pt idx="1047">
                  <c:v>0.76195601851851846</c:v>
                </c:pt>
                <c:pt idx="1048">
                  <c:v>0.76196759259259261</c:v>
                </c:pt>
                <c:pt idx="1049">
                  <c:v>0.76196759259259261</c:v>
                </c:pt>
                <c:pt idx="1050">
                  <c:v>0.76197916666666665</c:v>
                </c:pt>
                <c:pt idx="1051">
                  <c:v>0.76197916666666665</c:v>
                </c:pt>
                <c:pt idx="1052">
                  <c:v>0.76199074074074069</c:v>
                </c:pt>
                <c:pt idx="1053">
                  <c:v>0.76199074074074069</c:v>
                </c:pt>
                <c:pt idx="1054">
                  <c:v>0.76200231481481484</c:v>
                </c:pt>
                <c:pt idx="1055">
                  <c:v>0.76201388888888888</c:v>
                </c:pt>
                <c:pt idx="1056">
                  <c:v>0.76201388888888888</c:v>
                </c:pt>
                <c:pt idx="1057">
                  <c:v>0.76202546296296292</c:v>
                </c:pt>
                <c:pt idx="1058">
                  <c:v>0.76202546296296292</c:v>
                </c:pt>
                <c:pt idx="1059">
                  <c:v>0.76203703703703707</c:v>
                </c:pt>
                <c:pt idx="1060">
                  <c:v>0.76203703703703707</c:v>
                </c:pt>
                <c:pt idx="1061">
                  <c:v>0.76204861111111111</c:v>
                </c:pt>
                <c:pt idx="1062">
                  <c:v>0.76204861111111111</c:v>
                </c:pt>
                <c:pt idx="1063">
                  <c:v>0.76206018518518515</c:v>
                </c:pt>
                <c:pt idx="1064">
                  <c:v>0.76206018518518515</c:v>
                </c:pt>
                <c:pt idx="1065">
                  <c:v>0.7620717592592593</c:v>
                </c:pt>
                <c:pt idx="1066">
                  <c:v>0.7620717592592593</c:v>
                </c:pt>
                <c:pt idx="1067">
                  <c:v>0.76208333333333333</c:v>
                </c:pt>
                <c:pt idx="1068">
                  <c:v>0.76208333333333333</c:v>
                </c:pt>
                <c:pt idx="1069">
                  <c:v>0.76209490740740737</c:v>
                </c:pt>
                <c:pt idx="1070">
                  <c:v>0.76209490740740737</c:v>
                </c:pt>
                <c:pt idx="1071">
                  <c:v>0.76210648148148152</c:v>
                </c:pt>
                <c:pt idx="1072">
                  <c:v>0.76211805555555556</c:v>
                </c:pt>
                <c:pt idx="1073">
                  <c:v>0.76211805555555556</c:v>
                </c:pt>
                <c:pt idx="1074">
                  <c:v>0.7621296296296296</c:v>
                </c:pt>
                <c:pt idx="1075">
                  <c:v>0.7621296296296296</c:v>
                </c:pt>
                <c:pt idx="1076">
                  <c:v>0.76214120370370375</c:v>
                </c:pt>
                <c:pt idx="1077">
                  <c:v>0.76214120370370375</c:v>
                </c:pt>
                <c:pt idx="1078">
                  <c:v>0.76215277777777779</c:v>
                </c:pt>
                <c:pt idx="1079">
                  <c:v>0.76215277777777779</c:v>
                </c:pt>
                <c:pt idx="1080">
                  <c:v>0.76216435185185183</c:v>
                </c:pt>
                <c:pt idx="1081">
                  <c:v>0.76216435185185183</c:v>
                </c:pt>
                <c:pt idx="1082">
                  <c:v>0.76217592592592598</c:v>
                </c:pt>
                <c:pt idx="1083">
                  <c:v>0.76217592592592598</c:v>
                </c:pt>
                <c:pt idx="1084">
                  <c:v>0.76218750000000002</c:v>
                </c:pt>
                <c:pt idx="1085">
                  <c:v>0.76218750000000002</c:v>
                </c:pt>
                <c:pt idx="1086">
                  <c:v>0.76219907407407406</c:v>
                </c:pt>
                <c:pt idx="1087">
                  <c:v>0.76219907407407406</c:v>
                </c:pt>
                <c:pt idx="1088">
                  <c:v>0.7622106481481481</c:v>
                </c:pt>
                <c:pt idx="1089">
                  <c:v>0.7622106481481481</c:v>
                </c:pt>
                <c:pt idx="1090">
                  <c:v>0.76222222222222225</c:v>
                </c:pt>
                <c:pt idx="1091">
                  <c:v>0.76223379629629628</c:v>
                </c:pt>
                <c:pt idx="1092">
                  <c:v>0.76223379629629628</c:v>
                </c:pt>
                <c:pt idx="1093">
                  <c:v>0.76224537037037032</c:v>
                </c:pt>
                <c:pt idx="1094">
                  <c:v>0.76224537037037032</c:v>
                </c:pt>
                <c:pt idx="1095">
                  <c:v>0.76225694444444447</c:v>
                </c:pt>
                <c:pt idx="1096">
                  <c:v>0.76225694444444447</c:v>
                </c:pt>
                <c:pt idx="1097">
                  <c:v>0.76226851851851851</c:v>
                </c:pt>
                <c:pt idx="1098">
                  <c:v>0.76226851851851851</c:v>
                </c:pt>
                <c:pt idx="1099">
                  <c:v>0.76228009259259255</c:v>
                </c:pt>
                <c:pt idx="1100">
                  <c:v>0.76228009259259255</c:v>
                </c:pt>
                <c:pt idx="1101">
                  <c:v>0.7622916666666667</c:v>
                </c:pt>
                <c:pt idx="1102">
                  <c:v>0.7622916666666667</c:v>
                </c:pt>
                <c:pt idx="1103">
                  <c:v>0.76231481481481478</c:v>
                </c:pt>
                <c:pt idx="1104">
                  <c:v>0.76231481481481478</c:v>
                </c:pt>
                <c:pt idx="1105">
                  <c:v>0.76232638888888893</c:v>
                </c:pt>
                <c:pt idx="1106">
                  <c:v>0.76232638888888893</c:v>
                </c:pt>
                <c:pt idx="1107">
                  <c:v>0.76233796296296297</c:v>
                </c:pt>
                <c:pt idx="1108">
                  <c:v>0.76233796296296297</c:v>
                </c:pt>
                <c:pt idx="1109">
                  <c:v>0.76234953703703701</c:v>
                </c:pt>
                <c:pt idx="1110">
                  <c:v>0.76234953703703701</c:v>
                </c:pt>
                <c:pt idx="1111">
                  <c:v>0.76236111111111116</c:v>
                </c:pt>
                <c:pt idx="1112">
                  <c:v>0.76236111111111116</c:v>
                </c:pt>
                <c:pt idx="1113">
                  <c:v>0.76237268518518519</c:v>
                </c:pt>
                <c:pt idx="1114">
                  <c:v>0.76237268518518519</c:v>
                </c:pt>
                <c:pt idx="1115">
                  <c:v>0.76238425925925923</c:v>
                </c:pt>
                <c:pt idx="1116">
                  <c:v>0.76238425925925923</c:v>
                </c:pt>
                <c:pt idx="1117">
                  <c:v>0.76239583333333338</c:v>
                </c:pt>
                <c:pt idx="1118">
                  <c:v>0.76239583333333338</c:v>
                </c:pt>
                <c:pt idx="1119">
                  <c:v>0.76240740740740742</c:v>
                </c:pt>
                <c:pt idx="1120">
                  <c:v>0.76240740740740742</c:v>
                </c:pt>
                <c:pt idx="1121">
                  <c:v>0.76241898148148146</c:v>
                </c:pt>
                <c:pt idx="1122">
                  <c:v>0.7624305555555555</c:v>
                </c:pt>
                <c:pt idx="1123">
                  <c:v>0.7624305555555555</c:v>
                </c:pt>
                <c:pt idx="1124">
                  <c:v>0.76244212962962965</c:v>
                </c:pt>
                <c:pt idx="1125">
                  <c:v>0.76244212962962965</c:v>
                </c:pt>
                <c:pt idx="1126">
                  <c:v>0.76245370370370369</c:v>
                </c:pt>
                <c:pt idx="1127">
                  <c:v>0.76245370370370369</c:v>
                </c:pt>
                <c:pt idx="1128">
                  <c:v>0.76246527777777773</c:v>
                </c:pt>
                <c:pt idx="1129">
                  <c:v>0.76246527777777773</c:v>
                </c:pt>
                <c:pt idx="1130">
                  <c:v>0.76247685185185188</c:v>
                </c:pt>
                <c:pt idx="1131">
                  <c:v>0.76247685185185188</c:v>
                </c:pt>
                <c:pt idx="1132">
                  <c:v>0.76248842592592592</c:v>
                </c:pt>
                <c:pt idx="1133">
                  <c:v>0.76248842592592592</c:v>
                </c:pt>
                <c:pt idx="1134">
                  <c:v>0.76249999999999996</c:v>
                </c:pt>
                <c:pt idx="1135">
                  <c:v>0.76249999999999996</c:v>
                </c:pt>
                <c:pt idx="1136">
                  <c:v>0.76251157407407411</c:v>
                </c:pt>
                <c:pt idx="1137">
                  <c:v>0.76252314814814814</c:v>
                </c:pt>
                <c:pt idx="1138">
                  <c:v>0.76252314814814814</c:v>
                </c:pt>
                <c:pt idx="1139">
                  <c:v>0.76253472222222218</c:v>
                </c:pt>
                <c:pt idx="1140">
                  <c:v>0.76253472222222218</c:v>
                </c:pt>
                <c:pt idx="1141">
                  <c:v>0.76254629629629633</c:v>
                </c:pt>
                <c:pt idx="1142">
                  <c:v>0.76254629629629633</c:v>
                </c:pt>
                <c:pt idx="1143">
                  <c:v>0.76255787037037037</c:v>
                </c:pt>
                <c:pt idx="1144">
                  <c:v>0.76255787037037037</c:v>
                </c:pt>
                <c:pt idx="1145">
                  <c:v>0.76256944444444441</c:v>
                </c:pt>
                <c:pt idx="1146">
                  <c:v>0.76256944444444441</c:v>
                </c:pt>
                <c:pt idx="1147">
                  <c:v>0.76258101851851856</c:v>
                </c:pt>
                <c:pt idx="1148">
                  <c:v>0.76258101851851856</c:v>
                </c:pt>
                <c:pt idx="1149">
                  <c:v>0.7625925925925926</c:v>
                </c:pt>
                <c:pt idx="1150">
                  <c:v>0.7625925925925926</c:v>
                </c:pt>
                <c:pt idx="1151">
                  <c:v>0.76260416666666664</c:v>
                </c:pt>
                <c:pt idx="1152">
                  <c:v>0.76260416666666664</c:v>
                </c:pt>
                <c:pt idx="1153">
                  <c:v>0.76261574074074079</c:v>
                </c:pt>
                <c:pt idx="1154">
                  <c:v>0.76261574074074079</c:v>
                </c:pt>
                <c:pt idx="1155">
                  <c:v>0.76262731481481483</c:v>
                </c:pt>
                <c:pt idx="1156">
                  <c:v>0.76263888888888887</c:v>
                </c:pt>
                <c:pt idx="1157">
                  <c:v>0.76263888888888887</c:v>
                </c:pt>
                <c:pt idx="1158">
                  <c:v>0.76265046296296302</c:v>
                </c:pt>
                <c:pt idx="1159">
                  <c:v>0.76265046296296302</c:v>
                </c:pt>
                <c:pt idx="1160">
                  <c:v>0.76266203703703705</c:v>
                </c:pt>
                <c:pt idx="1161">
                  <c:v>0.76266203703703705</c:v>
                </c:pt>
                <c:pt idx="1162">
                  <c:v>0.76267361111111109</c:v>
                </c:pt>
                <c:pt idx="1163">
                  <c:v>0.76267361111111109</c:v>
                </c:pt>
                <c:pt idx="1164">
                  <c:v>0.76268518518518513</c:v>
                </c:pt>
                <c:pt idx="1165">
                  <c:v>0.76268518518518513</c:v>
                </c:pt>
                <c:pt idx="1166">
                  <c:v>0.76269675925925928</c:v>
                </c:pt>
                <c:pt idx="1167">
                  <c:v>0.76269675925925928</c:v>
                </c:pt>
                <c:pt idx="1168">
                  <c:v>0.76270833333333332</c:v>
                </c:pt>
                <c:pt idx="1169">
                  <c:v>0.76270833333333332</c:v>
                </c:pt>
                <c:pt idx="1170">
                  <c:v>0.76271990740740736</c:v>
                </c:pt>
                <c:pt idx="1171">
                  <c:v>0.76271990740740736</c:v>
                </c:pt>
                <c:pt idx="1172">
                  <c:v>0.76273148148148151</c:v>
                </c:pt>
                <c:pt idx="1173">
                  <c:v>0.76274305555555555</c:v>
                </c:pt>
                <c:pt idx="1174">
                  <c:v>0.76274305555555555</c:v>
                </c:pt>
                <c:pt idx="1175">
                  <c:v>0.76275462962962959</c:v>
                </c:pt>
                <c:pt idx="1176">
                  <c:v>0.76275462962962959</c:v>
                </c:pt>
                <c:pt idx="1177">
                  <c:v>0.76276620370370374</c:v>
                </c:pt>
                <c:pt idx="1178">
                  <c:v>0.76276620370370374</c:v>
                </c:pt>
                <c:pt idx="1179">
                  <c:v>0.76277777777777778</c:v>
                </c:pt>
                <c:pt idx="1180">
                  <c:v>0.76277777777777778</c:v>
                </c:pt>
                <c:pt idx="1181">
                  <c:v>0.76278935185185182</c:v>
                </c:pt>
                <c:pt idx="1182">
                  <c:v>0.76278935185185182</c:v>
                </c:pt>
                <c:pt idx="1183">
                  <c:v>0.76280092592592597</c:v>
                </c:pt>
                <c:pt idx="1184">
                  <c:v>0.76280092592592597</c:v>
                </c:pt>
                <c:pt idx="1185">
                  <c:v>0.7628125</c:v>
                </c:pt>
                <c:pt idx="1186">
                  <c:v>0.7628125</c:v>
                </c:pt>
                <c:pt idx="1187">
                  <c:v>0.76282407407407404</c:v>
                </c:pt>
                <c:pt idx="1188">
                  <c:v>0.76282407407407404</c:v>
                </c:pt>
                <c:pt idx="1189">
                  <c:v>0.76283564814814819</c:v>
                </c:pt>
                <c:pt idx="1190">
                  <c:v>0.76284722222222223</c:v>
                </c:pt>
                <c:pt idx="1191">
                  <c:v>0.76284722222222223</c:v>
                </c:pt>
                <c:pt idx="1192">
                  <c:v>0.76285879629629627</c:v>
                </c:pt>
                <c:pt idx="1193">
                  <c:v>0.76285879629629627</c:v>
                </c:pt>
                <c:pt idx="1194">
                  <c:v>0.76287037037037042</c:v>
                </c:pt>
                <c:pt idx="1195">
                  <c:v>0.76287037037037042</c:v>
                </c:pt>
                <c:pt idx="1196">
                  <c:v>0.76288194444444446</c:v>
                </c:pt>
                <c:pt idx="1197">
                  <c:v>0.76288194444444446</c:v>
                </c:pt>
                <c:pt idx="1198">
                  <c:v>0.7628935185185185</c:v>
                </c:pt>
                <c:pt idx="1199">
                  <c:v>0.76290509259259254</c:v>
                </c:pt>
                <c:pt idx="1200">
                  <c:v>0.76290509259259254</c:v>
                </c:pt>
                <c:pt idx="1201">
                  <c:v>0.76291666666666669</c:v>
                </c:pt>
                <c:pt idx="1202">
                  <c:v>0.76291666666666669</c:v>
                </c:pt>
                <c:pt idx="1203">
                  <c:v>0.76292824074074073</c:v>
                </c:pt>
                <c:pt idx="1204">
                  <c:v>0.76292824074074073</c:v>
                </c:pt>
                <c:pt idx="1205">
                  <c:v>0.76293981481481477</c:v>
                </c:pt>
                <c:pt idx="1206">
                  <c:v>0.76293981481481477</c:v>
                </c:pt>
                <c:pt idx="1207">
                  <c:v>0.76295138888888892</c:v>
                </c:pt>
                <c:pt idx="1208">
                  <c:v>0.76295138888888892</c:v>
                </c:pt>
                <c:pt idx="1209">
                  <c:v>0.76296296296296295</c:v>
                </c:pt>
                <c:pt idx="1210">
                  <c:v>0.76296296296296295</c:v>
                </c:pt>
                <c:pt idx="1211">
                  <c:v>0.76297453703703699</c:v>
                </c:pt>
                <c:pt idx="1212">
                  <c:v>0.76297453703703699</c:v>
                </c:pt>
                <c:pt idx="1213">
                  <c:v>0.76298611111111114</c:v>
                </c:pt>
                <c:pt idx="1214">
                  <c:v>0.76299768518518518</c:v>
                </c:pt>
                <c:pt idx="1215">
                  <c:v>0.76299768518518518</c:v>
                </c:pt>
                <c:pt idx="1216">
                  <c:v>0.76300925925925922</c:v>
                </c:pt>
                <c:pt idx="1217">
                  <c:v>0.76300925925925922</c:v>
                </c:pt>
                <c:pt idx="1218">
                  <c:v>0.76302083333333337</c:v>
                </c:pt>
                <c:pt idx="1219">
                  <c:v>0.76302083333333337</c:v>
                </c:pt>
                <c:pt idx="1220">
                  <c:v>0.76303240740740741</c:v>
                </c:pt>
                <c:pt idx="1221">
                  <c:v>0.76303240740740741</c:v>
                </c:pt>
                <c:pt idx="1222">
                  <c:v>0.76304398148148145</c:v>
                </c:pt>
                <c:pt idx="1223">
                  <c:v>0.76304398148148145</c:v>
                </c:pt>
                <c:pt idx="1224">
                  <c:v>0.7630555555555556</c:v>
                </c:pt>
                <c:pt idx="1225">
                  <c:v>0.7630555555555556</c:v>
                </c:pt>
                <c:pt idx="1226">
                  <c:v>0.76306712962962964</c:v>
                </c:pt>
                <c:pt idx="1227">
                  <c:v>0.76306712962962964</c:v>
                </c:pt>
                <c:pt idx="1228">
                  <c:v>0.76307870370370368</c:v>
                </c:pt>
                <c:pt idx="1229">
                  <c:v>0.76309027777777783</c:v>
                </c:pt>
                <c:pt idx="1230">
                  <c:v>0.76309027777777783</c:v>
                </c:pt>
                <c:pt idx="1231">
                  <c:v>0.76310185185185186</c:v>
                </c:pt>
                <c:pt idx="1232">
                  <c:v>0.76310185185185186</c:v>
                </c:pt>
                <c:pt idx="1233">
                  <c:v>0.7631134259259259</c:v>
                </c:pt>
                <c:pt idx="1234">
                  <c:v>0.7631134259259259</c:v>
                </c:pt>
                <c:pt idx="1235">
                  <c:v>0.76312500000000005</c:v>
                </c:pt>
                <c:pt idx="1236">
                  <c:v>0.76312500000000005</c:v>
                </c:pt>
                <c:pt idx="1237">
                  <c:v>0.76313657407407409</c:v>
                </c:pt>
                <c:pt idx="1238">
                  <c:v>0.76313657407407409</c:v>
                </c:pt>
                <c:pt idx="1239">
                  <c:v>0.76314814814814813</c:v>
                </c:pt>
                <c:pt idx="1240">
                  <c:v>0.76314814814814813</c:v>
                </c:pt>
                <c:pt idx="1241">
                  <c:v>0.76315972222222217</c:v>
                </c:pt>
                <c:pt idx="1242">
                  <c:v>0.76315972222222217</c:v>
                </c:pt>
                <c:pt idx="1243">
                  <c:v>0.76317129629629632</c:v>
                </c:pt>
                <c:pt idx="1244">
                  <c:v>0.76318287037037036</c:v>
                </c:pt>
                <c:pt idx="1245">
                  <c:v>0.76318287037037036</c:v>
                </c:pt>
                <c:pt idx="1246">
                  <c:v>0.7631944444444444</c:v>
                </c:pt>
                <c:pt idx="1247">
                  <c:v>0.7631944444444444</c:v>
                </c:pt>
                <c:pt idx="1248">
                  <c:v>0.76320601851851855</c:v>
                </c:pt>
                <c:pt idx="1249">
                  <c:v>0.76320601851851855</c:v>
                </c:pt>
                <c:pt idx="1250">
                  <c:v>0.76321759259259259</c:v>
                </c:pt>
                <c:pt idx="1251">
                  <c:v>0.76321759259259259</c:v>
                </c:pt>
                <c:pt idx="1252">
                  <c:v>0.76322916666666663</c:v>
                </c:pt>
                <c:pt idx="1253">
                  <c:v>0.76322916666666663</c:v>
                </c:pt>
                <c:pt idx="1254">
                  <c:v>0.76324074074074078</c:v>
                </c:pt>
                <c:pt idx="1255">
                  <c:v>0.76324074074074078</c:v>
                </c:pt>
                <c:pt idx="1256">
                  <c:v>0.76325231481481481</c:v>
                </c:pt>
                <c:pt idx="1257">
                  <c:v>0.76325231481481481</c:v>
                </c:pt>
                <c:pt idx="1258">
                  <c:v>0.76326388888888885</c:v>
                </c:pt>
                <c:pt idx="1259">
                  <c:v>0.76326388888888885</c:v>
                </c:pt>
                <c:pt idx="1260">
                  <c:v>0.763275462962963</c:v>
                </c:pt>
                <c:pt idx="1261">
                  <c:v>0.76328703703703704</c:v>
                </c:pt>
                <c:pt idx="1262">
                  <c:v>0.76328703703703704</c:v>
                </c:pt>
                <c:pt idx="1263">
                  <c:v>0.76329861111111108</c:v>
                </c:pt>
                <c:pt idx="1264">
                  <c:v>0.76329861111111108</c:v>
                </c:pt>
                <c:pt idx="1265">
                  <c:v>0.76331018518518523</c:v>
                </c:pt>
                <c:pt idx="1266">
                  <c:v>0.76331018518518523</c:v>
                </c:pt>
                <c:pt idx="1267">
                  <c:v>0.76332175925925927</c:v>
                </c:pt>
                <c:pt idx="1268">
                  <c:v>0.76332175925925927</c:v>
                </c:pt>
                <c:pt idx="1269">
                  <c:v>0.76333333333333331</c:v>
                </c:pt>
                <c:pt idx="1270">
                  <c:v>0.76333333333333331</c:v>
                </c:pt>
                <c:pt idx="1271">
                  <c:v>0.76334490740740746</c:v>
                </c:pt>
                <c:pt idx="1272">
                  <c:v>0.76334490740740746</c:v>
                </c:pt>
                <c:pt idx="1273">
                  <c:v>0.7633564814814815</c:v>
                </c:pt>
                <c:pt idx="1274">
                  <c:v>0.7633564814814815</c:v>
                </c:pt>
                <c:pt idx="1275">
                  <c:v>0.76336805555555554</c:v>
                </c:pt>
                <c:pt idx="1276">
                  <c:v>0.76337962962962957</c:v>
                </c:pt>
                <c:pt idx="1277">
                  <c:v>0.76337962962962957</c:v>
                </c:pt>
                <c:pt idx="1278">
                  <c:v>0.76339120370370372</c:v>
                </c:pt>
                <c:pt idx="1279">
                  <c:v>0.76339120370370372</c:v>
                </c:pt>
                <c:pt idx="1280">
                  <c:v>0.76340277777777776</c:v>
                </c:pt>
                <c:pt idx="1281">
                  <c:v>0.76340277777777776</c:v>
                </c:pt>
                <c:pt idx="1282">
                  <c:v>0.7634143518518518</c:v>
                </c:pt>
                <c:pt idx="1283">
                  <c:v>0.7634143518518518</c:v>
                </c:pt>
                <c:pt idx="1284">
                  <c:v>0.76342592592592595</c:v>
                </c:pt>
                <c:pt idx="1285">
                  <c:v>0.76342592592592595</c:v>
                </c:pt>
                <c:pt idx="1286">
                  <c:v>0.76343749999999999</c:v>
                </c:pt>
                <c:pt idx="1287">
                  <c:v>0.76343749999999999</c:v>
                </c:pt>
                <c:pt idx="1288">
                  <c:v>0.76344907407407403</c:v>
                </c:pt>
                <c:pt idx="1289">
                  <c:v>0.76344907407407403</c:v>
                </c:pt>
                <c:pt idx="1290">
                  <c:v>0.76346064814814818</c:v>
                </c:pt>
                <c:pt idx="1291">
                  <c:v>0.76347222222222222</c:v>
                </c:pt>
                <c:pt idx="1292">
                  <c:v>0.76347222222222222</c:v>
                </c:pt>
                <c:pt idx="1293">
                  <c:v>0.76348379629629626</c:v>
                </c:pt>
                <c:pt idx="1294">
                  <c:v>0.76348379629629626</c:v>
                </c:pt>
                <c:pt idx="1295">
                  <c:v>0.76349537037037041</c:v>
                </c:pt>
                <c:pt idx="1296">
                  <c:v>0.76349537037037041</c:v>
                </c:pt>
                <c:pt idx="1297">
                  <c:v>0.76350694444444445</c:v>
                </c:pt>
                <c:pt idx="1298">
                  <c:v>0.76350694444444445</c:v>
                </c:pt>
                <c:pt idx="1299">
                  <c:v>0.76351851851851849</c:v>
                </c:pt>
                <c:pt idx="1300">
                  <c:v>0.76351851851851849</c:v>
                </c:pt>
                <c:pt idx="1301">
                  <c:v>0.76353009259259264</c:v>
                </c:pt>
                <c:pt idx="1302">
                  <c:v>0.76353009259259264</c:v>
                </c:pt>
                <c:pt idx="1303">
                  <c:v>0.76354166666666667</c:v>
                </c:pt>
                <c:pt idx="1304">
                  <c:v>0.76354166666666667</c:v>
                </c:pt>
                <c:pt idx="1305">
                  <c:v>0.76355324074074071</c:v>
                </c:pt>
                <c:pt idx="1306">
                  <c:v>0.76356481481481486</c:v>
                </c:pt>
                <c:pt idx="1307">
                  <c:v>0.76356481481481486</c:v>
                </c:pt>
                <c:pt idx="1308">
                  <c:v>0.7635763888888889</c:v>
                </c:pt>
                <c:pt idx="1309">
                  <c:v>0.7635763888888889</c:v>
                </c:pt>
                <c:pt idx="1310">
                  <c:v>0.76358796296296294</c:v>
                </c:pt>
                <c:pt idx="1311">
                  <c:v>0.76358796296296294</c:v>
                </c:pt>
                <c:pt idx="1312">
                  <c:v>0.76359953703703709</c:v>
                </c:pt>
                <c:pt idx="1313">
                  <c:v>0.76359953703703709</c:v>
                </c:pt>
                <c:pt idx="1314">
                  <c:v>0.76361111111111113</c:v>
                </c:pt>
                <c:pt idx="1315">
                  <c:v>0.76361111111111113</c:v>
                </c:pt>
                <c:pt idx="1316">
                  <c:v>0.76362268518518517</c:v>
                </c:pt>
                <c:pt idx="1317">
                  <c:v>0.76362268518518517</c:v>
                </c:pt>
                <c:pt idx="1318">
                  <c:v>0.76363425925925921</c:v>
                </c:pt>
                <c:pt idx="1319">
                  <c:v>0.76364583333333336</c:v>
                </c:pt>
                <c:pt idx="1320">
                  <c:v>0.76364583333333336</c:v>
                </c:pt>
                <c:pt idx="1321">
                  <c:v>0.7636574074074074</c:v>
                </c:pt>
                <c:pt idx="1322">
                  <c:v>0.7636574074074074</c:v>
                </c:pt>
                <c:pt idx="1323">
                  <c:v>0.76366898148148143</c:v>
                </c:pt>
                <c:pt idx="1324">
                  <c:v>0.76366898148148143</c:v>
                </c:pt>
                <c:pt idx="1325">
                  <c:v>0.76368055555555558</c:v>
                </c:pt>
                <c:pt idx="1326">
                  <c:v>0.76368055555555558</c:v>
                </c:pt>
                <c:pt idx="1327">
                  <c:v>0.76369212962962962</c:v>
                </c:pt>
                <c:pt idx="1328">
                  <c:v>0.76369212962962962</c:v>
                </c:pt>
                <c:pt idx="1329">
                  <c:v>0.76370370370370366</c:v>
                </c:pt>
                <c:pt idx="1330">
                  <c:v>0.76370370370370366</c:v>
                </c:pt>
                <c:pt idx="1331">
                  <c:v>0.76371527777777781</c:v>
                </c:pt>
                <c:pt idx="1332">
                  <c:v>0.76371527777777781</c:v>
                </c:pt>
                <c:pt idx="1333">
                  <c:v>0.76372685185185185</c:v>
                </c:pt>
                <c:pt idx="1334">
                  <c:v>0.76372685185185185</c:v>
                </c:pt>
                <c:pt idx="1335">
                  <c:v>0.76373842592592589</c:v>
                </c:pt>
                <c:pt idx="1336">
                  <c:v>0.76373842592592589</c:v>
                </c:pt>
                <c:pt idx="1337">
                  <c:v>0.76375000000000004</c:v>
                </c:pt>
                <c:pt idx="1338">
                  <c:v>0.76375000000000004</c:v>
                </c:pt>
                <c:pt idx="1339">
                  <c:v>0.76376157407407408</c:v>
                </c:pt>
                <c:pt idx="1340">
                  <c:v>0.76377314814814812</c:v>
                </c:pt>
                <c:pt idx="1341">
                  <c:v>0.76377314814814812</c:v>
                </c:pt>
                <c:pt idx="1342">
                  <c:v>0.76378472222222227</c:v>
                </c:pt>
                <c:pt idx="1343">
                  <c:v>0.76378472222222227</c:v>
                </c:pt>
                <c:pt idx="1344">
                  <c:v>0.76379629629629631</c:v>
                </c:pt>
                <c:pt idx="1345">
                  <c:v>0.76379629629629631</c:v>
                </c:pt>
                <c:pt idx="1346">
                  <c:v>0.76380787037037035</c:v>
                </c:pt>
                <c:pt idx="1347">
                  <c:v>0.76380787037037035</c:v>
                </c:pt>
                <c:pt idx="1348">
                  <c:v>0.7638194444444445</c:v>
                </c:pt>
                <c:pt idx="1349">
                  <c:v>0.7638194444444445</c:v>
                </c:pt>
                <c:pt idx="1350">
                  <c:v>0.76383101851851853</c:v>
                </c:pt>
                <c:pt idx="1351">
                  <c:v>0.76383101851851853</c:v>
                </c:pt>
                <c:pt idx="1352">
                  <c:v>0.76384259259259257</c:v>
                </c:pt>
                <c:pt idx="1353">
                  <c:v>0.76384259259259257</c:v>
                </c:pt>
                <c:pt idx="1354">
                  <c:v>0.76385416666666661</c:v>
                </c:pt>
                <c:pt idx="1355">
                  <c:v>0.76385416666666661</c:v>
                </c:pt>
                <c:pt idx="1356">
                  <c:v>0.76386574074074076</c:v>
                </c:pt>
                <c:pt idx="1357">
                  <c:v>0.76386574074074076</c:v>
                </c:pt>
                <c:pt idx="1358">
                  <c:v>0.7638773148148148</c:v>
                </c:pt>
                <c:pt idx="1359">
                  <c:v>0.7638773148148148</c:v>
                </c:pt>
                <c:pt idx="1360">
                  <c:v>0.76388888888888884</c:v>
                </c:pt>
                <c:pt idx="1361">
                  <c:v>0.76388888888888884</c:v>
                </c:pt>
                <c:pt idx="1362">
                  <c:v>0.76390046296296299</c:v>
                </c:pt>
                <c:pt idx="1363">
                  <c:v>0.76391203703703703</c:v>
                </c:pt>
                <c:pt idx="1364">
                  <c:v>0.76391203703703703</c:v>
                </c:pt>
                <c:pt idx="1365">
                  <c:v>0.76392361111111107</c:v>
                </c:pt>
                <c:pt idx="1366">
                  <c:v>0.76392361111111107</c:v>
                </c:pt>
                <c:pt idx="1367">
                  <c:v>0.76393518518518522</c:v>
                </c:pt>
                <c:pt idx="1368">
                  <c:v>0.76393518518518522</c:v>
                </c:pt>
                <c:pt idx="1369">
                  <c:v>0.76394675925925926</c:v>
                </c:pt>
                <c:pt idx="1370">
                  <c:v>0.76394675925925926</c:v>
                </c:pt>
                <c:pt idx="1371">
                  <c:v>0.76395833333333329</c:v>
                </c:pt>
                <c:pt idx="1372">
                  <c:v>0.76395833333333329</c:v>
                </c:pt>
                <c:pt idx="1373">
                  <c:v>0.76396990740740744</c:v>
                </c:pt>
                <c:pt idx="1374">
                  <c:v>0.76396990740740744</c:v>
                </c:pt>
                <c:pt idx="1375">
                  <c:v>0.76398148148148148</c:v>
                </c:pt>
                <c:pt idx="1376">
                  <c:v>0.76398148148148148</c:v>
                </c:pt>
                <c:pt idx="1377">
                  <c:v>0.76399305555555552</c:v>
                </c:pt>
                <c:pt idx="1378">
                  <c:v>0.76399305555555552</c:v>
                </c:pt>
                <c:pt idx="1379">
                  <c:v>0.76400462962962967</c:v>
                </c:pt>
                <c:pt idx="1380">
                  <c:v>0.76400462962962967</c:v>
                </c:pt>
                <c:pt idx="1381">
                  <c:v>0.76401620370370371</c:v>
                </c:pt>
                <c:pt idx="1382">
                  <c:v>0.76401620370370371</c:v>
                </c:pt>
                <c:pt idx="1383">
                  <c:v>0.76402777777777775</c:v>
                </c:pt>
                <c:pt idx="1384">
                  <c:v>0.7640393518518519</c:v>
                </c:pt>
                <c:pt idx="1385">
                  <c:v>0.7640393518518519</c:v>
                </c:pt>
                <c:pt idx="1386">
                  <c:v>0.76405092592592594</c:v>
                </c:pt>
                <c:pt idx="1387">
                  <c:v>0.76405092592592594</c:v>
                </c:pt>
                <c:pt idx="1388">
                  <c:v>0.76406249999999998</c:v>
                </c:pt>
                <c:pt idx="1389">
                  <c:v>0.76406249999999998</c:v>
                </c:pt>
                <c:pt idx="1390">
                  <c:v>0.76407407407407413</c:v>
                </c:pt>
                <c:pt idx="1391">
                  <c:v>0.76407407407407413</c:v>
                </c:pt>
                <c:pt idx="1392">
                  <c:v>0.76408564814814817</c:v>
                </c:pt>
                <c:pt idx="1393">
                  <c:v>0.76408564814814817</c:v>
                </c:pt>
                <c:pt idx="1394">
                  <c:v>0.76409722222222221</c:v>
                </c:pt>
                <c:pt idx="1395">
                  <c:v>0.76409722222222221</c:v>
                </c:pt>
                <c:pt idx="1396">
                  <c:v>0.76410879629629624</c:v>
                </c:pt>
                <c:pt idx="1397">
                  <c:v>0.76410879629629624</c:v>
                </c:pt>
                <c:pt idx="1398">
                  <c:v>0.76412037037037039</c:v>
                </c:pt>
                <c:pt idx="1399">
                  <c:v>0.76413194444444443</c:v>
                </c:pt>
                <c:pt idx="1400">
                  <c:v>0.76413194444444443</c:v>
                </c:pt>
                <c:pt idx="1401">
                  <c:v>0.76414351851851847</c:v>
                </c:pt>
                <c:pt idx="1402">
                  <c:v>0.76414351851851847</c:v>
                </c:pt>
                <c:pt idx="1403">
                  <c:v>0.76415509259259262</c:v>
                </c:pt>
                <c:pt idx="1404">
                  <c:v>0.76415509259259262</c:v>
                </c:pt>
                <c:pt idx="1405">
                  <c:v>0.76416666666666666</c:v>
                </c:pt>
                <c:pt idx="1406">
                  <c:v>0.76416666666666666</c:v>
                </c:pt>
                <c:pt idx="1407">
                  <c:v>0.7641782407407407</c:v>
                </c:pt>
                <c:pt idx="1408">
                  <c:v>0.7641782407407407</c:v>
                </c:pt>
                <c:pt idx="1409">
                  <c:v>0.76418981481481485</c:v>
                </c:pt>
                <c:pt idx="1410">
                  <c:v>0.76418981481481485</c:v>
                </c:pt>
                <c:pt idx="1411">
                  <c:v>0.76420138888888889</c:v>
                </c:pt>
                <c:pt idx="1412">
                  <c:v>0.76420138888888889</c:v>
                </c:pt>
                <c:pt idx="1413">
                  <c:v>0.76421296296296293</c:v>
                </c:pt>
                <c:pt idx="1414">
                  <c:v>0.76421296296296293</c:v>
                </c:pt>
                <c:pt idx="1415">
                  <c:v>0.76422453703703708</c:v>
                </c:pt>
                <c:pt idx="1416">
                  <c:v>0.76422453703703708</c:v>
                </c:pt>
                <c:pt idx="1417">
                  <c:v>0.76423611111111112</c:v>
                </c:pt>
                <c:pt idx="1418">
                  <c:v>0.76424768518518515</c:v>
                </c:pt>
                <c:pt idx="1419">
                  <c:v>0.76424768518518515</c:v>
                </c:pt>
                <c:pt idx="1420">
                  <c:v>0.7642592592592593</c:v>
                </c:pt>
                <c:pt idx="1421">
                  <c:v>0.7642592592592593</c:v>
                </c:pt>
                <c:pt idx="1422">
                  <c:v>0.76427083333333334</c:v>
                </c:pt>
                <c:pt idx="1423">
                  <c:v>0.76427083333333334</c:v>
                </c:pt>
                <c:pt idx="1424">
                  <c:v>0.76428240740740738</c:v>
                </c:pt>
                <c:pt idx="1425">
                  <c:v>0.76428240740740738</c:v>
                </c:pt>
                <c:pt idx="1426">
                  <c:v>0.76429398148148153</c:v>
                </c:pt>
                <c:pt idx="1427">
                  <c:v>0.76429398148148153</c:v>
                </c:pt>
                <c:pt idx="1428">
                  <c:v>0.76430555555555557</c:v>
                </c:pt>
                <c:pt idx="1429">
                  <c:v>0.76430555555555557</c:v>
                </c:pt>
                <c:pt idx="1430">
                  <c:v>0.76431712962962961</c:v>
                </c:pt>
                <c:pt idx="1431">
                  <c:v>0.76431712962962961</c:v>
                </c:pt>
                <c:pt idx="1432">
                  <c:v>0.76432870370370365</c:v>
                </c:pt>
                <c:pt idx="1433">
                  <c:v>0.76432870370370365</c:v>
                </c:pt>
                <c:pt idx="1434">
                  <c:v>0.7643402777777778</c:v>
                </c:pt>
                <c:pt idx="1435">
                  <c:v>0.76435185185185184</c:v>
                </c:pt>
                <c:pt idx="1436">
                  <c:v>0.76435185185185184</c:v>
                </c:pt>
                <c:pt idx="1437">
                  <c:v>0.76436342592592588</c:v>
                </c:pt>
                <c:pt idx="1438">
                  <c:v>0.76436342592592588</c:v>
                </c:pt>
                <c:pt idx="1439">
                  <c:v>0.76437500000000003</c:v>
                </c:pt>
                <c:pt idx="1440">
                  <c:v>0.76437500000000003</c:v>
                </c:pt>
                <c:pt idx="1441">
                  <c:v>0.76438657407407407</c:v>
                </c:pt>
                <c:pt idx="1442">
                  <c:v>0.76438657407407407</c:v>
                </c:pt>
                <c:pt idx="1443">
                  <c:v>0.7643981481481481</c:v>
                </c:pt>
                <c:pt idx="1444">
                  <c:v>0.7643981481481481</c:v>
                </c:pt>
                <c:pt idx="1445">
                  <c:v>0.76440972222222225</c:v>
                </c:pt>
                <c:pt idx="1446">
                  <c:v>0.76440972222222225</c:v>
                </c:pt>
                <c:pt idx="1447">
                  <c:v>0.76442129629629629</c:v>
                </c:pt>
                <c:pt idx="1448">
                  <c:v>0.76442129629629629</c:v>
                </c:pt>
                <c:pt idx="1449">
                  <c:v>0.76443287037037033</c:v>
                </c:pt>
                <c:pt idx="1450">
                  <c:v>0.76444444444444448</c:v>
                </c:pt>
                <c:pt idx="1451">
                  <c:v>0.76444444444444448</c:v>
                </c:pt>
                <c:pt idx="1452">
                  <c:v>0.76445601851851852</c:v>
                </c:pt>
                <c:pt idx="1453">
                  <c:v>0.76445601851851852</c:v>
                </c:pt>
                <c:pt idx="1454">
                  <c:v>0.76446759259259256</c:v>
                </c:pt>
                <c:pt idx="1455">
                  <c:v>0.76446759259259256</c:v>
                </c:pt>
                <c:pt idx="1456">
                  <c:v>0.76447916666666671</c:v>
                </c:pt>
                <c:pt idx="1457">
                  <c:v>0.76447916666666671</c:v>
                </c:pt>
                <c:pt idx="1458">
                  <c:v>0.76449074074074075</c:v>
                </c:pt>
                <c:pt idx="1459">
                  <c:v>0.76449074074074075</c:v>
                </c:pt>
                <c:pt idx="1460">
                  <c:v>0.76450231481481479</c:v>
                </c:pt>
                <c:pt idx="1461">
                  <c:v>0.76450231481481479</c:v>
                </c:pt>
                <c:pt idx="1462">
                  <c:v>0.76451388888888894</c:v>
                </c:pt>
                <c:pt idx="1463">
                  <c:v>0.76451388888888894</c:v>
                </c:pt>
                <c:pt idx="1464">
                  <c:v>0.76452546296296298</c:v>
                </c:pt>
                <c:pt idx="1465">
                  <c:v>0.76452546296296298</c:v>
                </c:pt>
                <c:pt idx="1466">
                  <c:v>0.76453703703703701</c:v>
                </c:pt>
                <c:pt idx="1467">
                  <c:v>0.76454861111111116</c:v>
                </c:pt>
                <c:pt idx="1468">
                  <c:v>0.76454861111111116</c:v>
                </c:pt>
                <c:pt idx="1469">
                  <c:v>0.7645601851851852</c:v>
                </c:pt>
                <c:pt idx="1470">
                  <c:v>0.7645601851851852</c:v>
                </c:pt>
                <c:pt idx="1471">
                  <c:v>0.76457175925925924</c:v>
                </c:pt>
                <c:pt idx="1472">
                  <c:v>0.76457175925925924</c:v>
                </c:pt>
                <c:pt idx="1473">
                  <c:v>0.76458333333333328</c:v>
                </c:pt>
                <c:pt idx="1474">
                  <c:v>0.76458333333333328</c:v>
                </c:pt>
                <c:pt idx="1475">
                  <c:v>0.76459490740740743</c:v>
                </c:pt>
                <c:pt idx="1476">
                  <c:v>0.76459490740740743</c:v>
                </c:pt>
                <c:pt idx="1477">
                  <c:v>0.76460648148148147</c:v>
                </c:pt>
                <c:pt idx="1478">
                  <c:v>0.76460648148148147</c:v>
                </c:pt>
                <c:pt idx="1479">
                  <c:v>0.76461805555555551</c:v>
                </c:pt>
                <c:pt idx="1480">
                  <c:v>0.76461805555555551</c:v>
                </c:pt>
                <c:pt idx="1481">
                  <c:v>0.76462962962962966</c:v>
                </c:pt>
                <c:pt idx="1482">
                  <c:v>0.76462962962962966</c:v>
                </c:pt>
                <c:pt idx="1483">
                  <c:v>0.7646412037037037</c:v>
                </c:pt>
                <c:pt idx="1484">
                  <c:v>0.76465277777777774</c:v>
                </c:pt>
                <c:pt idx="1485">
                  <c:v>0.76465277777777774</c:v>
                </c:pt>
                <c:pt idx="1486">
                  <c:v>0.76466435185185189</c:v>
                </c:pt>
                <c:pt idx="1487">
                  <c:v>0.76466435185185189</c:v>
                </c:pt>
                <c:pt idx="1488">
                  <c:v>0.76467592592592593</c:v>
                </c:pt>
                <c:pt idx="1489">
                  <c:v>0.76467592592592593</c:v>
                </c:pt>
                <c:pt idx="1490">
                  <c:v>0.76468749999999996</c:v>
                </c:pt>
                <c:pt idx="1491">
                  <c:v>0.76468749999999996</c:v>
                </c:pt>
                <c:pt idx="1492">
                  <c:v>0.76469907407407411</c:v>
                </c:pt>
                <c:pt idx="1493">
                  <c:v>0.76469907407407411</c:v>
                </c:pt>
                <c:pt idx="1494">
                  <c:v>0.76471064814814815</c:v>
                </c:pt>
                <c:pt idx="1495">
                  <c:v>0.76471064814814815</c:v>
                </c:pt>
                <c:pt idx="1496">
                  <c:v>0.76472222222222219</c:v>
                </c:pt>
                <c:pt idx="1497">
                  <c:v>0.76472222222222219</c:v>
                </c:pt>
                <c:pt idx="1498">
                  <c:v>0.76473379629629634</c:v>
                </c:pt>
                <c:pt idx="1499">
                  <c:v>0.76473379629629634</c:v>
                </c:pt>
                <c:pt idx="1500">
                  <c:v>0.76474537037037038</c:v>
                </c:pt>
                <c:pt idx="1501">
                  <c:v>0.76474537037037038</c:v>
                </c:pt>
                <c:pt idx="1502">
                  <c:v>0.76475694444444442</c:v>
                </c:pt>
                <c:pt idx="1503">
                  <c:v>0.76476851851851857</c:v>
                </c:pt>
                <c:pt idx="1504">
                  <c:v>0.76476851851851857</c:v>
                </c:pt>
                <c:pt idx="1505">
                  <c:v>0.76478009259259261</c:v>
                </c:pt>
                <c:pt idx="1506">
                  <c:v>0.76478009259259261</c:v>
                </c:pt>
                <c:pt idx="1507">
                  <c:v>0.76479166666666665</c:v>
                </c:pt>
                <c:pt idx="1508">
                  <c:v>0.76479166666666665</c:v>
                </c:pt>
                <c:pt idx="1509">
                  <c:v>0.76480324074074069</c:v>
                </c:pt>
                <c:pt idx="1510">
                  <c:v>0.76480324074074069</c:v>
                </c:pt>
                <c:pt idx="1511">
                  <c:v>0.76481481481481484</c:v>
                </c:pt>
                <c:pt idx="1512">
                  <c:v>0.76481481481481484</c:v>
                </c:pt>
                <c:pt idx="1513">
                  <c:v>0.76482638888888888</c:v>
                </c:pt>
                <c:pt idx="1514">
                  <c:v>0.76482638888888888</c:v>
                </c:pt>
                <c:pt idx="1515">
                  <c:v>0.76483796296296291</c:v>
                </c:pt>
                <c:pt idx="1516">
                  <c:v>0.76483796296296291</c:v>
                </c:pt>
                <c:pt idx="1517">
                  <c:v>0.76484953703703706</c:v>
                </c:pt>
                <c:pt idx="1518">
                  <c:v>0.7648611111111111</c:v>
                </c:pt>
                <c:pt idx="1519">
                  <c:v>0.7648611111111111</c:v>
                </c:pt>
                <c:pt idx="1520">
                  <c:v>0.76487268518518514</c:v>
                </c:pt>
                <c:pt idx="1521">
                  <c:v>0.76487268518518514</c:v>
                </c:pt>
                <c:pt idx="1522">
                  <c:v>0.76488425925925929</c:v>
                </c:pt>
                <c:pt idx="1523">
                  <c:v>0.76488425925925929</c:v>
                </c:pt>
                <c:pt idx="1524">
                  <c:v>0.76489583333333333</c:v>
                </c:pt>
                <c:pt idx="1525">
                  <c:v>0.76489583333333333</c:v>
                </c:pt>
                <c:pt idx="1526">
                  <c:v>0.76490740740740737</c:v>
                </c:pt>
                <c:pt idx="1527">
                  <c:v>0.76490740740740737</c:v>
                </c:pt>
                <c:pt idx="1528">
                  <c:v>0.76491898148148152</c:v>
                </c:pt>
                <c:pt idx="1529">
                  <c:v>0.76491898148148152</c:v>
                </c:pt>
                <c:pt idx="1530">
                  <c:v>0.76493055555555556</c:v>
                </c:pt>
                <c:pt idx="1531">
                  <c:v>0.76493055555555556</c:v>
                </c:pt>
                <c:pt idx="1532">
                  <c:v>0.7649421296296296</c:v>
                </c:pt>
                <c:pt idx="1533">
                  <c:v>0.7649421296296296</c:v>
                </c:pt>
                <c:pt idx="1534">
                  <c:v>0.76495370370370375</c:v>
                </c:pt>
                <c:pt idx="1535">
                  <c:v>0.76496527777777779</c:v>
                </c:pt>
                <c:pt idx="1536">
                  <c:v>0.76496527777777779</c:v>
                </c:pt>
                <c:pt idx="1537">
                  <c:v>0.76497685185185182</c:v>
                </c:pt>
                <c:pt idx="1538">
                  <c:v>0.76497685185185182</c:v>
                </c:pt>
                <c:pt idx="1539">
                  <c:v>0.76498842592592597</c:v>
                </c:pt>
                <c:pt idx="1540">
                  <c:v>0.76498842592592597</c:v>
                </c:pt>
                <c:pt idx="1541">
                  <c:v>0.76500000000000001</c:v>
                </c:pt>
                <c:pt idx="1542">
                  <c:v>0.76500000000000001</c:v>
                </c:pt>
                <c:pt idx="1543">
                  <c:v>0.76501157407407405</c:v>
                </c:pt>
                <c:pt idx="1544">
                  <c:v>0.76501157407407405</c:v>
                </c:pt>
                <c:pt idx="1545">
                  <c:v>0.7650231481481482</c:v>
                </c:pt>
                <c:pt idx="1546">
                  <c:v>0.7650231481481482</c:v>
                </c:pt>
                <c:pt idx="1547">
                  <c:v>0.76503472222222224</c:v>
                </c:pt>
                <c:pt idx="1548">
                  <c:v>0.76503472222222224</c:v>
                </c:pt>
                <c:pt idx="1549">
                  <c:v>0.76504629629629628</c:v>
                </c:pt>
                <c:pt idx="1550">
                  <c:v>0.76505787037037032</c:v>
                </c:pt>
                <c:pt idx="1551">
                  <c:v>0.76505787037037032</c:v>
                </c:pt>
                <c:pt idx="1552">
                  <c:v>0.76506944444444447</c:v>
                </c:pt>
                <c:pt idx="1553">
                  <c:v>0.76506944444444447</c:v>
                </c:pt>
                <c:pt idx="1554">
                  <c:v>0.76508101851851851</c:v>
                </c:pt>
                <c:pt idx="1555">
                  <c:v>0.76508101851851851</c:v>
                </c:pt>
                <c:pt idx="1556">
                  <c:v>0.76509259259259255</c:v>
                </c:pt>
                <c:pt idx="1557">
                  <c:v>0.76509259259259255</c:v>
                </c:pt>
                <c:pt idx="1558">
                  <c:v>0.7651041666666667</c:v>
                </c:pt>
                <c:pt idx="1559">
                  <c:v>0.7651041666666667</c:v>
                </c:pt>
                <c:pt idx="1560">
                  <c:v>0.76511574074074074</c:v>
                </c:pt>
                <c:pt idx="1561">
                  <c:v>0.76511574074074074</c:v>
                </c:pt>
                <c:pt idx="1562">
                  <c:v>0.76512731481481477</c:v>
                </c:pt>
                <c:pt idx="1563">
                  <c:v>0.76512731481481477</c:v>
                </c:pt>
                <c:pt idx="1564">
                  <c:v>0.76513888888888892</c:v>
                </c:pt>
                <c:pt idx="1565">
                  <c:v>0.76513888888888892</c:v>
                </c:pt>
                <c:pt idx="1566">
                  <c:v>0.76515046296296296</c:v>
                </c:pt>
                <c:pt idx="1567">
                  <c:v>0.76515046296296296</c:v>
                </c:pt>
                <c:pt idx="1568">
                  <c:v>0.765162037037037</c:v>
                </c:pt>
                <c:pt idx="1569">
                  <c:v>0.76517361111111115</c:v>
                </c:pt>
                <c:pt idx="1570">
                  <c:v>0.76517361111111115</c:v>
                </c:pt>
                <c:pt idx="1571">
                  <c:v>0.76518518518518519</c:v>
                </c:pt>
                <c:pt idx="1572">
                  <c:v>0.76518518518518519</c:v>
                </c:pt>
                <c:pt idx="1573">
                  <c:v>0.76519675925925923</c:v>
                </c:pt>
                <c:pt idx="1574">
                  <c:v>0.76519675925925923</c:v>
                </c:pt>
                <c:pt idx="1575">
                  <c:v>0.76520833333333338</c:v>
                </c:pt>
                <c:pt idx="1576">
                  <c:v>0.76520833333333338</c:v>
                </c:pt>
                <c:pt idx="1577">
                  <c:v>0.76521990740740742</c:v>
                </c:pt>
                <c:pt idx="1578">
                  <c:v>0.76521990740740742</c:v>
                </c:pt>
                <c:pt idx="1579">
                  <c:v>0.76523148148148146</c:v>
                </c:pt>
                <c:pt idx="1580">
                  <c:v>0.76523148148148146</c:v>
                </c:pt>
                <c:pt idx="1581">
                  <c:v>0.76524305555555561</c:v>
                </c:pt>
                <c:pt idx="1582">
                  <c:v>0.76524305555555561</c:v>
                </c:pt>
                <c:pt idx="1583">
                  <c:v>0.76525462962962965</c:v>
                </c:pt>
                <c:pt idx="1584">
                  <c:v>0.76526620370370368</c:v>
                </c:pt>
                <c:pt idx="1585">
                  <c:v>0.76526620370370368</c:v>
                </c:pt>
                <c:pt idx="1586">
                  <c:v>0.76527777777777772</c:v>
                </c:pt>
                <c:pt idx="1587">
                  <c:v>0.76527777777777772</c:v>
                </c:pt>
                <c:pt idx="1588">
                  <c:v>0.76528935185185187</c:v>
                </c:pt>
                <c:pt idx="1589">
                  <c:v>0.76528935185185187</c:v>
                </c:pt>
                <c:pt idx="1590">
                  <c:v>0.76530092592592591</c:v>
                </c:pt>
                <c:pt idx="1591">
                  <c:v>0.76530092592592591</c:v>
                </c:pt>
                <c:pt idx="1592">
                  <c:v>0.76531249999999995</c:v>
                </c:pt>
                <c:pt idx="1593">
                  <c:v>0.76531249999999995</c:v>
                </c:pt>
                <c:pt idx="1594">
                  <c:v>0.7653240740740741</c:v>
                </c:pt>
                <c:pt idx="1595">
                  <c:v>0.7653240740740741</c:v>
                </c:pt>
                <c:pt idx="1596">
                  <c:v>0.76533564814814814</c:v>
                </c:pt>
                <c:pt idx="1597">
                  <c:v>0.76533564814814814</c:v>
                </c:pt>
                <c:pt idx="1598">
                  <c:v>0.76534722222222218</c:v>
                </c:pt>
                <c:pt idx="1599">
                  <c:v>0.76534722222222218</c:v>
                </c:pt>
                <c:pt idx="1600">
                  <c:v>0.76535879629629633</c:v>
                </c:pt>
                <c:pt idx="1601">
                  <c:v>0.76537037037037037</c:v>
                </c:pt>
                <c:pt idx="1602">
                  <c:v>0.76537037037037037</c:v>
                </c:pt>
                <c:pt idx="1603">
                  <c:v>0.76538194444444441</c:v>
                </c:pt>
                <c:pt idx="1604">
                  <c:v>0.76538194444444441</c:v>
                </c:pt>
                <c:pt idx="1605">
                  <c:v>0.76539351851851856</c:v>
                </c:pt>
                <c:pt idx="1606">
                  <c:v>0.76539351851851856</c:v>
                </c:pt>
                <c:pt idx="1607">
                  <c:v>0.7654050925925926</c:v>
                </c:pt>
                <c:pt idx="1608">
                  <c:v>0.7654050925925926</c:v>
                </c:pt>
                <c:pt idx="1609">
                  <c:v>0.76541666666666663</c:v>
                </c:pt>
                <c:pt idx="1610">
                  <c:v>0.76541666666666663</c:v>
                </c:pt>
                <c:pt idx="1611">
                  <c:v>0.76542824074074078</c:v>
                </c:pt>
                <c:pt idx="1612">
                  <c:v>0.76542824074074078</c:v>
                </c:pt>
                <c:pt idx="1613">
                  <c:v>0.76543981481481482</c:v>
                </c:pt>
                <c:pt idx="1614">
                  <c:v>0.76543981481481482</c:v>
                </c:pt>
                <c:pt idx="1615">
                  <c:v>0.76545138888888886</c:v>
                </c:pt>
                <c:pt idx="1616">
                  <c:v>0.76545138888888886</c:v>
                </c:pt>
                <c:pt idx="1617">
                  <c:v>0.76546296296296301</c:v>
                </c:pt>
                <c:pt idx="1618">
                  <c:v>0.76547453703703705</c:v>
                </c:pt>
                <c:pt idx="1619">
                  <c:v>0.76547453703703705</c:v>
                </c:pt>
                <c:pt idx="1620">
                  <c:v>0.76548611111111109</c:v>
                </c:pt>
                <c:pt idx="1621">
                  <c:v>0.76548611111111109</c:v>
                </c:pt>
                <c:pt idx="1622">
                  <c:v>0.76549768518518524</c:v>
                </c:pt>
                <c:pt idx="1623">
                  <c:v>0.76549768518518524</c:v>
                </c:pt>
                <c:pt idx="1624">
                  <c:v>0.76550925925925928</c:v>
                </c:pt>
                <c:pt idx="1625">
                  <c:v>0.76550925925925928</c:v>
                </c:pt>
                <c:pt idx="1626">
                  <c:v>0.76552083333333332</c:v>
                </c:pt>
                <c:pt idx="1627">
                  <c:v>0.76552083333333332</c:v>
                </c:pt>
                <c:pt idx="1628">
                  <c:v>0.76553240740740736</c:v>
                </c:pt>
                <c:pt idx="1629">
                  <c:v>0.76553240740740736</c:v>
                </c:pt>
                <c:pt idx="1630">
                  <c:v>0.76554398148148151</c:v>
                </c:pt>
                <c:pt idx="1631">
                  <c:v>0.76554398148148151</c:v>
                </c:pt>
                <c:pt idx="1632">
                  <c:v>0.76555555555555554</c:v>
                </c:pt>
                <c:pt idx="1633">
                  <c:v>0.76556712962962958</c:v>
                </c:pt>
                <c:pt idx="1634">
                  <c:v>0.76556712962962958</c:v>
                </c:pt>
                <c:pt idx="1635">
                  <c:v>0.76557870370370373</c:v>
                </c:pt>
                <c:pt idx="1636">
                  <c:v>0.76557870370370373</c:v>
                </c:pt>
                <c:pt idx="1637">
                  <c:v>0.76559027777777777</c:v>
                </c:pt>
                <c:pt idx="1638">
                  <c:v>0.76559027777777777</c:v>
                </c:pt>
                <c:pt idx="1639">
                  <c:v>0.76560185185185181</c:v>
                </c:pt>
                <c:pt idx="1640">
                  <c:v>0.76560185185185181</c:v>
                </c:pt>
                <c:pt idx="1641">
                  <c:v>0.76561342592592596</c:v>
                </c:pt>
                <c:pt idx="1642">
                  <c:v>0.76561342592592596</c:v>
                </c:pt>
                <c:pt idx="1643">
                  <c:v>0.765625</c:v>
                </c:pt>
                <c:pt idx="1644">
                  <c:v>0.765625</c:v>
                </c:pt>
                <c:pt idx="1645">
                  <c:v>0.76563657407407404</c:v>
                </c:pt>
                <c:pt idx="1646">
                  <c:v>0.76563657407407404</c:v>
                </c:pt>
                <c:pt idx="1647">
                  <c:v>0.76564814814814819</c:v>
                </c:pt>
                <c:pt idx="1648">
                  <c:v>0.76565972222222223</c:v>
                </c:pt>
                <c:pt idx="1649">
                  <c:v>0.76565972222222223</c:v>
                </c:pt>
                <c:pt idx="1650">
                  <c:v>0.76567129629629627</c:v>
                </c:pt>
                <c:pt idx="1651">
                  <c:v>0.76567129629629627</c:v>
                </c:pt>
                <c:pt idx="1652">
                  <c:v>0.76568287037037042</c:v>
                </c:pt>
                <c:pt idx="1653">
                  <c:v>0.76568287037037042</c:v>
                </c:pt>
                <c:pt idx="1654">
                  <c:v>0.76569444444444446</c:v>
                </c:pt>
                <c:pt idx="1655">
                  <c:v>0.76569444444444446</c:v>
                </c:pt>
                <c:pt idx="1656">
                  <c:v>0.76570601851851849</c:v>
                </c:pt>
                <c:pt idx="1657">
                  <c:v>0.76570601851851849</c:v>
                </c:pt>
                <c:pt idx="1658">
                  <c:v>0.76571759259259264</c:v>
                </c:pt>
                <c:pt idx="1659">
                  <c:v>0.76571759259259264</c:v>
                </c:pt>
                <c:pt idx="1660">
                  <c:v>0.76572916666666668</c:v>
                </c:pt>
                <c:pt idx="1661">
                  <c:v>0.76572916666666668</c:v>
                </c:pt>
                <c:pt idx="1662">
                  <c:v>0.76574074074074072</c:v>
                </c:pt>
                <c:pt idx="1663">
                  <c:v>0.76574074074074072</c:v>
                </c:pt>
                <c:pt idx="1664">
                  <c:v>0.76575231481481476</c:v>
                </c:pt>
                <c:pt idx="1665">
                  <c:v>0.76576388888888891</c:v>
                </c:pt>
                <c:pt idx="1666">
                  <c:v>0.76576388888888891</c:v>
                </c:pt>
                <c:pt idx="1667">
                  <c:v>0.76577546296296295</c:v>
                </c:pt>
                <c:pt idx="1668">
                  <c:v>0.76577546296296295</c:v>
                </c:pt>
                <c:pt idx="1669">
                  <c:v>0.76578703703703699</c:v>
                </c:pt>
                <c:pt idx="1670">
                  <c:v>0.76578703703703699</c:v>
                </c:pt>
                <c:pt idx="1671">
                  <c:v>0.76579861111111114</c:v>
                </c:pt>
                <c:pt idx="1672">
                  <c:v>0.76579861111111114</c:v>
                </c:pt>
                <c:pt idx="1673">
                  <c:v>0.76581018518518518</c:v>
                </c:pt>
                <c:pt idx="1674">
                  <c:v>0.76581018518518518</c:v>
                </c:pt>
                <c:pt idx="1675">
                  <c:v>0.76582175925925922</c:v>
                </c:pt>
                <c:pt idx="1676">
                  <c:v>0.76582175925925922</c:v>
                </c:pt>
                <c:pt idx="1677">
                  <c:v>0.76583333333333337</c:v>
                </c:pt>
                <c:pt idx="1678">
                  <c:v>0.76583333333333337</c:v>
                </c:pt>
                <c:pt idx="1679">
                  <c:v>0.7658449074074074</c:v>
                </c:pt>
                <c:pt idx="1680">
                  <c:v>0.7658449074074074</c:v>
                </c:pt>
                <c:pt idx="1681">
                  <c:v>0.76585648148148144</c:v>
                </c:pt>
                <c:pt idx="1682">
                  <c:v>0.76586805555555559</c:v>
                </c:pt>
                <c:pt idx="1683">
                  <c:v>0.76586805555555559</c:v>
                </c:pt>
                <c:pt idx="1684">
                  <c:v>0.76587962962962963</c:v>
                </c:pt>
                <c:pt idx="1685">
                  <c:v>0.76587962962962963</c:v>
                </c:pt>
                <c:pt idx="1686">
                  <c:v>0.76589120370370367</c:v>
                </c:pt>
                <c:pt idx="1687">
                  <c:v>0.76589120370370367</c:v>
                </c:pt>
                <c:pt idx="1688">
                  <c:v>0.76590277777777782</c:v>
                </c:pt>
                <c:pt idx="1689">
                  <c:v>0.76590277777777782</c:v>
                </c:pt>
                <c:pt idx="1690">
                  <c:v>0.76591435185185186</c:v>
                </c:pt>
                <c:pt idx="1691">
                  <c:v>0.76591435185185186</c:v>
                </c:pt>
                <c:pt idx="1692">
                  <c:v>0.7659259259259259</c:v>
                </c:pt>
                <c:pt idx="1693">
                  <c:v>0.7659259259259259</c:v>
                </c:pt>
                <c:pt idx="1694">
                  <c:v>0.76593750000000005</c:v>
                </c:pt>
                <c:pt idx="1695">
                  <c:v>0.76593750000000005</c:v>
                </c:pt>
                <c:pt idx="1696">
                  <c:v>0.76594907407407409</c:v>
                </c:pt>
                <c:pt idx="1697">
                  <c:v>0.76596064814814813</c:v>
                </c:pt>
                <c:pt idx="1698">
                  <c:v>0.76596064814814813</c:v>
                </c:pt>
                <c:pt idx="1699">
                  <c:v>0.76597222222222228</c:v>
                </c:pt>
                <c:pt idx="1700">
                  <c:v>0.76597222222222228</c:v>
                </c:pt>
                <c:pt idx="1701">
                  <c:v>0.76598379629629632</c:v>
                </c:pt>
                <c:pt idx="1702">
                  <c:v>0.76598379629629632</c:v>
                </c:pt>
                <c:pt idx="1703">
                  <c:v>0.76599537037037035</c:v>
                </c:pt>
                <c:pt idx="1704">
                  <c:v>0.76599537037037035</c:v>
                </c:pt>
                <c:pt idx="1705">
                  <c:v>0.76600694444444439</c:v>
                </c:pt>
                <c:pt idx="1706">
                  <c:v>0.76600694444444439</c:v>
                </c:pt>
                <c:pt idx="1707">
                  <c:v>0.76601851851851854</c:v>
                </c:pt>
                <c:pt idx="1708">
                  <c:v>0.76601851851851854</c:v>
                </c:pt>
                <c:pt idx="1709">
                  <c:v>0.76603009259259258</c:v>
                </c:pt>
                <c:pt idx="1710">
                  <c:v>0.76603009259259258</c:v>
                </c:pt>
                <c:pt idx="1711">
                  <c:v>0.76604166666666662</c:v>
                </c:pt>
                <c:pt idx="1712">
                  <c:v>0.76605324074074077</c:v>
                </c:pt>
                <c:pt idx="1713">
                  <c:v>0.76605324074074077</c:v>
                </c:pt>
                <c:pt idx="1714">
                  <c:v>0.76606481481481481</c:v>
                </c:pt>
                <c:pt idx="1715">
                  <c:v>0.76606481481481481</c:v>
                </c:pt>
                <c:pt idx="1716">
                  <c:v>0.76607638888888885</c:v>
                </c:pt>
                <c:pt idx="1717">
                  <c:v>0.76607638888888885</c:v>
                </c:pt>
                <c:pt idx="1718">
                  <c:v>0.766087962962963</c:v>
                </c:pt>
                <c:pt idx="1719">
                  <c:v>0.766087962962963</c:v>
                </c:pt>
                <c:pt idx="1720">
                  <c:v>0.76609953703703704</c:v>
                </c:pt>
                <c:pt idx="1721">
                  <c:v>0.76609953703703704</c:v>
                </c:pt>
                <c:pt idx="1722">
                  <c:v>0.76611111111111108</c:v>
                </c:pt>
                <c:pt idx="1723">
                  <c:v>0.76611111111111108</c:v>
                </c:pt>
                <c:pt idx="1724">
                  <c:v>0.76612268518518523</c:v>
                </c:pt>
                <c:pt idx="1725">
                  <c:v>0.76612268518518523</c:v>
                </c:pt>
                <c:pt idx="1726">
                  <c:v>0.76613425925925926</c:v>
                </c:pt>
                <c:pt idx="1727">
                  <c:v>0.76613425925925926</c:v>
                </c:pt>
                <c:pt idx="1728">
                  <c:v>0.7661458333333333</c:v>
                </c:pt>
                <c:pt idx="1729">
                  <c:v>0.76615740740740745</c:v>
                </c:pt>
                <c:pt idx="1730">
                  <c:v>0.76615740740740745</c:v>
                </c:pt>
                <c:pt idx="1731">
                  <c:v>0.76616898148148149</c:v>
                </c:pt>
                <c:pt idx="1732">
                  <c:v>0.76616898148148149</c:v>
                </c:pt>
                <c:pt idx="1733">
                  <c:v>0.76618055555555553</c:v>
                </c:pt>
                <c:pt idx="1734">
                  <c:v>0.76618055555555553</c:v>
                </c:pt>
                <c:pt idx="1735">
                  <c:v>0.76619212962962968</c:v>
                </c:pt>
                <c:pt idx="1736">
                  <c:v>0.76619212962962968</c:v>
                </c:pt>
                <c:pt idx="1737">
                  <c:v>0.76620370370370372</c:v>
                </c:pt>
                <c:pt idx="1738">
                  <c:v>0.76620370370370372</c:v>
                </c:pt>
                <c:pt idx="1739">
                  <c:v>0.76621527777777776</c:v>
                </c:pt>
                <c:pt idx="1740">
                  <c:v>0.76621527777777776</c:v>
                </c:pt>
                <c:pt idx="1741">
                  <c:v>0.7662268518518518</c:v>
                </c:pt>
                <c:pt idx="1742">
                  <c:v>0.7662268518518518</c:v>
                </c:pt>
                <c:pt idx="1743">
                  <c:v>0.76623842592592595</c:v>
                </c:pt>
                <c:pt idx="1744">
                  <c:v>0.76624999999999999</c:v>
                </c:pt>
                <c:pt idx="1745">
                  <c:v>0.76624999999999999</c:v>
                </c:pt>
                <c:pt idx="1746">
                  <c:v>0.76626157407407403</c:v>
                </c:pt>
                <c:pt idx="1747">
                  <c:v>0.76626157407407403</c:v>
                </c:pt>
                <c:pt idx="1748">
                  <c:v>0.76627314814814818</c:v>
                </c:pt>
                <c:pt idx="1749">
                  <c:v>0.76627314814814818</c:v>
                </c:pt>
                <c:pt idx="1750">
                  <c:v>0.76628472222222221</c:v>
                </c:pt>
                <c:pt idx="1751">
                  <c:v>0.76628472222222221</c:v>
                </c:pt>
                <c:pt idx="1752">
                  <c:v>0.76629629629629625</c:v>
                </c:pt>
                <c:pt idx="1753">
                  <c:v>0.76629629629629625</c:v>
                </c:pt>
                <c:pt idx="1754">
                  <c:v>0.7663078703703704</c:v>
                </c:pt>
                <c:pt idx="1755">
                  <c:v>0.7663078703703704</c:v>
                </c:pt>
                <c:pt idx="1756">
                  <c:v>0.76631944444444444</c:v>
                </c:pt>
                <c:pt idx="1757">
                  <c:v>0.76631944444444444</c:v>
                </c:pt>
                <c:pt idx="1758">
                  <c:v>0.76633101851851848</c:v>
                </c:pt>
                <c:pt idx="1759">
                  <c:v>0.76633101851851848</c:v>
                </c:pt>
                <c:pt idx="1760">
                  <c:v>0.76634259259259263</c:v>
                </c:pt>
                <c:pt idx="1761">
                  <c:v>0.76635416666666667</c:v>
                </c:pt>
                <c:pt idx="1762">
                  <c:v>0.76635416666666667</c:v>
                </c:pt>
                <c:pt idx="1763">
                  <c:v>0.76636574074074071</c:v>
                </c:pt>
                <c:pt idx="1764">
                  <c:v>0.76636574074074071</c:v>
                </c:pt>
                <c:pt idx="1765">
                  <c:v>0.76637731481481486</c:v>
                </c:pt>
                <c:pt idx="1766">
                  <c:v>0.76637731481481486</c:v>
                </c:pt>
                <c:pt idx="1767">
                  <c:v>0.7663888888888889</c:v>
                </c:pt>
                <c:pt idx="1768">
                  <c:v>0.7663888888888889</c:v>
                </c:pt>
                <c:pt idx="1769">
                  <c:v>0.76640046296296294</c:v>
                </c:pt>
                <c:pt idx="1770">
                  <c:v>0.76640046296296294</c:v>
                </c:pt>
                <c:pt idx="1771">
                  <c:v>0.76641203703703709</c:v>
                </c:pt>
                <c:pt idx="1772">
                  <c:v>0.76641203703703709</c:v>
                </c:pt>
                <c:pt idx="1773">
                  <c:v>0.76642361111111112</c:v>
                </c:pt>
                <c:pt idx="1774">
                  <c:v>0.76642361111111112</c:v>
                </c:pt>
                <c:pt idx="1775">
                  <c:v>0.76643518518518516</c:v>
                </c:pt>
                <c:pt idx="1776">
                  <c:v>0.76643518518518516</c:v>
                </c:pt>
                <c:pt idx="1777">
                  <c:v>0.76644675925925931</c:v>
                </c:pt>
                <c:pt idx="1778">
                  <c:v>0.76645833333333335</c:v>
                </c:pt>
                <c:pt idx="1779">
                  <c:v>0.76645833333333335</c:v>
                </c:pt>
                <c:pt idx="1780">
                  <c:v>0.76646990740740739</c:v>
                </c:pt>
                <c:pt idx="1781">
                  <c:v>0.76646990740740739</c:v>
                </c:pt>
                <c:pt idx="1782">
                  <c:v>0.76648148148148143</c:v>
                </c:pt>
                <c:pt idx="1783">
                  <c:v>0.76648148148148143</c:v>
                </c:pt>
                <c:pt idx="1784">
                  <c:v>0.76649305555555558</c:v>
                </c:pt>
                <c:pt idx="1785">
                  <c:v>0.76649305555555558</c:v>
                </c:pt>
                <c:pt idx="1786">
                  <c:v>0.76650462962962962</c:v>
                </c:pt>
                <c:pt idx="1787">
                  <c:v>0.76650462962962962</c:v>
                </c:pt>
                <c:pt idx="1788">
                  <c:v>0.76651620370370366</c:v>
                </c:pt>
                <c:pt idx="1789">
                  <c:v>0.76651620370370366</c:v>
                </c:pt>
                <c:pt idx="1790">
                  <c:v>0.76652777777777781</c:v>
                </c:pt>
                <c:pt idx="1791">
                  <c:v>0.76652777777777781</c:v>
                </c:pt>
                <c:pt idx="1792">
                  <c:v>0.76653935185185185</c:v>
                </c:pt>
                <c:pt idx="1793">
                  <c:v>0.76655092592592589</c:v>
                </c:pt>
                <c:pt idx="1794">
                  <c:v>0.76655092592592589</c:v>
                </c:pt>
                <c:pt idx="1795">
                  <c:v>0.76656250000000004</c:v>
                </c:pt>
                <c:pt idx="1796">
                  <c:v>0.76656250000000004</c:v>
                </c:pt>
                <c:pt idx="1797">
                  <c:v>0.76657407407407407</c:v>
                </c:pt>
                <c:pt idx="1798">
                  <c:v>0.76657407407407407</c:v>
                </c:pt>
                <c:pt idx="1799">
                  <c:v>0.76658564814814811</c:v>
                </c:pt>
                <c:pt idx="1800">
                  <c:v>0.76658564814814811</c:v>
                </c:pt>
                <c:pt idx="1801">
                  <c:v>0.76659722222222226</c:v>
                </c:pt>
                <c:pt idx="1802">
                  <c:v>0.76659722222222226</c:v>
                </c:pt>
                <c:pt idx="1803">
                  <c:v>0.7666087962962963</c:v>
                </c:pt>
                <c:pt idx="1804">
                  <c:v>0.7666087962962963</c:v>
                </c:pt>
                <c:pt idx="1805">
                  <c:v>0.76662037037037034</c:v>
                </c:pt>
                <c:pt idx="1806">
                  <c:v>0.76662037037037034</c:v>
                </c:pt>
                <c:pt idx="1807">
                  <c:v>0.76663194444444449</c:v>
                </c:pt>
                <c:pt idx="1808">
                  <c:v>0.76664351851851853</c:v>
                </c:pt>
                <c:pt idx="1809">
                  <c:v>0.76664351851851853</c:v>
                </c:pt>
                <c:pt idx="1810">
                  <c:v>0.76665509259259257</c:v>
                </c:pt>
                <c:pt idx="1811">
                  <c:v>0.76665509259259257</c:v>
                </c:pt>
                <c:pt idx="1812">
                  <c:v>0.76666666666666672</c:v>
                </c:pt>
                <c:pt idx="1813">
                  <c:v>0.76666666666666672</c:v>
                </c:pt>
                <c:pt idx="1814">
                  <c:v>0.76667824074074076</c:v>
                </c:pt>
                <c:pt idx="1815">
                  <c:v>0.76667824074074076</c:v>
                </c:pt>
                <c:pt idx="1816">
                  <c:v>0.7666898148148148</c:v>
                </c:pt>
                <c:pt idx="1817">
                  <c:v>0.7666898148148148</c:v>
                </c:pt>
                <c:pt idx="1818">
                  <c:v>0.76670138888888884</c:v>
                </c:pt>
                <c:pt idx="1819">
                  <c:v>0.76670138888888884</c:v>
                </c:pt>
                <c:pt idx="1820">
                  <c:v>0.76671296296296299</c:v>
                </c:pt>
                <c:pt idx="1821">
                  <c:v>0.76671296296296299</c:v>
                </c:pt>
                <c:pt idx="1822">
                  <c:v>0.76672453703703702</c:v>
                </c:pt>
                <c:pt idx="1823">
                  <c:v>0.76672453703703702</c:v>
                </c:pt>
                <c:pt idx="1824">
                  <c:v>0.76673611111111106</c:v>
                </c:pt>
                <c:pt idx="1825">
                  <c:v>0.76673611111111106</c:v>
                </c:pt>
                <c:pt idx="1826">
                  <c:v>0.76674768518518521</c:v>
                </c:pt>
                <c:pt idx="1827">
                  <c:v>0.76675925925925925</c:v>
                </c:pt>
                <c:pt idx="1828">
                  <c:v>0.76675925925925925</c:v>
                </c:pt>
                <c:pt idx="1829">
                  <c:v>0.76677083333333329</c:v>
                </c:pt>
                <c:pt idx="1830">
                  <c:v>0.76677083333333329</c:v>
                </c:pt>
                <c:pt idx="1831">
                  <c:v>0.76678240740740744</c:v>
                </c:pt>
                <c:pt idx="1832">
                  <c:v>0.76678240740740744</c:v>
                </c:pt>
                <c:pt idx="1833">
                  <c:v>0.76679398148148148</c:v>
                </c:pt>
                <c:pt idx="1834">
                  <c:v>0.76679398148148148</c:v>
                </c:pt>
                <c:pt idx="1835">
                  <c:v>0.76680555555555552</c:v>
                </c:pt>
                <c:pt idx="1836">
                  <c:v>0.76680555555555552</c:v>
                </c:pt>
                <c:pt idx="1837">
                  <c:v>0.76681712962962967</c:v>
                </c:pt>
                <c:pt idx="1838">
                  <c:v>0.76681712962962967</c:v>
                </c:pt>
                <c:pt idx="1839">
                  <c:v>0.76682870370370371</c:v>
                </c:pt>
                <c:pt idx="1840">
                  <c:v>0.76682870370370371</c:v>
                </c:pt>
                <c:pt idx="1841">
                  <c:v>0.76684027777777775</c:v>
                </c:pt>
                <c:pt idx="1842">
                  <c:v>0.76684027777777775</c:v>
                </c:pt>
                <c:pt idx="1843">
                  <c:v>0.7668518518518519</c:v>
                </c:pt>
                <c:pt idx="1844">
                  <c:v>0.76686342592592593</c:v>
                </c:pt>
                <c:pt idx="1845">
                  <c:v>0.76686342592592593</c:v>
                </c:pt>
                <c:pt idx="1846">
                  <c:v>0.76687499999999997</c:v>
                </c:pt>
                <c:pt idx="1847">
                  <c:v>0.76687499999999997</c:v>
                </c:pt>
                <c:pt idx="1848">
                  <c:v>0.76688657407407412</c:v>
                </c:pt>
                <c:pt idx="1849">
                  <c:v>0.76688657407407412</c:v>
                </c:pt>
                <c:pt idx="1850">
                  <c:v>0.76689814814814816</c:v>
                </c:pt>
                <c:pt idx="1851">
                  <c:v>0.76689814814814816</c:v>
                </c:pt>
                <c:pt idx="1852">
                  <c:v>0.7669097222222222</c:v>
                </c:pt>
                <c:pt idx="1853">
                  <c:v>0.7669097222222222</c:v>
                </c:pt>
                <c:pt idx="1854">
                  <c:v>0.76692129629629635</c:v>
                </c:pt>
                <c:pt idx="1855">
                  <c:v>0.76692129629629635</c:v>
                </c:pt>
                <c:pt idx="1856">
                  <c:v>0.76693287037037039</c:v>
                </c:pt>
                <c:pt idx="1857">
                  <c:v>0.76693287037037039</c:v>
                </c:pt>
                <c:pt idx="1858">
                  <c:v>0.76694444444444443</c:v>
                </c:pt>
                <c:pt idx="1859">
                  <c:v>0.76695601851851847</c:v>
                </c:pt>
                <c:pt idx="1860">
                  <c:v>0.76695601851851847</c:v>
                </c:pt>
                <c:pt idx="1861">
                  <c:v>0.76696759259259262</c:v>
                </c:pt>
                <c:pt idx="1862">
                  <c:v>0.76696759259259262</c:v>
                </c:pt>
                <c:pt idx="1863">
                  <c:v>0.76697916666666666</c:v>
                </c:pt>
                <c:pt idx="1864">
                  <c:v>0.76697916666666666</c:v>
                </c:pt>
                <c:pt idx="1865">
                  <c:v>0.7669907407407407</c:v>
                </c:pt>
                <c:pt idx="1866">
                  <c:v>0.7669907407407407</c:v>
                </c:pt>
                <c:pt idx="1867">
                  <c:v>0.76700231481481485</c:v>
                </c:pt>
                <c:pt idx="1868">
                  <c:v>0.76700231481481485</c:v>
                </c:pt>
                <c:pt idx="1869">
                  <c:v>0.76701388888888888</c:v>
                </c:pt>
                <c:pt idx="1870">
                  <c:v>0.76701388888888888</c:v>
                </c:pt>
                <c:pt idx="1871">
                  <c:v>0.76702546296296292</c:v>
                </c:pt>
                <c:pt idx="1872">
                  <c:v>0.76702546296296292</c:v>
                </c:pt>
                <c:pt idx="1873">
                  <c:v>0.76703703703703707</c:v>
                </c:pt>
                <c:pt idx="1874">
                  <c:v>0.76704861111111111</c:v>
                </c:pt>
                <c:pt idx="1875">
                  <c:v>0.76704861111111111</c:v>
                </c:pt>
                <c:pt idx="1876">
                  <c:v>0.76706018518518515</c:v>
                </c:pt>
                <c:pt idx="1877">
                  <c:v>0.76706018518518515</c:v>
                </c:pt>
                <c:pt idx="1878">
                  <c:v>0.7670717592592593</c:v>
                </c:pt>
                <c:pt idx="1879">
                  <c:v>0.7670717592592593</c:v>
                </c:pt>
                <c:pt idx="1880">
                  <c:v>0.76708333333333334</c:v>
                </c:pt>
                <c:pt idx="1881">
                  <c:v>0.76708333333333334</c:v>
                </c:pt>
                <c:pt idx="1882">
                  <c:v>0.76709490740740738</c:v>
                </c:pt>
                <c:pt idx="1883">
                  <c:v>0.76709490740740738</c:v>
                </c:pt>
                <c:pt idx="1884">
                  <c:v>0.76710648148148153</c:v>
                </c:pt>
                <c:pt idx="1885">
                  <c:v>0.76710648148148153</c:v>
                </c:pt>
                <c:pt idx="1886">
                  <c:v>0.76711805555555557</c:v>
                </c:pt>
                <c:pt idx="1887">
                  <c:v>0.76711805555555557</c:v>
                </c:pt>
                <c:pt idx="1888">
                  <c:v>0.76712962962962961</c:v>
                </c:pt>
                <c:pt idx="1889">
                  <c:v>0.76714120370370376</c:v>
                </c:pt>
                <c:pt idx="1890">
                  <c:v>0.76714120370370376</c:v>
                </c:pt>
                <c:pt idx="1891">
                  <c:v>0.76715277777777779</c:v>
                </c:pt>
                <c:pt idx="1892">
                  <c:v>0.76715277777777779</c:v>
                </c:pt>
                <c:pt idx="1893">
                  <c:v>0.76716435185185183</c:v>
                </c:pt>
                <c:pt idx="1894">
                  <c:v>0.76716435185185183</c:v>
                </c:pt>
                <c:pt idx="1895">
                  <c:v>0.76717592592592587</c:v>
                </c:pt>
                <c:pt idx="1896">
                  <c:v>0.76717592592592587</c:v>
                </c:pt>
                <c:pt idx="1897">
                  <c:v>0.76718750000000002</c:v>
                </c:pt>
                <c:pt idx="1898">
                  <c:v>0.76718750000000002</c:v>
                </c:pt>
                <c:pt idx="1899">
                  <c:v>0.76719907407407406</c:v>
                </c:pt>
                <c:pt idx="1900">
                  <c:v>0.76719907407407406</c:v>
                </c:pt>
                <c:pt idx="1901">
                  <c:v>0.7672106481481481</c:v>
                </c:pt>
                <c:pt idx="1902">
                  <c:v>0.7672106481481481</c:v>
                </c:pt>
                <c:pt idx="1903">
                  <c:v>0.76722222222222225</c:v>
                </c:pt>
                <c:pt idx="1904">
                  <c:v>0.76723379629629629</c:v>
                </c:pt>
                <c:pt idx="1905">
                  <c:v>0.76723379629629629</c:v>
                </c:pt>
                <c:pt idx="1906">
                  <c:v>0.76724537037037033</c:v>
                </c:pt>
                <c:pt idx="1907">
                  <c:v>0.76724537037037033</c:v>
                </c:pt>
                <c:pt idx="1908">
                  <c:v>0.76725694444444448</c:v>
                </c:pt>
                <c:pt idx="1909">
                  <c:v>0.76725694444444448</c:v>
                </c:pt>
                <c:pt idx="1910">
                  <c:v>0.76726851851851852</c:v>
                </c:pt>
                <c:pt idx="1911">
                  <c:v>0.76726851851851852</c:v>
                </c:pt>
                <c:pt idx="1912">
                  <c:v>0.76728009259259256</c:v>
                </c:pt>
                <c:pt idx="1913">
                  <c:v>0.76728009259259256</c:v>
                </c:pt>
                <c:pt idx="1914">
                  <c:v>0.76729166666666671</c:v>
                </c:pt>
                <c:pt idx="1915">
                  <c:v>0.76729166666666671</c:v>
                </c:pt>
                <c:pt idx="1916">
                  <c:v>0.76730324074074074</c:v>
                </c:pt>
                <c:pt idx="1917">
                  <c:v>0.76730324074074074</c:v>
                </c:pt>
                <c:pt idx="1918">
                  <c:v>0.76731481481481478</c:v>
                </c:pt>
                <c:pt idx="1919">
                  <c:v>0.76732638888888893</c:v>
                </c:pt>
                <c:pt idx="1920">
                  <c:v>0.76732638888888893</c:v>
                </c:pt>
                <c:pt idx="1921">
                  <c:v>0.76733796296296297</c:v>
                </c:pt>
                <c:pt idx="1922">
                  <c:v>0.76733796296296297</c:v>
                </c:pt>
                <c:pt idx="1923">
                  <c:v>0.76734953703703701</c:v>
                </c:pt>
                <c:pt idx="1924">
                  <c:v>0.76734953703703701</c:v>
                </c:pt>
                <c:pt idx="1925">
                  <c:v>0.76736111111111116</c:v>
                </c:pt>
                <c:pt idx="1926">
                  <c:v>0.76736111111111116</c:v>
                </c:pt>
                <c:pt idx="1927">
                  <c:v>0.7673726851851852</c:v>
                </c:pt>
                <c:pt idx="1928">
                  <c:v>0.7673726851851852</c:v>
                </c:pt>
                <c:pt idx="1929">
                  <c:v>0.76738425925925924</c:v>
                </c:pt>
                <c:pt idx="1930">
                  <c:v>0.76738425925925924</c:v>
                </c:pt>
                <c:pt idx="1931">
                  <c:v>0.76739583333333339</c:v>
                </c:pt>
                <c:pt idx="1932">
                  <c:v>0.76739583333333339</c:v>
                </c:pt>
                <c:pt idx="1933">
                  <c:v>0.76740740740740743</c:v>
                </c:pt>
                <c:pt idx="1934">
                  <c:v>0.76740740740740743</c:v>
                </c:pt>
                <c:pt idx="1935">
                  <c:v>0.76741898148148147</c:v>
                </c:pt>
                <c:pt idx="1936">
                  <c:v>0.7674305555555555</c:v>
                </c:pt>
                <c:pt idx="1937">
                  <c:v>0.7674305555555555</c:v>
                </c:pt>
                <c:pt idx="1938">
                  <c:v>0.76744212962962965</c:v>
                </c:pt>
                <c:pt idx="1939">
                  <c:v>0.76744212962962965</c:v>
                </c:pt>
                <c:pt idx="1940">
                  <c:v>0.76745370370370369</c:v>
                </c:pt>
                <c:pt idx="1941">
                  <c:v>0.76745370370370369</c:v>
                </c:pt>
                <c:pt idx="1942">
                  <c:v>0.76746527777777773</c:v>
                </c:pt>
                <c:pt idx="1943">
                  <c:v>0.76746527777777773</c:v>
                </c:pt>
                <c:pt idx="1944">
                  <c:v>0.76747685185185188</c:v>
                </c:pt>
                <c:pt idx="1945">
                  <c:v>0.76747685185185188</c:v>
                </c:pt>
                <c:pt idx="1946">
                  <c:v>0.76748842592592592</c:v>
                </c:pt>
                <c:pt idx="1947">
                  <c:v>0.76748842592592592</c:v>
                </c:pt>
                <c:pt idx="1948">
                  <c:v>0.76749999999999996</c:v>
                </c:pt>
                <c:pt idx="1949">
                  <c:v>0.76749999999999996</c:v>
                </c:pt>
                <c:pt idx="1950">
                  <c:v>0.76751157407407411</c:v>
                </c:pt>
                <c:pt idx="1951">
                  <c:v>0.76751157407407411</c:v>
                </c:pt>
                <c:pt idx="1952">
                  <c:v>0.76752314814814815</c:v>
                </c:pt>
                <c:pt idx="1953">
                  <c:v>0.76753472222222219</c:v>
                </c:pt>
                <c:pt idx="1954">
                  <c:v>0.76753472222222219</c:v>
                </c:pt>
                <c:pt idx="1955">
                  <c:v>0.76754629629629634</c:v>
                </c:pt>
                <c:pt idx="1956">
                  <c:v>0.76754629629629634</c:v>
                </c:pt>
                <c:pt idx="1957">
                  <c:v>0.76755787037037038</c:v>
                </c:pt>
                <c:pt idx="1958">
                  <c:v>0.76755787037037038</c:v>
                </c:pt>
                <c:pt idx="1959">
                  <c:v>0.76756944444444442</c:v>
                </c:pt>
                <c:pt idx="1960">
                  <c:v>0.76756944444444442</c:v>
                </c:pt>
                <c:pt idx="1961">
                  <c:v>0.76758101851851857</c:v>
                </c:pt>
                <c:pt idx="1962">
                  <c:v>0.76758101851851857</c:v>
                </c:pt>
                <c:pt idx="1963">
                  <c:v>0.7675925925925926</c:v>
                </c:pt>
                <c:pt idx="1964">
                  <c:v>0.7675925925925926</c:v>
                </c:pt>
                <c:pt idx="1965">
                  <c:v>0.76760416666666664</c:v>
                </c:pt>
                <c:pt idx="1966">
                  <c:v>0.76760416666666664</c:v>
                </c:pt>
                <c:pt idx="1967">
                  <c:v>0.76761574074074079</c:v>
                </c:pt>
                <c:pt idx="1968">
                  <c:v>0.76761574074074079</c:v>
                </c:pt>
                <c:pt idx="1969">
                  <c:v>0.76762731481481483</c:v>
                </c:pt>
                <c:pt idx="1970">
                  <c:v>0.76763888888888887</c:v>
                </c:pt>
                <c:pt idx="1971">
                  <c:v>0.76763888888888887</c:v>
                </c:pt>
                <c:pt idx="1972">
                  <c:v>0.76765046296296291</c:v>
                </c:pt>
                <c:pt idx="1973">
                  <c:v>0.76765046296296291</c:v>
                </c:pt>
                <c:pt idx="1974">
                  <c:v>0.76766203703703706</c:v>
                </c:pt>
                <c:pt idx="1975">
                  <c:v>0.76766203703703706</c:v>
                </c:pt>
                <c:pt idx="1976">
                  <c:v>0.7676736111111111</c:v>
                </c:pt>
                <c:pt idx="1977">
                  <c:v>0.7676736111111111</c:v>
                </c:pt>
                <c:pt idx="1978">
                  <c:v>0.76768518518518514</c:v>
                </c:pt>
                <c:pt idx="1979">
                  <c:v>0.76768518518518514</c:v>
                </c:pt>
                <c:pt idx="1980">
                  <c:v>0.76769675925925929</c:v>
                </c:pt>
                <c:pt idx="1981">
                  <c:v>0.76769675925925929</c:v>
                </c:pt>
                <c:pt idx="1982">
                  <c:v>0.76770833333333333</c:v>
                </c:pt>
                <c:pt idx="1983">
                  <c:v>0.76770833333333333</c:v>
                </c:pt>
                <c:pt idx="1984">
                  <c:v>0.76771990740740736</c:v>
                </c:pt>
                <c:pt idx="1985">
                  <c:v>0.76771990740740736</c:v>
                </c:pt>
                <c:pt idx="1986">
                  <c:v>0.76773148148148151</c:v>
                </c:pt>
                <c:pt idx="1987">
                  <c:v>0.76774305555555555</c:v>
                </c:pt>
                <c:pt idx="1988">
                  <c:v>0.76774305555555555</c:v>
                </c:pt>
                <c:pt idx="1989">
                  <c:v>0.76775462962962959</c:v>
                </c:pt>
                <c:pt idx="1990">
                  <c:v>0.76775462962962959</c:v>
                </c:pt>
                <c:pt idx="1991">
                  <c:v>0.76776620370370374</c:v>
                </c:pt>
                <c:pt idx="1992">
                  <c:v>0.76776620370370374</c:v>
                </c:pt>
                <c:pt idx="1993">
                  <c:v>0.76777777777777778</c:v>
                </c:pt>
                <c:pt idx="1994">
                  <c:v>0.76777777777777778</c:v>
                </c:pt>
                <c:pt idx="1995">
                  <c:v>0.76778935185185182</c:v>
                </c:pt>
                <c:pt idx="1996">
                  <c:v>0.76778935185185182</c:v>
                </c:pt>
                <c:pt idx="1997">
                  <c:v>0.76780092592592597</c:v>
                </c:pt>
                <c:pt idx="1998">
                  <c:v>0.76780092592592597</c:v>
                </c:pt>
                <c:pt idx="1999">
                  <c:v>0.76781250000000001</c:v>
                </c:pt>
                <c:pt idx="2000">
                  <c:v>0.76781250000000001</c:v>
                </c:pt>
                <c:pt idx="2001">
                  <c:v>0.76782407407407405</c:v>
                </c:pt>
                <c:pt idx="2002">
                  <c:v>0.76782407407407405</c:v>
                </c:pt>
                <c:pt idx="2003">
                  <c:v>0.7678356481481482</c:v>
                </c:pt>
                <c:pt idx="2004">
                  <c:v>0.76784722222222224</c:v>
                </c:pt>
                <c:pt idx="2005">
                  <c:v>0.76784722222222224</c:v>
                </c:pt>
                <c:pt idx="2006">
                  <c:v>0.76785879629629628</c:v>
                </c:pt>
                <c:pt idx="2007">
                  <c:v>0.76785879629629628</c:v>
                </c:pt>
                <c:pt idx="2008">
                  <c:v>0.76787037037037043</c:v>
                </c:pt>
                <c:pt idx="2009">
                  <c:v>0.76787037037037043</c:v>
                </c:pt>
                <c:pt idx="2010">
                  <c:v>0.76788194444444446</c:v>
                </c:pt>
                <c:pt idx="2011">
                  <c:v>0.76788194444444446</c:v>
                </c:pt>
                <c:pt idx="2012">
                  <c:v>0.7678935185185185</c:v>
                </c:pt>
                <c:pt idx="2013">
                  <c:v>0.7678935185185185</c:v>
                </c:pt>
                <c:pt idx="2014">
                  <c:v>0.76790509259259254</c:v>
                </c:pt>
                <c:pt idx="2015">
                  <c:v>0.76790509259259254</c:v>
                </c:pt>
                <c:pt idx="2016">
                  <c:v>0.76791666666666669</c:v>
                </c:pt>
                <c:pt idx="2017">
                  <c:v>0.76791666666666669</c:v>
                </c:pt>
                <c:pt idx="2018">
                  <c:v>0.76792824074074073</c:v>
                </c:pt>
                <c:pt idx="2019">
                  <c:v>0.76793981481481477</c:v>
                </c:pt>
                <c:pt idx="2020">
                  <c:v>0.76793981481481477</c:v>
                </c:pt>
                <c:pt idx="2021">
                  <c:v>0.76795138888888892</c:v>
                </c:pt>
                <c:pt idx="2022">
                  <c:v>0.76795138888888892</c:v>
                </c:pt>
                <c:pt idx="2023">
                  <c:v>0.76796296296296296</c:v>
                </c:pt>
                <c:pt idx="2024">
                  <c:v>0.76796296296296296</c:v>
                </c:pt>
                <c:pt idx="2025">
                  <c:v>0.767974537037037</c:v>
                </c:pt>
                <c:pt idx="2026">
                  <c:v>0.767974537037037</c:v>
                </c:pt>
                <c:pt idx="2027">
                  <c:v>0.76798611111111115</c:v>
                </c:pt>
                <c:pt idx="2028">
                  <c:v>0.76798611111111115</c:v>
                </c:pt>
                <c:pt idx="2029">
                  <c:v>0.76799768518518519</c:v>
                </c:pt>
                <c:pt idx="2030">
                  <c:v>0.76799768518518519</c:v>
                </c:pt>
                <c:pt idx="2031">
                  <c:v>0.76800925925925922</c:v>
                </c:pt>
                <c:pt idx="2032">
                  <c:v>0.76800925925925922</c:v>
                </c:pt>
                <c:pt idx="2033">
                  <c:v>0.76802083333333337</c:v>
                </c:pt>
                <c:pt idx="2034">
                  <c:v>0.76802083333333337</c:v>
                </c:pt>
                <c:pt idx="2035">
                  <c:v>0.76803240740740741</c:v>
                </c:pt>
                <c:pt idx="2036">
                  <c:v>0.76803240740740741</c:v>
                </c:pt>
                <c:pt idx="2037">
                  <c:v>0.76804398148148145</c:v>
                </c:pt>
                <c:pt idx="2038">
                  <c:v>0.7680555555555556</c:v>
                </c:pt>
                <c:pt idx="2039">
                  <c:v>0.7680555555555556</c:v>
                </c:pt>
                <c:pt idx="2040">
                  <c:v>0.76806712962962964</c:v>
                </c:pt>
                <c:pt idx="2041">
                  <c:v>0.76806712962962964</c:v>
                </c:pt>
                <c:pt idx="2042">
                  <c:v>0.76807870370370368</c:v>
                </c:pt>
                <c:pt idx="2043">
                  <c:v>0.76807870370370368</c:v>
                </c:pt>
                <c:pt idx="2044">
                  <c:v>0.76809027777777783</c:v>
                </c:pt>
                <c:pt idx="2045">
                  <c:v>0.76809027777777783</c:v>
                </c:pt>
                <c:pt idx="2046">
                  <c:v>0.76810185185185187</c:v>
                </c:pt>
                <c:pt idx="2047">
                  <c:v>0.76810185185185187</c:v>
                </c:pt>
                <c:pt idx="2048">
                  <c:v>0.76811342592592591</c:v>
                </c:pt>
                <c:pt idx="2049">
                  <c:v>0.76811342592592591</c:v>
                </c:pt>
                <c:pt idx="2050">
                  <c:v>0.76812499999999995</c:v>
                </c:pt>
                <c:pt idx="2051">
                  <c:v>0.76812499999999995</c:v>
                </c:pt>
                <c:pt idx="2052">
                  <c:v>0.7681365740740741</c:v>
                </c:pt>
                <c:pt idx="2053">
                  <c:v>0.76814814814814814</c:v>
                </c:pt>
                <c:pt idx="2054">
                  <c:v>0.76814814814814814</c:v>
                </c:pt>
                <c:pt idx="2055">
                  <c:v>0.76815972222222217</c:v>
                </c:pt>
                <c:pt idx="2056">
                  <c:v>0.76815972222222217</c:v>
                </c:pt>
                <c:pt idx="2057">
                  <c:v>0.76817129629629632</c:v>
                </c:pt>
                <c:pt idx="2058">
                  <c:v>0.76817129629629632</c:v>
                </c:pt>
                <c:pt idx="2059">
                  <c:v>0.76818287037037036</c:v>
                </c:pt>
                <c:pt idx="2060">
                  <c:v>0.76818287037037036</c:v>
                </c:pt>
                <c:pt idx="2061">
                  <c:v>0.7681944444444444</c:v>
                </c:pt>
                <c:pt idx="2062">
                  <c:v>0.7681944444444444</c:v>
                </c:pt>
                <c:pt idx="2063">
                  <c:v>0.76820601851851855</c:v>
                </c:pt>
                <c:pt idx="2064">
                  <c:v>0.76820601851851855</c:v>
                </c:pt>
                <c:pt idx="2065">
                  <c:v>0.76821759259259259</c:v>
                </c:pt>
                <c:pt idx="2066">
                  <c:v>0.76821759259259259</c:v>
                </c:pt>
                <c:pt idx="2067">
                  <c:v>0.76822916666666663</c:v>
                </c:pt>
                <c:pt idx="2068">
                  <c:v>0.76822916666666663</c:v>
                </c:pt>
                <c:pt idx="2069">
                  <c:v>0.76824074074074078</c:v>
                </c:pt>
                <c:pt idx="2070">
                  <c:v>0.76825231481481482</c:v>
                </c:pt>
                <c:pt idx="2071">
                  <c:v>0.76825231481481482</c:v>
                </c:pt>
                <c:pt idx="2072">
                  <c:v>0.76826388888888886</c:v>
                </c:pt>
                <c:pt idx="2073">
                  <c:v>0.76826388888888886</c:v>
                </c:pt>
                <c:pt idx="2074">
                  <c:v>0.76827546296296301</c:v>
                </c:pt>
                <c:pt idx="2075">
                  <c:v>0.76827546296296301</c:v>
                </c:pt>
                <c:pt idx="2076">
                  <c:v>0.76828703703703705</c:v>
                </c:pt>
                <c:pt idx="2077">
                  <c:v>0.76828703703703705</c:v>
                </c:pt>
                <c:pt idx="2078">
                  <c:v>0.76829861111111108</c:v>
                </c:pt>
                <c:pt idx="2079">
                  <c:v>0.76829861111111108</c:v>
                </c:pt>
                <c:pt idx="2080">
                  <c:v>0.76831018518518523</c:v>
                </c:pt>
                <c:pt idx="2081">
                  <c:v>0.76831018518518523</c:v>
                </c:pt>
                <c:pt idx="2082">
                  <c:v>0.76832175925925927</c:v>
                </c:pt>
                <c:pt idx="2083">
                  <c:v>0.76832175925925927</c:v>
                </c:pt>
                <c:pt idx="2084">
                  <c:v>0.76833333333333331</c:v>
                </c:pt>
                <c:pt idx="2085">
                  <c:v>0.76834490740740746</c:v>
                </c:pt>
                <c:pt idx="2086">
                  <c:v>0.76834490740740746</c:v>
                </c:pt>
                <c:pt idx="2087">
                  <c:v>0.7683564814814815</c:v>
                </c:pt>
                <c:pt idx="2088">
                  <c:v>0.7683564814814815</c:v>
                </c:pt>
                <c:pt idx="2089">
                  <c:v>0.76836805555555554</c:v>
                </c:pt>
                <c:pt idx="2090">
                  <c:v>0.76836805555555554</c:v>
                </c:pt>
                <c:pt idx="2091">
                  <c:v>0.76837962962962958</c:v>
                </c:pt>
                <c:pt idx="2092">
                  <c:v>0.76837962962962958</c:v>
                </c:pt>
                <c:pt idx="2093">
                  <c:v>0.76839120370370373</c:v>
                </c:pt>
                <c:pt idx="2094">
                  <c:v>0.76839120370370373</c:v>
                </c:pt>
                <c:pt idx="2095">
                  <c:v>0.76840277777777777</c:v>
                </c:pt>
                <c:pt idx="2096">
                  <c:v>0.76840277777777777</c:v>
                </c:pt>
                <c:pt idx="2097">
                  <c:v>0.76841435185185181</c:v>
                </c:pt>
                <c:pt idx="2098">
                  <c:v>0.76841435185185181</c:v>
                </c:pt>
                <c:pt idx="2099">
                  <c:v>0.76842592592592596</c:v>
                </c:pt>
                <c:pt idx="2100">
                  <c:v>0.76842592592592596</c:v>
                </c:pt>
                <c:pt idx="2101">
                  <c:v>0.7684375</c:v>
                </c:pt>
                <c:pt idx="2102">
                  <c:v>0.76844907407407403</c:v>
                </c:pt>
                <c:pt idx="2103">
                  <c:v>0.76844907407407403</c:v>
                </c:pt>
                <c:pt idx="2104">
                  <c:v>0.76846064814814818</c:v>
                </c:pt>
                <c:pt idx="2105">
                  <c:v>0.76846064814814818</c:v>
                </c:pt>
                <c:pt idx="2106">
                  <c:v>0.76847222222222222</c:v>
                </c:pt>
                <c:pt idx="2107">
                  <c:v>0.76847222222222222</c:v>
                </c:pt>
                <c:pt idx="2108">
                  <c:v>0.76848379629629626</c:v>
                </c:pt>
                <c:pt idx="2109">
                  <c:v>0.76848379629629626</c:v>
                </c:pt>
                <c:pt idx="2110">
                  <c:v>0.76849537037037041</c:v>
                </c:pt>
                <c:pt idx="2111">
                  <c:v>0.76849537037037041</c:v>
                </c:pt>
                <c:pt idx="2112">
                  <c:v>0.76850694444444445</c:v>
                </c:pt>
                <c:pt idx="2113">
                  <c:v>0.76850694444444445</c:v>
                </c:pt>
                <c:pt idx="2114">
                  <c:v>0.76851851851851849</c:v>
                </c:pt>
                <c:pt idx="2115">
                  <c:v>0.76851851851851849</c:v>
                </c:pt>
                <c:pt idx="2116">
                  <c:v>0.76853009259259264</c:v>
                </c:pt>
                <c:pt idx="2117">
                  <c:v>0.76854166666666668</c:v>
                </c:pt>
                <c:pt idx="2118">
                  <c:v>0.76854166666666668</c:v>
                </c:pt>
                <c:pt idx="2119">
                  <c:v>0.76855324074074072</c:v>
                </c:pt>
                <c:pt idx="2120">
                  <c:v>0.76855324074074072</c:v>
                </c:pt>
                <c:pt idx="2121">
                  <c:v>0.76856481481481487</c:v>
                </c:pt>
                <c:pt idx="2122">
                  <c:v>0.76856481481481487</c:v>
                </c:pt>
                <c:pt idx="2123">
                  <c:v>0.76857638888888891</c:v>
                </c:pt>
                <c:pt idx="2124">
                  <c:v>0.76857638888888891</c:v>
                </c:pt>
                <c:pt idx="2125">
                  <c:v>0.76858796296296295</c:v>
                </c:pt>
                <c:pt idx="2126">
                  <c:v>0.76858796296296295</c:v>
                </c:pt>
                <c:pt idx="2127">
                  <c:v>0.76859953703703698</c:v>
                </c:pt>
                <c:pt idx="2128">
                  <c:v>0.76859953703703698</c:v>
                </c:pt>
                <c:pt idx="2129">
                  <c:v>0.76861111111111113</c:v>
                </c:pt>
                <c:pt idx="2130">
                  <c:v>0.76861111111111113</c:v>
                </c:pt>
                <c:pt idx="2131">
                  <c:v>0.76862268518518517</c:v>
                </c:pt>
                <c:pt idx="2132">
                  <c:v>0.76863425925925921</c:v>
                </c:pt>
                <c:pt idx="2133">
                  <c:v>0.76863425925925921</c:v>
                </c:pt>
                <c:pt idx="2134">
                  <c:v>0.76864583333333336</c:v>
                </c:pt>
                <c:pt idx="2135">
                  <c:v>0.76864583333333336</c:v>
                </c:pt>
                <c:pt idx="2136">
                  <c:v>0.7686574074074074</c:v>
                </c:pt>
                <c:pt idx="2137">
                  <c:v>0.7686574074074074</c:v>
                </c:pt>
                <c:pt idx="2138">
                  <c:v>0.76866898148148144</c:v>
                </c:pt>
                <c:pt idx="2139">
                  <c:v>0.76866898148148144</c:v>
                </c:pt>
                <c:pt idx="2140">
                  <c:v>0.76868055555555559</c:v>
                </c:pt>
                <c:pt idx="2141">
                  <c:v>0.76868055555555559</c:v>
                </c:pt>
                <c:pt idx="2142">
                  <c:v>0.76869212962962963</c:v>
                </c:pt>
                <c:pt idx="2143">
                  <c:v>0.76869212962962963</c:v>
                </c:pt>
                <c:pt idx="2144">
                  <c:v>0.76870370370370367</c:v>
                </c:pt>
                <c:pt idx="2145">
                  <c:v>0.76870370370370367</c:v>
                </c:pt>
                <c:pt idx="2146">
                  <c:v>0.76871527777777782</c:v>
                </c:pt>
                <c:pt idx="2147">
                  <c:v>0.76871527777777782</c:v>
                </c:pt>
                <c:pt idx="2148">
                  <c:v>0.76872685185185186</c:v>
                </c:pt>
                <c:pt idx="2149">
                  <c:v>0.76873842592592589</c:v>
                </c:pt>
                <c:pt idx="2150">
                  <c:v>0.76873842592592589</c:v>
                </c:pt>
                <c:pt idx="2151">
                  <c:v>0.76875000000000004</c:v>
                </c:pt>
                <c:pt idx="2152">
                  <c:v>0.76875000000000004</c:v>
                </c:pt>
                <c:pt idx="2153">
                  <c:v>0.76876157407407408</c:v>
                </c:pt>
                <c:pt idx="2154">
                  <c:v>0.76876157407407408</c:v>
                </c:pt>
                <c:pt idx="2155">
                  <c:v>0.76877314814814812</c:v>
                </c:pt>
                <c:pt idx="2156">
                  <c:v>0.76877314814814812</c:v>
                </c:pt>
                <c:pt idx="2157">
                  <c:v>0.76878472222222227</c:v>
                </c:pt>
                <c:pt idx="2158">
                  <c:v>0.76878472222222227</c:v>
                </c:pt>
                <c:pt idx="2159">
                  <c:v>0.76879629629629631</c:v>
                </c:pt>
                <c:pt idx="2160">
                  <c:v>0.76879629629629631</c:v>
                </c:pt>
                <c:pt idx="2161">
                  <c:v>0.76880787037037035</c:v>
                </c:pt>
                <c:pt idx="2162">
                  <c:v>0.76880787037037035</c:v>
                </c:pt>
                <c:pt idx="2163">
                  <c:v>0.7688194444444445</c:v>
                </c:pt>
                <c:pt idx="2164">
                  <c:v>0.76883101851851854</c:v>
                </c:pt>
                <c:pt idx="2165">
                  <c:v>0.76883101851851854</c:v>
                </c:pt>
                <c:pt idx="2166">
                  <c:v>0.76884259259259258</c:v>
                </c:pt>
                <c:pt idx="2167">
                  <c:v>0.76884259259259258</c:v>
                </c:pt>
                <c:pt idx="2168">
                  <c:v>0.76885416666666662</c:v>
                </c:pt>
                <c:pt idx="2169">
                  <c:v>0.76885416666666662</c:v>
                </c:pt>
                <c:pt idx="2170">
                  <c:v>0.76886574074074077</c:v>
                </c:pt>
                <c:pt idx="2171">
                  <c:v>0.76886574074074077</c:v>
                </c:pt>
                <c:pt idx="2172">
                  <c:v>0.76887731481481481</c:v>
                </c:pt>
                <c:pt idx="2173">
                  <c:v>0.76887731481481481</c:v>
                </c:pt>
                <c:pt idx="2174">
                  <c:v>0.76888888888888884</c:v>
                </c:pt>
                <c:pt idx="2175">
                  <c:v>0.76888888888888884</c:v>
                </c:pt>
                <c:pt idx="2176">
                  <c:v>0.76890046296296299</c:v>
                </c:pt>
                <c:pt idx="2177">
                  <c:v>0.76890046296296299</c:v>
                </c:pt>
                <c:pt idx="2178">
                  <c:v>0.76891203703703703</c:v>
                </c:pt>
                <c:pt idx="2179">
                  <c:v>0.76892361111111107</c:v>
                </c:pt>
                <c:pt idx="2180">
                  <c:v>0.76892361111111107</c:v>
                </c:pt>
                <c:pt idx="2181">
                  <c:v>0.76893518518518522</c:v>
                </c:pt>
                <c:pt idx="2182">
                  <c:v>0.76893518518518522</c:v>
                </c:pt>
                <c:pt idx="2183">
                  <c:v>0.76894675925925926</c:v>
                </c:pt>
                <c:pt idx="2184">
                  <c:v>0.76894675925925926</c:v>
                </c:pt>
                <c:pt idx="2185">
                  <c:v>0.7689583333333333</c:v>
                </c:pt>
                <c:pt idx="2186">
                  <c:v>0.7689583333333333</c:v>
                </c:pt>
                <c:pt idx="2187">
                  <c:v>0.76896990740740745</c:v>
                </c:pt>
                <c:pt idx="2188">
                  <c:v>0.76896990740740745</c:v>
                </c:pt>
                <c:pt idx="2189">
                  <c:v>0.76898148148148149</c:v>
                </c:pt>
                <c:pt idx="2190">
                  <c:v>0.76898148148148149</c:v>
                </c:pt>
                <c:pt idx="2191">
                  <c:v>0.76899305555555553</c:v>
                </c:pt>
                <c:pt idx="2192">
                  <c:v>0.76899305555555553</c:v>
                </c:pt>
                <c:pt idx="2193">
                  <c:v>0.76900462962962968</c:v>
                </c:pt>
                <c:pt idx="2194">
                  <c:v>0.76900462962962968</c:v>
                </c:pt>
                <c:pt idx="2195">
                  <c:v>0.76901620370370372</c:v>
                </c:pt>
                <c:pt idx="2196">
                  <c:v>0.76902777777777775</c:v>
                </c:pt>
                <c:pt idx="2197">
                  <c:v>0.76902777777777775</c:v>
                </c:pt>
                <c:pt idx="2198">
                  <c:v>0.7690393518518519</c:v>
                </c:pt>
                <c:pt idx="2199">
                  <c:v>0.7690393518518519</c:v>
                </c:pt>
                <c:pt idx="2200">
                  <c:v>0.76905092592592594</c:v>
                </c:pt>
                <c:pt idx="2201">
                  <c:v>0.76905092592592594</c:v>
                </c:pt>
                <c:pt idx="2202">
                  <c:v>0.76906249999999998</c:v>
                </c:pt>
                <c:pt idx="2203">
                  <c:v>0.76906249999999998</c:v>
                </c:pt>
                <c:pt idx="2204">
                  <c:v>0.76907407407407402</c:v>
                </c:pt>
                <c:pt idx="2205">
                  <c:v>0.76907407407407402</c:v>
                </c:pt>
                <c:pt idx="2206">
                  <c:v>0.76908564814814817</c:v>
                </c:pt>
                <c:pt idx="2207">
                  <c:v>0.76908564814814817</c:v>
                </c:pt>
                <c:pt idx="2208">
                  <c:v>0.76909722222222221</c:v>
                </c:pt>
                <c:pt idx="2209">
                  <c:v>0.76909722222222221</c:v>
                </c:pt>
                <c:pt idx="2210">
                  <c:v>0.76910879629629625</c:v>
                </c:pt>
                <c:pt idx="2211">
                  <c:v>0.7691203703703704</c:v>
                </c:pt>
                <c:pt idx="2212">
                  <c:v>0.7691203703703704</c:v>
                </c:pt>
                <c:pt idx="2213">
                  <c:v>0.76913194444444444</c:v>
                </c:pt>
                <c:pt idx="2214">
                  <c:v>0.76913194444444444</c:v>
                </c:pt>
                <c:pt idx="2215">
                  <c:v>0.76914351851851848</c:v>
                </c:pt>
                <c:pt idx="2216">
                  <c:v>0.76914351851851848</c:v>
                </c:pt>
                <c:pt idx="2217">
                  <c:v>0.76915509259259263</c:v>
                </c:pt>
                <c:pt idx="2218">
                  <c:v>0.76915509259259263</c:v>
                </c:pt>
                <c:pt idx="2219">
                  <c:v>0.76916666666666667</c:v>
                </c:pt>
                <c:pt idx="2220">
                  <c:v>0.76916666666666667</c:v>
                </c:pt>
                <c:pt idx="2221">
                  <c:v>0.7691782407407407</c:v>
                </c:pt>
                <c:pt idx="2222">
                  <c:v>0.7691782407407407</c:v>
                </c:pt>
                <c:pt idx="2223">
                  <c:v>0.76918981481481485</c:v>
                </c:pt>
                <c:pt idx="2224">
                  <c:v>0.76918981481481485</c:v>
                </c:pt>
                <c:pt idx="2225">
                  <c:v>0.76920138888888889</c:v>
                </c:pt>
                <c:pt idx="2226">
                  <c:v>0.76920138888888889</c:v>
                </c:pt>
                <c:pt idx="2227">
                  <c:v>0.76921296296296293</c:v>
                </c:pt>
                <c:pt idx="2228">
                  <c:v>0.76922453703703708</c:v>
                </c:pt>
                <c:pt idx="2229">
                  <c:v>0.76922453703703708</c:v>
                </c:pt>
                <c:pt idx="2230">
                  <c:v>0.76923611111111112</c:v>
                </c:pt>
                <c:pt idx="2231">
                  <c:v>0.76923611111111112</c:v>
                </c:pt>
                <c:pt idx="2232">
                  <c:v>0.76924768518518516</c:v>
                </c:pt>
                <c:pt idx="2233">
                  <c:v>0.76924768518518516</c:v>
                </c:pt>
                <c:pt idx="2234">
                  <c:v>0.76925925925925931</c:v>
                </c:pt>
                <c:pt idx="2235">
                  <c:v>0.76925925925925931</c:v>
                </c:pt>
                <c:pt idx="2236">
                  <c:v>0.76927083333333335</c:v>
                </c:pt>
                <c:pt idx="2237">
                  <c:v>0.76927083333333335</c:v>
                </c:pt>
                <c:pt idx="2238">
                  <c:v>0.76928240740740739</c:v>
                </c:pt>
                <c:pt idx="2239">
                  <c:v>0.76928240740740739</c:v>
                </c:pt>
                <c:pt idx="2240">
                  <c:v>0.76929398148148154</c:v>
                </c:pt>
                <c:pt idx="2241">
                  <c:v>0.76930555555555558</c:v>
                </c:pt>
                <c:pt idx="2242">
                  <c:v>0.76930555555555558</c:v>
                </c:pt>
                <c:pt idx="2243">
                  <c:v>0.76931712962962961</c:v>
                </c:pt>
                <c:pt idx="2244">
                  <c:v>0.76931712962962961</c:v>
                </c:pt>
                <c:pt idx="2245">
                  <c:v>0.76932870370370365</c:v>
                </c:pt>
                <c:pt idx="2246">
                  <c:v>0.76932870370370365</c:v>
                </c:pt>
                <c:pt idx="2247">
                  <c:v>0.7693402777777778</c:v>
                </c:pt>
                <c:pt idx="2248">
                  <c:v>0.7693402777777778</c:v>
                </c:pt>
                <c:pt idx="2249">
                  <c:v>0.76935185185185184</c:v>
                </c:pt>
                <c:pt idx="2250">
                  <c:v>0.76935185185185184</c:v>
                </c:pt>
                <c:pt idx="2251">
                  <c:v>0.76936342592592588</c:v>
                </c:pt>
                <c:pt idx="2252">
                  <c:v>0.76936342592592588</c:v>
                </c:pt>
                <c:pt idx="2253">
                  <c:v>0.76937500000000003</c:v>
                </c:pt>
                <c:pt idx="2254">
                  <c:v>0.76937500000000003</c:v>
                </c:pt>
                <c:pt idx="2255">
                  <c:v>0.76938657407407407</c:v>
                </c:pt>
                <c:pt idx="2256">
                  <c:v>0.76938657407407407</c:v>
                </c:pt>
                <c:pt idx="2257">
                  <c:v>0.76939814814814811</c:v>
                </c:pt>
                <c:pt idx="2258">
                  <c:v>0.76940972222222226</c:v>
                </c:pt>
                <c:pt idx="2259">
                  <c:v>0.76940972222222226</c:v>
                </c:pt>
                <c:pt idx="2260">
                  <c:v>0.7694212962962963</c:v>
                </c:pt>
                <c:pt idx="2261">
                  <c:v>0.7694212962962963</c:v>
                </c:pt>
                <c:pt idx="2262">
                  <c:v>0.76943287037037034</c:v>
                </c:pt>
                <c:pt idx="2263">
                  <c:v>0.76943287037037034</c:v>
                </c:pt>
                <c:pt idx="2264">
                  <c:v>0.76944444444444449</c:v>
                </c:pt>
                <c:pt idx="2265">
                  <c:v>0.76944444444444449</c:v>
                </c:pt>
                <c:pt idx="2266">
                  <c:v>0.76945601851851853</c:v>
                </c:pt>
                <c:pt idx="2267">
                  <c:v>0.76945601851851853</c:v>
                </c:pt>
                <c:pt idx="2268">
                  <c:v>0.76946759259259256</c:v>
                </c:pt>
                <c:pt idx="2269">
                  <c:v>0.76946759259259256</c:v>
                </c:pt>
                <c:pt idx="2270">
                  <c:v>0.76947916666666671</c:v>
                </c:pt>
                <c:pt idx="2271">
                  <c:v>0.76947916666666671</c:v>
                </c:pt>
                <c:pt idx="2272">
                  <c:v>0.76949074074074075</c:v>
                </c:pt>
                <c:pt idx="2273">
                  <c:v>0.76950231481481479</c:v>
                </c:pt>
                <c:pt idx="2274">
                  <c:v>0.76950231481481479</c:v>
                </c:pt>
                <c:pt idx="2275">
                  <c:v>0.76951388888888894</c:v>
                </c:pt>
                <c:pt idx="2276">
                  <c:v>0.76951388888888894</c:v>
                </c:pt>
                <c:pt idx="2277">
                  <c:v>0.76952546296296298</c:v>
                </c:pt>
                <c:pt idx="2278">
                  <c:v>0.76952546296296298</c:v>
                </c:pt>
                <c:pt idx="2279">
                  <c:v>0.76953703703703702</c:v>
                </c:pt>
                <c:pt idx="2280">
                  <c:v>0.76953703703703702</c:v>
                </c:pt>
                <c:pt idx="2281">
                  <c:v>0.76954861111111106</c:v>
                </c:pt>
                <c:pt idx="2282">
                  <c:v>0.76954861111111106</c:v>
                </c:pt>
                <c:pt idx="2283">
                  <c:v>0.76956018518518521</c:v>
                </c:pt>
                <c:pt idx="2284">
                  <c:v>0.76956018518518521</c:v>
                </c:pt>
                <c:pt idx="2285">
                  <c:v>0.76957175925925925</c:v>
                </c:pt>
                <c:pt idx="2286">
                  <c:v>0.76957175925925925</c:v>
                </c:pt>
                <c:pt idx="2287">
                  <c:v>0.76958333333333329</c:v>
                </c:pt>
                <c:pt idx="2288">
                  <c:v>0.76959490740740744</c:v>
                </c:pt>
                <c:pt idx="2289">
                  <c:v>0.76959490740740744</c:v>
                </c:pt>
                <c:pt idx="2290">
                  <c:v>0.76960648148148147</c:v>
                </c:pt>
                <c:pt idx="2291">
                  <c:v>0.76960648148148147</c:v>
                </c:pt>
                <c:pt idx="2292">
                  <c:v>0.76961805555555551</c:v>
                </c:pt>
                <c:pt idx="2293">
                  <c:v>0.76961805555555551</c:v>
                </c:pt>
                <c:pt idx="2294">
                  <c:v>0.76962962962962966</c:v>
                </c:pt>
                <c:pt idx="2295">
                  <c:v>0.76962962962962966</c:v>
                </c:pt>
                <c:pt idx="2296">
                  <c:v>0.7696412037037037</c:v>
                </c:pt>
                <c:pt idx="2297">
                  <c:v>0.7696412037037037</c:v>
                </c:pt>
                <c:pt idx="2298">
                  <c:v>0.76965277777777774</c:v>
                </c:pt>
                <c:pt idx="2299">
                  <c:v>0.76965277777777774</c:v>
                </c:pt>
                <c:pt idx="2300">
                  <c:v>0.76966435185185189</c:v>
                </c:pt>
                <c:pt idx="2301">
                  <c:v>0.76966435185185189</c:v>
                </c:pt>
                <c:pt idx="2302">
                  <c:v>0.76967592592592593</c:v>
                </c:pt>
                <c:pt idx="2303">
                  <c:v>0.76967592592592593</c:v>
                </c:pt>
                <c:pt idx="2304">
                  <c:v>0.76968749999999997</c:v>
                </c:pt>
                <c:pt idx="2305">
                  <c:v>0.76969907407407412</c:v>
                </c:pt>
                <c:pt idx="2306">
                  <c:v>0.76969907407407412</c:v>
                </c:pt>
                <c:pt idx="2307">
                  <c:v>0.76971064814814816</c:v>
                </c:pt>
                <c:pt idx="2308">
                  <c:v>0.76971064814814816</c:v>
                </c:pt>
                <c:pt idx="2309">
                  <c:v>0.7697222222222222</c:v>
                </c:pt>
                <c:pt idx="2310">
                  <c:v>0.7697222222222222</c:v>
                </c:pt>
                <c:pt idx="2311">
                  <c:v>0.76973379629629635</c:v>
                </c:pt>
                <c:pt idx="2312">
                  <c:v>0.76973379629629635</c:v>
                </c:pt>
                <c:pt idx="2313">
                  <c:v>0.76974537037037039</c:v>
                </c:pt>
                <c:pt idx="2314">
                  <c:v>0.76974537037037039</c:v>
                </c:pt>
                <c:pt idx="2315">
                  <c:v>0.76975694444444442</c:v>
                </c:pt>
                <c:pt idx="2316">
                  <c:v>0.76975694444444442</c:v>
                </c:pt>
                <c:pt idx="2317">
                  <c:v>0.76976851851851846</c:v>
                </c:pt>
                <c:pt idx="2318">
                  <c:v>0.76976851851851846</c:v>
                </c:pt>
                <c:pt idx="2319">
                  <c:v>0.76978009259259261</c:v>
                </c:pt>
                <c:pt idx="2320">
                  <c:v>0.76978009259259261</c:v>
                </c:pt>
                <c:pt idx="2321">
                  <c:v>0.76979166666666665</c:v>
                </c:pt>
                <c:pt idx="2322">
                  <c:v>0.76980324074074069</c:v>
                </c:pt>
                <c:pt idx="2323">
                  <c:v>0.76980324074074069</c:v>
                </c:pt>
                <c:pt idx="2324">
                  <c:v>0.76981481481481484</c:v>
                </c:pt>
                <c:pt idx="2325">
                  <c:v>0.76981481481481484</c:v>
                </c:pt>
                <c:pt idx="2326">
                  <c:v>0.76982638888888888</c:v>
                </c:pt>
                <c:pt idx="2327">
                  <c:v>0.76982638888888888</c:v>
                </c:pt>
                <c:pt idx="2328">
                  <c:v>0.76983796296296292</c:v>
                </c:pt>
                <c:pt idx="2329">
                  <c:v>0.76983796296296292</c:v>
                </c:pt>
                <c:pt idx="2330">
                  <c:v>0.76984953703703707</c:v>
                </c:pt>
                <c:pt idx="2331">
                  <c:v>0.76984953703703707</c:v>
                </c:pt>
                <c:pt idx="2332">
                  <c:v>0.76986111111111111</c:v>
                </c:pt>
                <c:pt idx="2333">
                  <c:v>0.76986111111111111</c:v>
                </c:pt>
                <c:pt idx="2334">
                  <c:v>0.76987268518518515</c:v>
                </c:pt>
                <c:pt idx="2335">
                  <c:v>0.76987268518518515</c:v>
                </c:pt>
                <c:pt idx="2336">
                  <c:v>0.7698842592592593</c:v>
                </c:pt>
                <c:pt idx="2337">
                  <c:v>0.7698842592592593</c:v>
                </c:pt>
                <c:pt idx="2338">
                  <c:v>0.76989583333333333</c:v>
                </c:pt>
                <c:pt idx="2339">
                  <c:v>0.76990740740740737</c:v>
                </c:pt>
                <c:pt idx="2340">
                  <c:v>0.76990740740740737</c:v>
                </c:pt>
                <c:pt idx="2341">
                  <c:v>0.76991898148148152</c:v>
                </c:pt>
                <c:pt idx="2342">
                  <c:v>0.76991898148148152</c:v>
                </c:pt>
                <c:pt idx="2343">
                  <c:v>0.76993055555555556</c:v>
                </c:pt>
                <c:pt idx="2344">
                  <c:v>0.76993055555555556</c:v>
                </c:pt>
                <c:pt idx="2345">
                  <c:v>0.7699421296296296</c:v>
                </c:pt>
                <c:pt idx="2346">
                  <c:v>0.7699421296296296</c:v>
                </c:pt>
                <c:pt idx="2347">
                  <c:v>0.76995370370370375</c:v>
                </c:pt>
                <c:pt idx="2348">
                  <c:v>0.76995370370370375</c:v>
                </c:pt>
                <c:pt idx="2349">
                  <c:v>0.76996527777777779</c:v>
                </c:pt>
                <c:pt idx="2350">
                  <c:v>0.76996527777777779</c:v>
                </c:pt>
                <c:pt idx="2351">
                  <c:v>0.76997685185185183</c:v>
                </c:pt>
                <c:pt idx="2352">
                  <c:v>0.76997685185185183</c:v>
                </c:pt>
                <c:pt idx="2353">
                  <c:v>0.76998842592592598</c:v>
                </c:pt>
                <c:pt idx="2354">
                  <c:v>0.77</c:v>
                </c:pt>
                <c:pt idx="2355">
                  <c:v>0.77</c:v>
                </c:pt>
                <c:pt idx="2356">
                  <c:v>0.77001157407407406</c:v>
                </c:pt>
                <c:pt idx="2357">
                  <c:v>0.77001157407407406</c:v>
                </c:pt>
                <c:pt idx="2358">
                  <c:v>0.7700231481481481</c:v>
                </c:pt>
                <c:pt idx="2359">
                  <c:v>0.7700231481481481</c:v>
                </c:pt>
                <c:pt idx="2360">
                  <c:v>0.77003472222222225</c:v>
                </c:pt>
                <c:pt idx="2361">
                  <c:v>0.77003472222222225</c:v>
                </c:pt>
                <c:pt idx="2362">
                  <c:v>0.77004629629629628</c:v>
                </c:pt>
                <c:pt idx="2363">
                  <c:v>0.77004629629629628</c:v>
                </c:pt>
                <c:pt idx="2364">
                  <c:v>0.77005787037037032</c:v>
                </c:pt>
                <c:pt idx="2365">
                  <c:v>0.77005787037037032</c:v>
                </c:pt>
                <c:pt idx="2366">
                  <c:v>0.77006944444444447</c:v>
                </c:pt>
                <c:pt idx="2367">
                  <c:v>0.77006944444444447</c:v>
                </c:pt>
                <c:pt idx="2368">
                  <c:v>0.77008101851851851</c:v>
                </c:pt>
                <c:pt idx="2369">
                  <c:v>0.77009259259259255</c:v>
                </c:pt>
                <c:pt idx="2370">
                  <c:v>0.77009259259259255</c:v>
                </c:pt>
                <c:pt idx="2371">
                  <c:v>0.7701041666666667</c:v>
                </c:pt>
                <c:pt idx="2372">
                  <c:v>0.7701041666666667</c:v>
                </c:pt>
                <c:pt idx="2373">
                  <c:v>0.77011574074074074</c:v>
                </c:pt>
                <c:pt idx="2374">
                  <c:v>0.77011574074074074</c:v>
                </c:pt>
                <c:pt idx="2375">
                  <c:v>0.77012731481481478</c:v>
                </c:pt>
                <c:pt idx="2376">
                  <c:v>0.77012731481481478</c:v>
                </c:pt>
                <c:pt idx="2377">
                  <c:v>0.77013888888888893</c:v>
                </c:pt>
                <c:pt idx="2378">
                  <c:v>0.77013888888888893</c:v>
                </c:pt>
                <c:pt idx="2379">
                  <c:v>0.77015046296296297</c:v>
                </c:pt>
                <c:pt idx="2380">
                  <c:v>0.77015046296296297</c:v>
                </c:pt>
                <c:pt idx="2381">
                  <c:v>0.77016203703703701</c:v>
                </c:pt>
                <c:pt idx="2382">
                  <c:v>0.77016203703703701</c:v>
                </c:pt>
                <c:pt idx="2383">
                  <c:v>0.77017361111111116</c:v>
                </c:pt>
                <c:pt idx="2384">
                  <c:v>0.77017361111111116</c:v>
                </c:pt>
                <c:pt idx="2385">
                  <c:v>0.77018518518518519</c:v>
                </c:pt>
                <c:pt idx="2386">
                  <c:v>0.77018518518518519</c:v>
                </c:pt>
                <c:pt idx="2387">
                  <c:v>0.77019675925925923</c:v>
                </c:pt>
                <c:pt idx="2388">
                  <c:v>0.77020833333333338</c:v>
                </c:pt>
                <c:pt idx="2389">
                  <c:v>0.77020833333333338</c:v>
                </c:pt>
                <c:pt idx="2390">
                  <c:v>0.77021990740740742</c:v>
                </c:pt>
                <c:pt idx="2391">
                  <c:v>0.77021990740740742</c:v>
                </c:pt>
                <c:pt idx="2392">
                  <c:v>0.77023148148148146</c:v>
                </c:pt>
                <c:pt idx="2393">
                  <c:v>0.77023148148148146</c:v>
                </c:pt>
                <c:pt idx="2394">
                  <c:v>0.7702430555555555</c:v>
                </c:pt>
                <c:pt idx="2395">
                  <c:v>0.7702430555555555</c:v>
                </c:pt>
                <c:pt idx="2396">
                  <c:v>0.77025462962962965</c:v>
                </c:pt>
                <c:pt idx="2397">
                  <c:v>0.77025462962962965</c:v>
                </c:pt>
                <c:pt idx="2398">
                  <c:v>0.77026620370370369</c:v>
                </c:pt>
                <c:pt idx="2399">
                  <c:v>0.77026620370370369</c:v>
                </c:pt>
                <c:pt idx="2400">
                  <c:v>0.77027777777777773</c:v>
                </c:pt>
                <c:pt idx="2401">
                  <c:v>0.77027777777777773</c:v>
                </c:pt>
                <c:pt idx="2402">
                  <c:v>0.77028935185185188</c:v>
                </c:pt>
                <c:pt idx="2403">
                  <c:v>0.77030092592592592</c:v>
                </c:pt>
                <c:pt idx="2404">
                  <c:v>0.77030092592592592</c:v>
                </c:pt>
                <c:pt idx="2405">
                  <c:v>0.77031249999999996</c:v>
                </c:pt>
                <c:pt idx="2406">
                  <c:v>0.77031249999999996</c:v>
                </c:pt>
                <c:pt idx="2407">
                  <c:v>0.77032407407407411</c:v>
                </c:pt>
                <c:pt idx="2408">
                  <c:v>0.77032407407407411</c:v>
                </c:pt>
                <c:pt idx="2409">
                  <c:v>0.77033564814814814</c:v>
                </c:pt>
                <c:pt idx="2410">
                  <c:v>0.77033564814814814</c:v>
                </c:pt>
                <c:pt idx="2411">
                  <c:v>0.77034722222222218</c:v>
                </c:pt>
                <c:pt idx="2412">
                  <c:v>0.77034722222222218</c:v>
                </c:pt>
                <c:pt idx="2413">
                  <c:v>0.77035879629629633</c:v>
                </c:pt>
                <c:pt idx="2414">
                  <c:v>0.77035879629629633</c:v>
                </c:pt>
                <c:pt idx="2415">
                  <c:v>0.77037037037037037</c:v>
                </c:pt>
                <c:pt idx="2416">
                  <c:v>0.77037037037037037</c:v>
                </c:pt>
                <c:pt idx="2417">
                  <c:v>0.77038194444444441</c:v>
                </c:pt>
                <c:pt idx="2418">
                  <c:v>0.77038194444444441</c:v>
                </c:pt>
                <c:pt idx="2419">
                  <c:v>0.77039351851851856</c:v>
                </c:pt>
                <c:pt idx="2420">
                  <c:v>0.77039351851851856</c:v>
                </c:pt>
                <c:pt idx="2421">
                  <c:v>0.7704050925925926</c:v>
                </c:pt>
                <c:pt idx="2422">
                  <c:v>0.77041666666666664</c:v>
                </c:pt>
                <c:pt idx="2423">
                  <c:v>0.77041666666666664</c:v>
                </c:pt>
                <c:pt idx="2424">
                  <c:v>0.77042824074074079</c:v>
                </c:pt>
                <c:pt idx="2425">
                  <c:v>0.77042824074074079</c:v>
                </c:pt>
                <c:pt idx="2426">
                  <c:v>0.77043981481481483</c:v>
                </c:pt>
                <c:pt idx="2427">
                  <c:v>0.77043981481481483</c:v>
                </c:pt>
                <c:pt idx="2428">
                  <c:v>0.77045138888888887</c:v>
                </c:pt>
                <c:pt idx="2429">
                  <c:v>0.77045138888888887</c:v>
                </c:pt>
                <c:pt idx="2430">
                  <c:v>0.77046296296296302</c:v>
                </c:pt>
                <c:pt idx="2431">
                  <c:v>0.77046296296296302</c:v>
                </c:pt>
                <c:pt idx="2432">
                  <c:v>0.77047453703703705</c:v>
                </c:pt>
                <c:pt idx="2433">
                  <c:v>0.77047453703703705</c:v>
                </c:pt>
                <c:pt idx="2434">
                  <c:v>0.77048611111111109</c:v>
                </c:pt>
                <c:pt idx="2435">
                  <c:v>0.77048611111111109</c:v>
                </c:pt>
                <c:pt idx="2436">
                  <c:v>0.77049768518518513</c:v>
                </c:pt>
                <c:pt idx="2437">
                  <c:v>0.77049768518518513</c:v>
                </c:pt>
                <c:pt idx="2438">
                  <c:v>0.77050925925925928</c:v>
                </c:pt>
                <c:pt idx="2439">
                  <c:v>0.77050925925925928</c:v>
                </c:pt>
                <c:pt idx="2440">
                  <c:v>0.77052083333333332</c:v>
                </c:pt>
                <c:pt idx="2441">
                  <c:v>0.77053240740740736</c:v>
                </c:pt>
                <c:pt idx="2442">
                  <c:v>0.77053240740740736</c:v>
                </c:pt>
                <c:pt idx="2443">
                  <c:v>0.77054398148148151</c:v>
                </c:pt>
                <c:pt idx="2444">
                  <c:v>0.77054398148148151</c:v>
                </c:pt>
                <c:pt idx="2445">
                  <c:v>0.77055555555555555</c:v>
                </c:pt>
                <c:pt idx="2446">
                  <c:v>0.77055555555555555</c:v>
                </c:pt>
                <c:pt idx="2447">
                  <c:v>0.77056712962962959</c:v>
                </c:pt>
                <c:pt idx="2448">
                  <c:v>0.77056712962962959</c:v>
                </c:pt>
                <c:pt idx="2449">
                  <c:v>0.77057870370370374</c:v>
                </c:pt>
                <c:pt idx="2450">
                  <c:v>0.77057870370370374</c:v>
                </c:pt>
                <c:pt idx="2451">
                  <c:v>0.77059027777777778</c:v>
                </c:pt>
                <c:pt idx="2452">
                  <c:v>0.77059027777777778</c:v>
                </c:pt>
                <c:pt idx="2453">
                  <c:v>0.77060185185185182</c:v>
                </c:pt>
                <c:pt idx="2454">
                  <c:v>0.77060185185185182</c:v>
                </c:pt>
                <c:pt idx="2455">
                  <c:v>0.77061342592592597</c:v>
                </c:pt>
                <c:pt idx="2456">
                  <c:v>0.77061342592592597</c:v>
                </c:pt>
                <c:pt idx="2457">
                  <c:v>0.770625</c:v>
                </c:pt>
                <c:pt idx="2458">
                  <c:v>0.77063657407407404</c:v>
                </c:pt>
                <c:pt idx="2459">
                  <c:v>0.77063657407407404</c:v>
                </c:pt>
                <c:pt idx="2460">
                  <c:v>0.77064814814814819</c:v>
                </c:pt>
                <c:pt idx="2461">
                  <c:v>0.77064814814814819</c:v>
                </c:pt>
                <c:pt idx="2462">
                  <c:v>0.77065972222222223</c:v>
                </c:pt>
                <c:pt idx="2463">
                  <c:v>0.77065972222222223</c:v>
                </c:pt>
                <c:pt idx="2464">
                  <c:v>0.77067129629629627</c:v>
                </c:pt>
                <c:pt idx="2465">
                  <c:v>0.77067129629629627</c:v>
                </c:pt>
                <c:pt idx="2466">
                  <c:v>0.77068287037037042</c:v>
                </c:pt>
                <c:pt idx="2467">
                  <c:v>0.77068287037037042</c:v>
                </c:pt>
                <c:pt idx="2468">
                  <c:v>0.77069444444444446</c:v>
                </c:pt>
                <c:pt idx="2469">
                  <c:v>0.77069444444444446</c:v>
                </c:pt>
                <c:pt idx="2470">
                  <c:v>0.7707060185185185</c:v>
                </c:pt>
                <c:pt idx="2471">
                  <c:v>0.7707060185185185</c:v>
                </c:pt>
                <c:pt idx="2472">
                  <c:v>0.77071759259259254</c:v>
                </c:pt>
                <c:pt idx="2473">
                  <c:v>0.77072916666666669</c:v>
                </c:pt>
                <c:pt idx="2474">
                  <c:v>0.77072916666666669</c:v>
                </c:pt>
                <c:pt idx="2475">
                  <c:v>0.77074074074074073</c:v>
                </c:pt>
                <c:pt idx="2476">
                  <c:v>0.77074074074074073</c:v>
                </c:pt>
                <c:pt idx="2477">
                  <c:v>0.77075231481481477</c:v>
                </c:pt>
                <c:pt idx="2478">
                  <c:v>0.77075231481481477</c:v>
                </c:pt>
                <c:pt idx="2479">
                  <c:v>0.77076388888888892</c:v>
                </c:pt>
                <c:pt idx="2480">
                  <c:v>0.77076388888888892</c:v>
                </c:pt>
                <c:pt idx="2481">
                  <c:v>0.77077546296296295</c:v>
                </c:pt>
                <c:pt idx="2482">
                  <c:v>0.77077546296296295</c:v>
                </c:pt>
                <c:pt idx="2483">
                  <c:v>0.77078703703703699</c:v>
                </c:pt>
                <c:pt idx="2484">
                  <c:v>0.77078703703703699</c:v>
                </c:pt>
                <c:pt idx="2485">
                  <c:v>0.77079861111111114</c:v>
                </c:pt>
                <c:pt idx="2486">
                  <c:v>0.77079861111111114</c:v>
                </c:pt>
                <c:pt idx="2487">
                  <c:v>0.77081018518518518</c:v>
                </c:pt>
                <c:pt idx="2488">
                  <c:v>0.77082175925925922</c:v>
                </c:pt>
                <c:pt idx="2489">
                  <c:v>0.77082175925925922</c:v>
                </c:pt>
                <c:pt idx="2490">
                  <c:v>0.77083333333333337</c:v>
                </c:pt>
                <c:pt idx="2491">
                  <c:v>0.77083333333333337</c:v>
                </c:pt>
                <c:pt idx="2492">
                  <c:v>0.77084490740740741</c:v>
                </c:pt>
                <c:pt idx="2493">
                  <c:v>0.77084490740740741</c:v>
                </c:pt>
                <c:pt idx="2494">
                  <c:v>0.77085648148148145</c:v>
                </c:pt>
                <c:pt idx="2495">
                  <c:v>0.77085648148148145</c:v>
                </c:pt>
                <c:pt idx="2496">
                  <c:v>0.7708680555555556</c:v>
                </c:pt>
                <c:pt idx="2497">
                  <c:v>0.7708680555555556</c:v>
                </c:pt>
                <c:pt idx="2498">
                  <c:v>0.77087962962962964</c:v>
                </c:pt>
                <c:pt idx="2499">
                  <c:v>0.77087962962962964</c:v>
                </c:pt>
                <c:pt idx="2500">
                  <c:v>0.77089120370370368</c:v>
                </c:pt>
                <c:pt idx="2501">
                  <c:v>0.77089120370370368</c:v>
                </c:pt>
                <c:pt idx="2502">
                  <c:v>0.77090277777777783</c:v>
                </c:pt>
                <c:pt idx="2503">
                  <c:v>0.77090277777777783</c:v>
                </c:pt>
                <c:pt idx="2504">
                  <c:v>0.77091435185185186</c:v>
                </c:pt>
                <c:pt idx="2505">
                  <c:v>0.77091435185185186</c:v>
                </c:pt>
                <c:pt idx="2506">
                  <c:v>0.7709259259259259</c:v>
                </c:pt>
                <c:pt idx="2507">
                  <c:v>0.7709259259259259</c:v>
                </c:pt>
                <c:pt idx="2508">
                  <c:v>0.77093750000000005</c:v>
                </c:pt>
                <c:pt idx="2509">
                  <c:v>0.77094907407407409</c:v>
                </c:pt>
                <c:pt idx="2510">
                  <c:v>0.77094907407407409</c:v>
                </c:pt>
                <c:pt idx="2511">
                  <c:v>0.77096064814814813</c:v>
                </c:pt>
                <c:pt idx="2512">
                  <c:v>0.77096064814814813</c:v>
                </c:pt>
                <c:pt idx="2513">
                  <c:v>0.77097222222222217</c:v>
                </c:pt>
                <c:pt idx="2514">
                  <c:v>0.77097222222222217</c:v>
                </c:pt>
                <c:pt idx="2515">
                  <c:v>0.77098379629629632</c:v>
                </c:pt>
                <c:pt idx="2516">
                  <c:v>0.77098379629629632</c:v>
                </c:pt>
                <c:pt idx="2517">
                  <c:v>0.77099537037037036</c:v>
                </c:pt>
                <c:pt idx="2518">
                  <c:v>0.77099537037037036</c:v>
                </c:pt>
                <c:pt idx="2519">
                  <c:v>0.7710069444444444</c:v>
                </c:pt>
                <c:pt idx="2520">
                  <c:v>0.7710069444444444</c:v>
                </c:pt>
                <c:pt idx="2521">
                  <c:v>0.77101851851851855</c:v>
                </c:pt>
                <c:pt idx="2522">
                  <c:v>0.77101851851851855</c:v>
                </c:pt>
                <c:pt idx="2523">
                  <c:v>0.77103009259259259</c:v>
                </c:pt>
                <c:pt idx="2524">
                  <c:v>0.77103009259259259</c:v>
                </c:pt>
                <c:pt idx="2525">
                  <c:v>0.77104166666666663</c:v>
                </c:pt>
                <c:pt idx="2526">
                  <c:v>0.77104166666666663</c:v>
                </c:pt>
                <c:pt idx="2527">
                  <c:v>0.77105324074074078</c:v>
                </c:pt>
                <c:pt idx="2528">
                  <c:v>0.77106481481481481</c:v>
                </c:pt>
                <c:pt idx="2529">
                  <c:v>0.77106481481481481</c:v>
                </c:pt>
                <c:pt idx="2530">
                  <c:v>0.77107638888888885</c:v>
                </c:pt>
                <c:pt idx="2531">
                  <c:v>0.77107638888888885</c:v>
                </c:pt>
                <c:pt idx="2532">
                  <c:v>0.771087962962963</c:v>
                </c:pt>
                <c:pt idx="2533">
                  <c:v>0.771087962962963</c:v>
                </c:pt>
                <c:pt idx="2534">
                  <c:v>0.77109953703703704</c:v>
                </c:pt>
                <c:pt idx="2535">
                  <c:v>0.77109953703703704</c:v>
                </c:pt>
                <c:pt idx="2536">
                  <c:v>0.77111111111111108</c:v>
                </c:pt>
                <c:pt idx="2537">
                  <c:v>0.77111111111111108</c:v>
                </c:pt>
                <c:pt idx="2538">
                  <c:v>0.77112268518518523</c:v>
                </c:pt>
                <c:pt idx="2539">
                  <c:v>0.77112268518518523</c:v>
                </c:pt>
                <c:pt idx="2540">
                  <c:v>0.77113425925925927</c:v>
                </c:pt>
                <c:pt idx="2541">
                  <c:v>0.77113425925925927</c:v>
                </c:pt>
                <c:pt idx="2542">
                  <c:v>0.77114583333333331</c:v>
                </c:pt>
                <c:pt idx="2543">
                  <c:v>0.77114583333333331</c:v>
                </c:pt>
                <c:pt idx="2544">
                  <c:v>0.77115740740740746</c:v>
                </c:pt>
                <c:pt idx="2545">
                  <c:v>0.77115740740740746</c:v>
                </c:pt>
                <c:pt idx="2546">
                  <c:v>0.7711689814814815</c:v>
                </c:pt>
                <c:pt idx="2547">
                  <c:v>0.77118055555555554</c:v>
                </c:pt>
                <c:pt idx="2548">
                  <c:v>0.77118055555555554</c:v>
                </c:pt>
                <c:pt idx="2549">
                  <c:v>0.77119212962962957</c:v>
                </c:pt>
                <c:pt idx="2550">
                  <c:v>0.77119212962962957</c:v>
                </c:pt>
                <c:pt idx="2551">
                  <c:v>0.77120370370370372</c:v>
                </c:pt>
                <c:pt idx="2552">
                  <c:v>0.77120370370370372</c:v>
                </c:pt>
                <c:pt idx="2553">
                  <c:v>0.77121527777777776</c:v>
                </c:pt>
                <c:pt idx="2554">
                  <c:v>0.77121527777777776</c:v>
                </c:pt>
                <c:pt idx="2555">
                  <c:v>0.7712268518518518</c:v>
                </c:pt>
                <c:pt idx="2556">
                  <c:v>0.7712268518518518</c:v>
                </c:pt>
                <c:pt idx="2557">
                  <c:v>0.77123842592592595</c:v>
                </c:pt>
                <c:pt idx="2558">
                  <c:v>0.77123842592592595</c:v>
                </c:pt>
                <c:pt idx="2559">
                  <c:v>0.77124999999999999</c:v>
                </c:pt>
                <c:pt idx="2560">
                  <c:v>0.77124999999999999</c:v>
                </c:pt>
                <c:pt idx="2561">
                  <c:v>0.77126157407407403</c:v>
                </c:pt>
                <c:pt idx="2562">
                  <c:v>0.77126157407407403</c:v>
                </c:pt>
                <c:pt idx="2563">
                  <c:v>0.77127314814814818</c:v>
                </c:pt>
                <c:pt idx="2564">
                  <c:v>0.77127314814814818</c:v>
                </c:pt>
                <c:pt idx="2565">
                  <c:v>0.77128472222222222</c:v>
                </c:pt>
                <c:pt idx="2566">
                  <c:v>0.77129629629629626</c:v>
                </c:pt>
                <c:pt idx="2567">
                  <c:v>0.77129629629629626</c:v>
                </c:pt>
                <c:pt idx="2568">
                  <c:v>0.77130787037037041</c:v>
                </c:pt>
                <c:pt idx="2569">
                  <c:v>0.77130787037037041</c:v>
                </c:pt>
                <c:pt idx="2570">
                  <c:v>0.77131944444444445</c:v>
                </c:pt>
                <c:pt idx="2571">
                  <c:v>0.77131944444444445</c:v>
                </c:pt>
                <c:pt idx="2572">
                  <c:v>0.77133101851851849</c:v>
                </c:pt>
                <c:pt idx="2573">
                  <c:v>0.77133101851851849</c:v>
                </c:pt>
                <c:pt idx="2574">
                  <c:v>0.77134259259259264</c:v>
                </c:pt>
                <c:pt idx="2575">
                  <c:v>0.77134259259259264</c:v>
                </c:pt>
                <c:pt idx="2576">
                  <c:v>0.77135416666666667</c:v>
                </c:pt>
                <c:pt idx="2577">
                  <c:v>0.77135416666666667</c:v>
                </c:pt>
                <c:pt idx="2578">
                  <c:v>0.77136574074074071</c:v>
                </c:pt>
                <c:pt idx="2579">
                  <c:v>0.77136574074074071</c:v>
                </c:pt>
                <c:pt idx="2580">
                  <c:v>0.77137731481481486</c:v>
                </c:pt>
                <c:pt idx="2581">
                  <c:v>0.7713888888888889</c:v>
                </c:pt>
                <c:pt idx="2582">
                  <c:v>0.7713888888888889</c:v>
                </c:pt>
                <c:pt idx="2583">
                  <c:v>0.77140046296296294</c:v>
                </c:pt>
                <c:pt idx="2584">
                  <c:v>0.77140046296296294</c:v>
                </c:pt>
                <c:pt idx="2585">
                  <c:v>0.77141203703703709</c:v>
                </c:pt>
                <c:pt idx="2586">
                  <c:v>0.77141203703703709</c:v>
                </c:pt>
                <c:pt idx="2587">
                  <c:v>0.77142361111111113</c:v>
                </c:pt>
                <c:pt idx="2588">
                  <c:v>0.77142361111111113</c:v>
                </c:pt>
                <c:pt idx="2589">
                  <c:v>0.77143518518518517</c:v>
                </c:pt>
                <c:pt idx="2590">
                  <c:v>0.77143518518518517</c:v>
                </c:pt>
                <c:pt idx="2591">
                  <c:v>0.77144675925925921</c:v>
                </c:pt>
                <c:pt idx="2592">
                  <c:v>0.77144675925925921</c:v>
                </c:pt>
                <c:pt idx="2593">
                  <c:v>0.77145833333333336</c:v>
                </c:pt>
                <c:pt idx="2594">
                  <c:v>0.77145833333333336</c:v>
                </c:pt>
                <c:pt idx="2595">
                  <c:v>0.7714699074074074</c:v>
                </c:pt>
                <c:pt idx="2596">
                  <c:v>0.77148148148148143</c:v>
                </c:pt>
                <c:pt idx="2597">
                  <c:v>0.77148148148148143</c:v>
                </c:pt>
                <c:pt idx="2598">
                  <c:v>0.77149305555555558</c:v>
                </c:pt>
                <c:pt idx="2599">
                  <c:v>0.77149305555555558</c:v>
                </c:pt>
                <c:pt idx="2600">
                  <c:v>0.77150462962962962</c:v>
                </c:pt>
                <c:pt idx="2601">
                  <c:v>0.77150462962962962</c:v>
                </c:pt>
                <c:pt idx="2602">
                  <c:v>0.77151620370370366</c:v>
                </c:pt>
                <c:pt idx="2603">
                  <c:v>0.77151620370370366</c:v>
                </c:pt>
                <c:pt idx="2604">
                  <c:v>0.77152777777777781</c:v>
                </c:pt>
                <c:pt idx="2605">
                  <c:v>0.77152777777777781</c:v>
                </c:pt>
                <c:pt idx="2606">
                  <c:v>0.77153935185185185</c:v>
                </c:pt>
                <c:pt idx="2607">
                  <c:v>0.77153935185185185</c:v>
                </c:pt>
                <c:pt idx="2608">
                  <c:v>0.77155092592592589</c:v>
                </c:pt>
                <c:pt idx="2609">
                  <c:v>0.77155092592592589</c:v>
                </c:pt>
                <c:pt idx="2610">
                  <c:v>0.77156250000000004</c:v>
                </c:pt>
                <c:pt idx="2611">
                  <c:v>0.77156250000000004</c:v>
                </c:pt>
                <c:pt idx="2612">
                  <c:v>0.77157407407407408</c:v>
                </c:pt>
                <c:pt idx="2613">
                  <c:v>0.77157407407407408</c:v>
                </c:pt>
                <c:pt idx="2614">
                  <c:v>0.77158564814814812</c:v>
                </c:pt>
                <c:pt idx="2615">
                  <c:v>0.77159722222222227</c:v>
                </c:pt>
                <c:pt idx="2616">
                  <c:v>0.77159722222222227</c:v>
                </c:pt>
                <c:pt idx="2617">
                  <c:v>0.77160879629629631</c:v>
                </c:pt>
                <c:pt idx="2618">
                  <c:v>0.77160879629629631</c:v>
                </c:pt>
                <c:pt idx="2619">
                  <c:v>0.77162037037037035</c:v>
                </c:pt>
                <c:pt idx="2620">
                  <c:v>0.77162037037037035</c:v>
                </c:pt>
                <c:pt idx="2621">
                  <c:v>0.7716319444444445</c:v>
                </c:pt>
                <c:pt idx="2622">
                  <c:v>0.7716319444444445</c:v>
                </c:pt>
                <c:pt idx="2623">
                  <c:v>0.77164351851851853</c:v>
                </c:pt>
                <c:pt idx="2624">
                  <c:v>0.77164351851851853</c:v>
                </c:pt>
                <c:pt idx="2625">
                  <c:v>0.77165509259259257</c:v>
                </c:pt>
                <c:pt idx="2626">
                  <c:v>0.77165509259259257</c:v>
                </c:pt>
                <c:pt idx="2627">
                  <c:v>0.77166666666666661</c:v>
                </c:pt>
                <c:pt idx="2628">
                  <c:v>0.77166666666666661</c:v>
                </c:pt>
                <c:pt idx="2629">
                  <c:v>0.77167824074074076</c:v>
                </c:pt>
                <c:pt idx="2630">
                  <c:v>0.77167824074074076</c:v>
                </c:pt>
                <c:pt idx="2631">
                  <c:v>0.7716898148148148</c:v>
                </c:pt>
                <c:pt idx="2632">
                  <c:v>0.7716898148148148</c:v>
                </c:pt>
                <c:pt idx="2633">
                  <c:v>0.77170138888888884</c:v>
                </c:pt>
                <c:pt idx="2634">
                  <c:v>0.77171296296296299</c:v>
                </c:pt>
                <c:pt idx="2635">
                  <c:v>0.77171296296296299</c:v>
                </c:pt>
                <c:pt idx="2636">
                  <c:v>0.77172453703703703</c:v>
                </c:pt>
                <c:pt idx="2637">
                  <c:v>0.77172453703703703</c:v>
                </c:pt>
                <c:pt idx="2638">
                  <c:v>0.77173611111111107</c:v>
                </c:pt>
                <c:pt idx="2639">
                  <c:v>0.77173611111111107</c:v>
                </c:pt>
                <c:pt idx="2640">
                  <c:v>0.77174768518518522</c:v>
                </c:pt>
                <c:pt idx="2641">
                  <c:v>0.77174768518518522</c:v>
                </c:pt>
                <c:pt idx="2642">
                  <c:v>0.77175925925925926</c:v>
                </c:pt>
                <c:pt idx="2643">
                  <c:v>0.77175925925925926</c:v>
                </c:pt>
                <c:pt idx="2644">
                  <c:v>0.77177083333333329</c:v>
                </c:pt>
                <c:pt idx="2645">
                  <c:v>0.77177083333333329</c:v>
                </c:pt>
                <c:pt idx="2646">
                  <c:v>0.77178240740740744</c:v>
                </c:pt>
                <c:pt idx="2647">
                  <c:v>0.77178240740740744</c:v>
                </c:pt>
                <c:pt idx="2648">
                  <c:v>0.77179398148148148</c:v>
                </c:pt>
                <c:pt idx="2649">
                  <c:v>0.77179398148148148</c:v>
                </c:pt>
                <c:pt idx="2650">
                  <c:v>0.77180555555555552</c:v>
                </c:pt>
                <c:pt idx="2651">
                  <c:v>0.77180555555555552</c:v>
                </c:pt>
                <c:pt idx="2652">
                  <c:v>0.77181712962962967</c:v>
                </c:pt>
                <c:pt idx="2653">
                  <c:v>0.77182870370370371</c:v>
                </c:pt>
                <c:pt idx="2654">
                  <c:v>0.77182870370370371</c:v>
                </c:pt>
                <c:pt idx="2655">
                  <c:v>0.77184027777777775</c:v>
                </c:pt>
                <c:pt idx="2656">
                  <c:v>0.77184027777777775</c:v>
                </c:pt>
                <c:pt idx="2657">
                  <c:v>0.7718518518518519</c:v>
                </c:pt>
                <c:pt idx="2658">
                  <c:v>0.7718518518518519</c:v>
                </c:pt>
                <c:pt idx="2659">
                  <c:v>0.77186342592592594</c:v>
                </c:pt>
                <c:pt idx="2660">
                  <c:v>0.77186342592592594</c:v>
                </c:pt>
                <c:pt idx="2661">
                  <c:v>0.77187499999999998</c:v>
                </c:pt>
                <c:pt idx="2662">
                  <c:v>0.77187499999999998</c:v>
                </c:pt>
                <c:pt idx="2663">
                  <c:v>0.77188657407407413</c:v>
                </c:pt>
                <c:pt idx="2664">
                  <c:v>0.77188657407407413</c:v>
                </c:pt>
                <c:pt idx="2665">
                  <c:v>0.77189814814814817</c:v>
                </c:pt>
                <c:pt idx="2666">
                  <c:v>0.77189814814814817</c:v>
                </c:pt>
                <c:pt idx="2667">
                  <c:v>0.77190972222222221</c:v>
                </c:pt>
                <c:pt idx="2668">
                  <c:v>0.77190972222222221</c:v>
                </c:pt>
                <c:pt idx="2669">
                  <c:v>0.77192129629629624</c:v>
                </c:pt>
                <c:pt idx="2670">
                  <c:v>0.77193287037037039</c:v>
                </c:pt>
                <c:pt idx="2671">
                  <c:v>0.77193287037037039</c:v>
                </c:pt>
                <c:pt idx="2672">
                  <c:v>0.77194444444444443</c:v>
                </c:pt>
                <c:pt idx="2673">
                  <c:v>0.77194444444444443</c:v>
                </c:pt>
                <c:pt idx="2674">
                  <c:v>0.77195601851851847</c:v>
                </c:pt>
                <c:pt idx="2675">
                  <c:v>0.77195601851851847</c:v>
                </c:pt>
                <c:pt idx="2676">
                  <c:v>0.77196759259259262</c:v>
                </c:pt>
                <c:pt idx="2677">
                  <c:v>0.77196759259259262</c:v>
                </c:pt>
                <c:pt idx="2678">
                  <c:v>0.77197916666666666</c:v>
                </c:pt>
                <c:pt idx="2679">
                  <c:v>0.77197916666666666</c:v>
                </c:pt>
                <c:pt idx="2680">
                  <c:v>0.7719907407407407</c:v>
                </c:pt>
                <c:pt idx="2681">
                  <c:v>0.7719907407407407</c:v>
                </c:pt>
                <c:pt idx="2682">
                  <c:v>0.77200231481481485</c:v>
                </c:pt>
                <c:pt idx="2683">
                  <c:v>0.77200231481481485</c:v>
                </c:pt>
                <c:pt idx="2684">
                  <c:v>0.77201388888888889</c:v>
                </c:pt>
                <c:pt idx="2685">
                  <c:v>0.77201388888888889</c:v>
                </c:pt>
                <c:pt idx="2686">
                  <c:v>0.77202546296296293</c:v>
                </c:pt>
                <c:pt idx="2687">
                  <c:v>0.77203703703703708</c:v>
                </c:pt>
                <c:pt idx="2688">
                  <c:v>0.77203703703703708</c:v>
                </c:pt>
                <c:pt idx="2689">
                  <c:v>0.77204861111111112</c:v>
                </c:pt>
                <c:pt idx="2690">
                  <c:v>0.77204861111111112</c:v>
                </c:pt>
                <c:pt idx="2691">
                  <c:v>0.77206018518518515</c:v>
                </c:pt>
                <c:pt idx="2692">
                  <c:v>0.77206018518518515</c:v>
                </c:pt>
                <c:pt idx="2693">
                  <c:v>0.7720717592592593</c:v>
                </c:pt>
                <c:pt idx="2694">
                  <c:v>0.7720717592592593</c:v>
                </c:pt>
                <c:pt idx="2695">
                  <c:v>0.77208333333333334</c:v>
                </c:pt>
                <c:pt idx="2696">
                  <c:v>0.77208333333333334</c:v>
                </c:pt>
                <c:pt idx="2697">
                  <c:v>0.77209490740740738</c:v>
                </c:pt>
                <c:pt idx="2698">
                  <c:v>0.77209490740740738</c:v>
                </c:pt>
                <c:pt idx="2699">
                  <c:v>0.77210648148148153</c:v>
                </c:pt>
                <c:pt idx="2700">
                  <c:v>0.77210648148148153</c:v>
                </c:pt>
                <c:pt idx="2701">
                  <c:v>0.77211805555555557</c:v>
                </c:pt>
                <c:pt idx="2702">
                  <c:v>0.77211805555555557</c:v>
                </c:pt>
                <c:pt idx="2703">
                  <c:v>0.77212962962962961</c:v>
                </c:pt>
                <c:pt idx="2704">
                  <c:v>0.77212962962962961</c:v>
                </c:pt>
                <c:pt idx="2705">
                  <c:v>0.77214120370370365</c:v>
                </c:pt>
                <c:pt idx="2706">
                  <c:v>0.7721527777777778</c:v>
                </c:pt>
                <c:pt idx="2707">
                  <c:v>0.7721527777777778</c:v>
                </c:pt>
                <c:pt idx="2708">
                  <c:v>0.77216435185185184</c:v>
                </c:pt>
                <c:pt idx="2709">
                  <c:v>0.77216435185185184</c:v>
                </c:pt>
                <c:pt idx="2710">
                  <c:v>0.77217592592592588</c:v>
                </c:pt>
                <c:pt idx="2711">
                  <c:v>0.77217592592592588</c:v>
                </c:pt>
                <c:pt idx="2712">
                  <c:v>0.77218750000000003</c:v>
                </c:pt>
                <c:pt idx="2713">
                  <c:v>0.77218750000000003</c:v>
                </c:pt>
                <c:pt idx="2714">
                  <c:v>0.77219907407407407</c:v>
                </c:pt>
                <c:pt idx="2715">
                  <c:v>0.77219907407407407</c:v>
                </c:pt>
                <c:pt idx="2716">
                  <c:v>0.7722106481481481</c:v>
                </c:pt>
                <c:pt idx="2717">
                  <c:v>0.7722106481481481</c:v>
                </c:pt>
                <c:pt idx="2718">
                  <c:v>0.77222222222222225</c:v>
                </c:pt>
                <c:pt idx="2719">
                  <c:v>0.77222222222222225</c:v>
                </c:pt>
                <c:pt idx="2720">
                  <c:v>0.77223379629629629</c:v>
                </c:pt>
                <c:pt idx="2721">
                  <c:v>0.77224537037037033</c:v>
                </c:pt>
                <c:pt idx="2722">
                  <c:v>0.77224537037037033</c:v>
                </c:pt>
                <c:pt idx="2723">
                  <c:v>0.77225694444444448</c:v>
                </c:pt>
                <c:pt idx="2724">
                  <c:v>0.77225694444444448</c:v>
                </c:pt>
                <c:pt idx="2725">
                  <c:v>0.77226851851851852</c:v>
                </c:pt>
                <c:pt idx="2726">
                  <c:v>0.77226851851851852</c:v>
                </c:pt>
                <c:pt idx="2727">
                  <c:v>0.77228009259259256</c:v>
                </c:pt>
                <c:pt idx="2728">
                  <c:v>0.77228009259259256</c:v>
                </c:pt>
                <c:pt idx="2729">
                  <c:v>0.77229166666666671</c:v>
                </c:pt>
                <c:pt idx="2730">
                  <c:v>0.77229166666666671</c:v>
                </c:pt>
                <c:pt idx="2731">
                  <c:v>0.77230324074074075</c:v>
                </c:pt>
                <c:pt idx="2732">
                  <c:v>0.77230324074074075</c:v>
                </c:pt>
                <c:pt idx="2733">
                  <c:v>0.77231481481481479</c:v>
                </c:pt>
                <c:pt idx="2734">
                  <c:v>0.77231481481481479</c:v>
                </c:pt>
                <c:pt idx="2735">
                  <c:v>0.77232638888888894</c:v>
                </c:pt>
                <c:pt idx="2736">
                  <c:v>0.77232638888888894</c:v>
                </c:pt>
                <c:pt idx="2737">
                  <c:v>0.77233796296296298</c:v>
                </c:pt>
                <c:pt idx="2738">
                  <c:v>0.77233796296296298</c:v>
                </c:pt>
                <c:pt idx="2739">
                  <c:v>0.77234953703703701</c:v>
                </c:pt>
                <c:pt idx="2740">
                  <c:v>0.77236111111111116</c:v>
                </c:pt>
                <c:pt idx="2741">
                  <c:v>0.77236111111111116</c:v>
                </c:pt>
                <c:pt idx="2742">
                  <c:v>0.7723726851851852</c:v>
                </c:pt>
                <c:pt idx="2743">
                  <c:v>0.7723726851851852</c:v>
                </c:pt>
                <c:pt idx="2744">
                  <c:v>0.77238425925925924</c:v>
                </c:pt>
                <c:pt idx="2745">
                  <c:v>0.77238425925925924</c:v>
                </c:pt>
                <c:pt idx="2746">
                  <c:v>0.77239583333333328</c:v>
                </c:pt>
                <c:pt idx="2747">
                  <c:v>0.77239583333333328</c:v>
                </c:pt>
                <c:pt idx="2748">
                  <c:v>0.77240740740740743</c:v>
                </c:pt>
                <c:pt idx="2749">
                  <c:v>0.77240740740740743</c:v>
                </c:pt>
                <c:pt idx="2750">
                  <c:v>0.77241898148148147</c:v>
                </c:pt>
                <c:pt idx="2751">
                  <c:v>0.77241898148148147</c:v>
                </c:pt>
                <c:pt idx="2752">
                  <c:v>0.77243055555555551</c:v>
                </c:pt>
                <c:pt idx="2753">
                  <c:v>0.77243055555555551</c:v>
                </c:pt>
                <c:pt idx="2754">
                  <c:v>0.77244212962962966</c:v>
                </c:pt>
                <c:pt idx="2755">
                  <c:v>0.77244212962962966</c:v>
                </c:pt>
                <c:pt idx="2756">
                  <c:v>0.7724537037037037</c:v>
                </c:pt>
                <c:pt idx="2757">
                  <c:v>0.77246527777777774</c:v>
                </c:pt>
                <c:pt idx="2758">
                  <c:v>0.77246527777777774</c:v>
                </c:pt>
                <c:pt idx="2759">
                  <c:v>0.77247685185185189</c:v>
                </c:pt>
                <c:pt idx="2760">
                  <c:v>0.77247685185185189</c:v>
                </c:pt>
                <c:pt idx="2761">
                  <c:v>0.77248842592592593</c:v>
                </c:pt>
                <c:pt idx="2762">
                  <c:v>0.77248842592592593</c:v>
                </c:pt>
                <c:pt idx="2763">
                  <c:v>0.77249999999999996</c:v>
                </c:pt>
                <c:pt idx="2764">
                  <c:v>0.77249999999999996</c:v>
                </c:pt>
                <c:pt idx="2765">
                  <c:v>0.77251157407407411</c:v>
                </c:pt>
                <c:pt idx="2766">
                  <c:v>0.77251157407407411</c:v>
                </c:pt>
                <c:pt idx="2767">
                  <c:v>0.77252314814814815</c:v>
                </c:pt>
                <c:pt idx="2768">
                  <c:v>0.77252314814814815</c:v>
                </c:pt>
                <c:pt idx="2769">
                  <c:v>0.77253472222222219</c:v>
                </c:pt>
                <c:pt idx="2770">
                  <c:v>0.77253472222222219</c:v>
                </c:pt>
                <c:pt idx="2771">
                  <c:v>0.77254629629629634</c:v>
                </c:pt>
                <c:pt idx="2772">
                  <c:v>0.77254629629629634</c:v>
                </c:pt>
                <c:pt idx="2773">
                  <c:v>0.77255787037037038</c:v>
                </c:pt>
                <c:pt idx="2774">
                  <c:v>0.77256944444444442</c:v>
                </c:pt>
                <c:pt idx="2775">
                  <c:v>0.77256944444444442</c:v>
                </c:pt>
                <c:pt idx="2776">
                  <c:v>0.77258101851851857</c:v>
                </c:pt>
                <c:pt idx="2777">
                  <c:v>0.77258101851851857</c:v>
                </c:pt>
                <c:pt idx="2778">
                  <c:v>0.77259259259259261</c:v>
                </c:pt>
                <c:pt idx="2779">
                  <c:v>0.77259259259259261</c:v>
                </c:pt>
                <c:pt idx="2780">
                  <c:v>0.77260416666666665</c:v>
                </c:pt>
                <c:pt idx="2781">
                  <c:v>0.77260416666666665</c:v>
                </c:pt>
                <c:pt idx="2782">
                  <c:v>0.77261574074074069</c:v>
                </c:pt>
                <c:pt idx="2783">
                  <c:v>0.77261574074074069</c:v>
                </c:pt>
                <c:pt idx="2784">
                  <c:v>0.77262731481481484</c:v>
                </c:pt>
                <c:pt idx="2785">
                  <c:v>0.77262731481481484</c:v>
                </c:pt>
                <c:pt idx="2786">
                  <c:v>0.77263888888888888</c:v>
                </c:pt>
                <c:pt idx="2787">
                  <c:v>0.77263888888888888</c:v>
                </c:pt>
                <c:pt idx="2788">
                  <c:v>0.77265046296296291</c:v>
                </c:pt>
                <c:pt idx="2789">
                  <c:v>0.77265046296296291</c:v>
                </c:pt>
                <c:pt idx="2790">
                  <c:v>0.77266203703703706</c:v>
                </c:pt>
                <c:pt idx="2791">
                  <c:v>0.77266203703703706</c:v>
                </c:pt>
                <c:pt idx="2792">
                  <c:v>0.7726736111111111</c:v>
                </c:pt>
                <c:pt idx="2793">
                  <c:v>0.77268518518518514</c:v>
                </c:pt>
                <c:pt idx="2794">
                  <c:v>0.77268518518518514</c:v>
                </c:pt>
                <c:pt idx="2795">
                  <c:v>0.77269675925925929</c:v>
                </c:pt>
                <c:pt idx="2796">
                  <c:v>0.77269675925925929</c:v>
                </c:pt>
                <c:pt idx="2797">
                  <c:v>0.77270833333333333</c:v>
                </c:pt>
                <c:pt idx="2798">
                  <c:v>0.77270833333333333</c:v>
                </c:pt>
                <c:pt idx="2799">
                  <c:v>0.77271990740740737</c:v>
                </c:pt>
                <c:pt idx="2800">
                  <c:v>0.77271990740740737</c:v>
                </c:pt>
                <c:pt idx="2801">
                  <c:v>0.77273148148148152</c:v>
                </c:pt>
                <c:pt idx="2802">
                  <c:v>0.77273148148148152</c:v>
                </c:pt>
                <c:pt idx="2803">
                  <c:v>0.77274305555555556</c:v>
                </c:pt>
                <c:pt idx="2804">
                  <c:v>0.77274305555555556</c:v>
                </c:pt>
                <c:pt idx="2805">
                  <c:v>0.7727546296296296</c:v>
                </c:pt>
                <c:pt idx="2806">
                  <c:v>0.7727546296296296</c:v>
                </c:pt>
                <c:pt idx="2807">
                  <c:v>0.77276620370370375</c:v>
                </c:pt>
                <c:pt idx="2808">
                  <c:v>0.77277777777777779</c:v>
                </c:pt>
                <c:pt idx="2809">
                  <c:v>0.77277777777777779</c:v>
                </c:pt>
                <c:pt idx="2810">
                  <c:v>0.77278935185185182</c:v>
                </c:pt>
                <c:pt idx="2811">
                  <c:v>0.77278935185185182</c:v>
                </c:pt>
                <c:pt idx="2812">
                  <c:v>0.77280092592592597</c:v>
                </c:pt>
                <c:pt idx="2813">
                  <c:v>0.77280092592592597</c:v>
                </c:pt>
                <c:pt idx="2814">
                  <c:v>0.77281250000000001</c:v>
                </c:pt>
                <c:pt idx="2815">
                  <c:v>0.77281250000000001</c:v>
                </c:pt>
                <c:pt idx="2816">
                  <c:v>0.77282407407407405</c:v>
                </c:pt>
                <c:pt idx="2817">
                  <c:v>0.77282407407407405</c:v>
                </c:pt>
                <c:pt idx="2818">
                  <c:v>0.7728356481481482</c:v>
                </c:pt>
                <c:pt idx="2819">
                  <c:v>0.7728356481481482</c:v>
                </c:pt>
                <c:pt idx="2820">
                  <c:v>0.77284722222222224</c:v>
                </c:pt>
                <c:pt idx="2821">
                  <c:v>0.77284722222222224</c:v>
                </c:pt>
                <c:pt idx="2822">
                  <c:v>0.77285879629629628</c:v>
                </c:pt>
                <c:pt idx="2823">
                  <c:v>0.77287037037037032</c:v>
                </c:pt>
                <c:pt idx="2824">
                  <c:v>0.77287037037037032</c:v>
                </c:pt>
                <c:pt idx="2825">
                  <c:v>0.77288194444444447</c:v>
                </c:pt>
                <c:pt idx="2826">
                  <c:v>0.77288194444444447</c:v>
                </c:pt>
                <c:pt idx="2827">
                  <c:v>0.77289351851851851</c:v>
                </c:pt>
                <c:pt idx="2828">
                  <c:v>0.77289351851851851</c:v>
                </c:pt>
                <c:pt idx="2829">
                  <c:v>0.77290509259259255</c:v>
                </c:pt>
                <c:pt idx="2830">
                  <c:v>0.77290509259259255</c:v>
                </c:pt>
                <c:pt idx="2831">
                  <c:v>0.7729166666666667</c:v>
                </c:pt>
                <c:pt idx="2832">
                  <c:v>0.7729166666666667</c:v>
                </c:pt>
                <c:pt idx="2833">
                  <c:v>0.77292824074074074</c:v>
                </c:pt>
                <c:pt idx="2834">
                  <c:v>0.77292824074074074</c:v>
                </c:pt>
                <c:pt idx="2835">
                  <c:v>0.77293981481481477</c:v>
                </c:pt>
                <c:pt idx="2836">
                  <c:v>0.77293981481481477</c:v>
                </c:pt>
                <c:pt idx="2837">
                  <c:v>0.77295138888888892</c:v>
                </c:pt>
                <c:pt idx="2838">
                  <c:v>0.77296296296296296</c:v>
                </c:pt>
                <c:pt idx="2839">
                  <c:v>0.77296296296296296</c:v>
                </c:pt>
                <c:pt idx="2840">
                  <c:v>0.772974537037037</c:v>
                </c:pt>
                <c:pt idx="2841">
                  <c:v>0.772974537037037</c:v>
                </c:pt>
                <c:pt idx="2842">
                  <c:v>0.77298611111111115</c:v>
                </c:pt>
                <c:pt idx="2843">
                  <c:v>0.77298611111111115</c:v>
                </c:pt>
                <c:pt idx="2844">
                  <c:v>0.77299768518518519</c:v>
                </c:pt>
                <c:pt idx="2845">
                  <c:v>0.77299768518518519</c:v>
                </c:pt>
                <c:pt idx="2846">
                  <c:v>0.77300925925925923</c:v>
                </c:pt>
                <c:pt idx="2847">
                  <c:v>0.77300925925925923</c:v>
                </c:pt>
                <c:pt idx="2848">
                  <c:v>0.77302083333333338</c:v>
                </c:pt>
                <c:pt idx="2849">
                  <c:v>0.77302083333333338</c:v>
                </c:pt>
                <c:pt idx="2850">
                  <c:v>0.77303240740740742</c:v>
                </c:pt>
                <c:pt idx="2851">
                  <c:v>0.77303240740740742</c:v>
                </c:pt>
                <c:pt idx="2852">
                  <c:v>0.77304398148148146</c:v>
                </c:pt>
                <c:pt idx="2853">
                  <c:v>0.77304398148148146</c:v>
                </c:pt>
                <c:pt idx="2854">
                  <c:v>0.77305555555555561</c:v>
                </c:pt>
                <c:pt idx="2855">
                  <c:v>0.77306712962962965</c:v>
                </c:pt>
                <c:pt idx="2856">
                  <c:v>0.77306712962962965</c:v>
                </c:pt>
                <c:pt idx="2857">
                  <c:v>0.77307870370370368</c:v>
                </c:pt>
                <c:pt idx="2858">
                  <c:v>0.77307870370370368</c:v>
                </c:pt>
                <c:pt idx="2859">
                  <c:v>0.77309027777777772</c:v>
                </c:pt>
                <c:pt idx="2860">
                  <c:v>0.77309027777777772</c:v>
                </c:pt>
                <c:pt idx="2861">
                  <c:v>0.77310185185185187</c:v>
                </c:pt>
                <c:pt idx="2862">
                  <c:v>0.77310185185185187</c:v>
                </c:pt>
                <c:pt idx="2863">
                  <c:v>0.77311342592592591</c:v>
                </c:pt>
                <c:pt idx="2864">
                  <c:v>0.77311342592592591</c:v>
                </c:pt>
                <c:pt idx="2865">
                  <c:v>0.77312499999999995</c:v>
                </c:pt>
                <c:pt idx="2866">
                  <c:v>0.77312499999999995</c:v>
                </c:pt>
                <c:pt idx="2867">
                  <c:v>0.7731365740740741</c:v>
                </c:pt>
                <c:pt idx="2868">
                  <c:v>0.7731365740740741</c:v>
                </c:pt>
                <c:pt idx="2869">
                  <c:v>0.77314814814814814</c:v>
                </c:pt>
                <c:pt idx="2870">
                  <c:v>0.77315972222222218</c:v>
                </c:pt>
                <c:pt idx="2871">
                  <c:v>0.77315972222222218</c:v>
                </c:pt>
                <c:pt idx="2872">
                  <c:v>0.77317129629629633</c:v>
                </c:pt>
                <c:pt idx="2873">
                  <c:v>0.77317129629629633</c:v>
                </c:pt>
                <c:pt idx="2874">
                  <c:v>0.77318287037037037</c:v>
                </c:pt>
                <c:pt idx="2875">
                  <c:v>0.77318287037037037</c:v>
                </c:pt>
                <c:pt idx="2876">
                  <c:v>0.77319444444444441</c:v>
                </c:pt>
                <c:pt idx="2877">
                  <c:v>0.77319444444444441</c:v>
                </c:pt>
                <c:pt idx="2878">
                  <c:v>0.77320601851851856</c:v>
                </c:pt>
                <c:pt idx="2879">
                  <c:v>0.77320601851851856</c:v>
                </c:pt>
                <c:pt idx="2880">
                  <c:v>0.7732175925925926</c:v>
                </c:pt>
                <c:pt idx="2881">
                  <c:v>0.7732175925925926</c:v>
                </c:pt>
                <c:pt idx="2882">
                  <c:v>0.77322916666666663</c:v>
                </c:pt>
                <c:pt idx="2883">
                  <c:v>0.77322916666666663</c:v>
                </c:pt>
                <c:pt idx="2884">
                  <c:v>0.77324074074074078</c:v>
                </c:pt>
                <c:pt idx="2885">
                  <c:v>0.77324074074074078</c:v>
                </c:pt>
                <c:pt idx="2886">
                  <c:v>0.77325231481481482</c:v>
                </c:pt>
                <c:pt idx="2887">
                  <c:v>0.77326388888888886</c:v>
                </c:pt>
                <c:pt idx="2888">
                  <c:v>0.77326388888888886</c:v>
                </c:pt>
                <c:pt idx="2889">
                  <c:v>0.77327546296296301</c:v>
                </c:pt>
                <c:pt idx="2890">
                  <c:v>0.77327546296296301</c:v>
                </c:pt>
                <c:pt idx="2891">
                  <c:v>0.77328703703703705</c:v>
                </c:pt>
                <c:pt idx="2892">
                  <c:v>0.77328703703703705</c:v>
                </c:pt>
                <c:pt idx="2893">
                  <c:v>0.77329861111111109</c:v>
                </c:pt>
                <c:pt idx="2894">
                  <c:v>0.77329861111111109</c:v>
                </c:pt>
                <c:pt idx="2895">
                  <c:v>0.77331018518518524</c:v>
                </c:pt>
                <c:pt idx="2896">
                  <c:v>0.77331018518518524</c:v>
                </c:pt>
                <c:pt idx="2897">
                  <c:v>0.77332175925925928</c:v>
                </c:pt>
                <c:pt idx="2898">
                  <c:v>0.77332175925925928</c:v>
                </c:pt>
                <c:pt idx="2899">
                  <c:v>0.77333333333333332</c:v>
                </c:pt>
                <c:pt idx="2900">
                  <c:v>0.77333333333333332</c:v>
                </c:pt>
                <c:pt idx="2901">
                  <c:v>0.77334490740740736</c:v>
                </c:pt>
                <c:pt idx="2902">
                  <c:v>0.77334490740740736</c:v>
                </c:pt>
                <c:pt idx="2903">
                  <c:v>0.77335648148148151</c:v>
                </c:pt>
                <c:pt idx="2904">
                  <c:v>0.77336805555555554</c:v>
                </c:pt>
                <c:pt idx="2905">
                  <c:v>0.77336805555555554</c:v>
                </c:pt>
                <c:pt idx="2906">
                  <c:v>0.77337962962962958</c:v>
                </c:pt>
                <c:pt idx="2907">
                  <c:v>0.77337962962962958</c:v>
                </c:pt>
                <c:pt idx="2908">
                  <c:v>0.77339120370370373</c:v>
                </c:pt>
                <c:pt idx="2909">
                  <c:v>0.77339120370370373</c:v>
                </c:pt>
                <c:pt idx="2910">
                  <c:v>0.77340277777777777</c:v>
                </c:pt>
                <c:pt idx="2911">
                  <c:v>0.77340277777777777</c:v>
                </c:pt>
                <c:pt idx="2912">
                  <c:v>0.77341435185185181</c:v>
                </c:pt>
                <c:pt idx="2913">
                  <c:v>0.77341435185185181</c:v>
                </c:pt>
                <c:pt idx="2914">
                  <c:v>0.77342592592592596</c:v>
                </c:pt>
                <c:pt idx="2915">
                  <c:v>0.77342592592592596</c:v>
                </c:pt>
                <c:pt idx="2916">
                  <c:v>0.7734375</c:v>
                </c:pt>
                <c:pt idx="2917">
                  <c:v>0.7734375</c:v>
                </c:pt>
                <c:pt idx="2918">
                  <c:v>0.77344907407407404</c:v>
                </c:pt>
                <c:pt idx="2919">
                  <c:v>0.77344907407407404</c:v>
                </c:pt>
                <c:pt idx="2920">
                  <c:v>0.77346064814814819</c:v>
                </c:pt>
                <c:pt idx="2921">
                  <c:v>0.77347222222222223</c:v>
                </c:pt>
                <c:pt idx="2922">
                  <c:v>0.77347222222222223</c:v>
                </c:pt>
                <c:pt idx="2923">
                  <c:v>0.77348379629629627</c:v>
                </c:pt>
                <c:pt idx="2924">
                  <c:v>0.77348379629629627</c:v>
                </c:pt>
                <c:pt idx="2925">
                  <c:v>0.77349537037037042</c:v>
                </c:pt>
                <c:pt idx="2926">
                  <c:v>0.77349537037037042</c:v>
                </c:pt>
                <c:pt idx="2927">
                  <c:v>0.77350694444444446</c:v>
                </c:pt>
                <c:pt idx="2928">
                  <c:v>0.77350694444444446</c:v>
                </c:pt>
                <c:pt idx="2929">
                  <c:v>0.77351851851851849</c:v>
                </c:pt>
                <c:pt idx="2930">
                  <c:v>0.77351851851851849</c:v>
                </c:pt>
                <c:pt idx="2931">
                  <c:v>0.77353009259259264</c:v>
                </c:pt>
                <c:pt idx="2932">
                  <c:v>0.77353009259259264</c:v>
                </c:pt>
                <c:pt idx="2933">
                  <c:v>0.77354166666666668</c:v>
                </c:pt>
                <c:pt idx="2934">
                  <c:v>0.77354166666666668</c:v>
                </c:pt>
                <c:pt idx="2935">
                  <c:v>0.77355324074074072</c:v>
                </c:pt>
                <c:pt idx="2936">
                  <c:v>0.77355324074074072</c:v>
                </c:pt>
                <c:pt idx="2937">
                  <c:v>0.77356481481481476</c:v>
                </c:pt>
                <c:pt idx="2938">
                  <c:v>0.77356481481481476</c:v>
                </c:pt>
                <c:pt idx="2939">
                  <c:v>0.77357638888888891</c:v>
                </c:pt>
                <c:pt idx="2940">
                  <c:v>0.77358796296296295</c:v>
                </c:pt>
                <c:pt idx="2941">
                  <c:v>0.77358796296296295</c:v>
                </c:pt>
                <c:pt idx="2942">
                  <c:v>0.77359953703703699</c:v>
                </c:pt>
                <c:pt idx="2943">
                  <c:v>0.77359953703703699</c:v>
                </c:pt>
                <c:pt idx="2944">
                  <c:v>0.77361111111111114</c:v>
                </c:pt>
                <c:pt idx="2945">
                  <c:v>0.77361111111111114</c:v>
                </c:pt>
                <c:pt idx="2946">
                  <c:v>0.77362268518518518</c:v>
                </c:pt>
                <c:pt idx="2947">
                  <c:v>0.77362268518518518</c:v>
                </c:pt>
                <c:pt idx="2948">
                  <c:v>0.77363425925925922</c:v>
                </c:pt>
                <c:pt idx="2949">
                  <c:v>0.77363425925925922</c:v>
                </c:pt>
                <c:pt idx="2950">
                  <c:v>0.77364583333333337</c:v>
                </c:pt>
                <c:pt idx="2951">
                  <c:v>0.77364583333333337</c:v>
                </c:pt>
                <c:pt idx="2952">
                  <c:v>0.7736574074074074</c:v>
                </c:pt>
                <c:pt idx="2953">
                  <c:v>0.7736574074074074</c:v>
                </c:pt>
                <c:pt idx="2954">
                  <c:v>0.77366898148148144</c:v>
                </c:pt>
                <c:pt idx="2955">
                  <c:v>0.77366898148148144</c:v>
                </c:pt>
                <c:pt idx="2956">
                  <c:v>0.77368055555555559</c:v>
                </c:pt>
                <c:pt idx="2957">
                  <c:v>0.77369212962962963</c:v>
                </c:pt>
                <c:pt idx="2958">
                  <c:v>0.77369212962962963</c:v>
                </c:pt>
                <c:pt idx="2959">
                  <c:v>0.77370370370370367</c:v>
                </c:pt>
                <c:pt idx="2960">
                  <c:v>0.77370370370370367</c:v>
                </c:pt>
                <c:pt idx="2961">
                  <c:v>0.77371527777777782</c:v>
                </c:pt>
                <c:pt idx="2962">
                  <c:v>0.77371527777777782</c:v>
                </c:pt>
                <c:pt idx="2963">
                  <c:v>0.77372685185185186</c:v>
                </c:pt>
                <c:pt idx="2964">
                  <c:v>0.77372685185185186</c:v>
                </c:pt>
                <c:pt idx="2965">
                  <c:v>0.7737384259259259</c:v>
                </c:pt>
                <c:pt idx="2966">
                  <c:v>0.7737384259259259</c:v>
                </c:pt>
                <c:pt idx="2967">
                  <c:v>0.77375000000000005</c:v>
                </c:pt>
                <c:pt idx="2968">
                  <c:v>0.77375000000000005</c:v>
                </c:pt>
                <c:pt idx="2969">
                  <c:v>0.77376157407407409</c:v>
                </c:pt>
                <c:pt idx="2970">
                  <c:v>0.77376157407407409</c:v>
                </c:pt>
                <c:pt idx="2971">
                  <c:v>0.77377314814814813</c:v>
                </c:pt>
                <c:pt idx="2972">
                  <c:v>0.77377314814814813</c:v>
                </c:pt>
                <c:pt idx="2973">
                  <c:v>0.77378472222222228</c:v>
                </c:pt>
                <c:pt idx="2974">
                  <c:v>0.77379629629629632</c:v>
                </c:pt>
                <c:pt idx="2975">
                  <c:v>0.77379629629629632</c:v>
                </c:pt>
                <c:pt idx="2976">
                  <c:v>0.77380787037037035</c:v>
                </c:pt>
                <c:pt idx="2977">
                  <c:v>0.77380787037037035</c:v>
                </c:pt>
                <c:pt idx="2978">
                  <c:v>0.77381944444444439</c:v>
                </c:pt>
                <c:pt idx="2979">
                  <c:v>0.77381944444444439</c:v>
                </c:pt>
                <c:pt idx="2980">
                  <c:v>0.77383101851851854</c:v>
                </c:pt>
                <c:pt idx="2981">
                  <c:v>0.77383101851851854</c:v>
                </c:pt>
                <c:pt idx="2982">
                  <c:v>0.77384259259259258</c:v>
                </c:pt>
                <c:pt idx="2983">
                  <c:v>0.77384259259259258</c:v>
                </c:pt>
                <c:pt idx="2984">
                  <c:v>0.77385416666666662</c:v>
                </c:pt>
                <c:pt idx="2985">
                  <c:v>0.77385416666666662</c:v>
                </c:pt>
                <c:pt idx="2986">
                  <c:v>0.77386574074074077</c:v>
                </c:pt>
                <c:pt idx="2987">
                  <c:v>0.77386574074074077</c:v>
                </c:pt>
                <c:pt idx="2988">
                  <c:v>0.77387731481481481</c:v>
                </c:pt>
                <c:pt idx="2989">
                  <c:v>0.77387731481481481</c:v>
                </c:pt>
                <c:pt idx="2990">
                  <c:v>0.77388888888888885</c:v>
                </c:pt>
                <c:pt idx="2991">
                  <c:v>0.773900462962963</c:v>
                </c:pt>
                <c:pt idx="2992">
                  <c:v>0.773900462962963</c:v>
                </c:pt>
                <c:pt idx="2993">
                  <c:v>0.77391203703703704</c:v>
                </c:pt>
                <c:pt idx="2994">
                  <c:v>0.77391203703703704</c:v>
                </c:pt>
                <c:pt idx="2995">
                  <c:v>0.77392361111111108</c:v>
                </c:pt>
                <c:pt idx="2996">
                  <c:v>0.77392361111111108</c:v>
                </c:pt>
                <c:pt idx="2997">
                  <c:v>0.77393518518518523</c:v>
                </c:pt>
                <c:pt idx="2998">
                  <c:v>0.77393518518518523</c:v>
                </c:pt>
                <c:pt idx="2999">
                  <c:v>0.77394675925925926</c:v>
                </c:pt>
                <c:pt idx="3000">
                  <c:v>0.77394675925925926</c:v>
                </c:pt>
                <c:pt idx="3001">
                  <c:v>0.7739583333333333</c:v>
                </c:pt>
                <c:pt idx="3002">
                  <c:v>0.7739583333333333</c:v>
                </c:pt>
                <c:pt idx="3003">
                  <c:v>0.77396990740740745</c:v>
                </c:pt>
                <c:pt idx="3004">
                  <c:v>0.77398148148148149</c:v>
                </c:pt>
                <c:pt idx="3005">
                  <c:v>0.77398148148148149</c:v>
                </c:pt>
                <c:pt idx="3006">
                  <c:v>0.77399305555555553</c:v>
                </c:pt>
                <c:pt idx="3007">
                  <c:v>0.77399305555555553</c:v>
                </c:pt>
                <c:pt idx="3008">
                  <c:v>0.77400462962962968</c:v>
                </c:pt>
                <c:pt idx="3009">
                  <c:v>0.77400462962962968</c:v>
                </c:pt>
                <c:pt idx="3010">
                  <c:v>0.77401620370370372</c:v>
                </c:pt>
                <c:pt idx="3011">
                  <c:v>0.77401620370370372</c:v>
                </c:pt>
                <c:pt idx="3012">
                  <c:v>0.77402777777777776</c:v>
                </c:pt>
                <c:pt idx="3013">
                  <c:v>0.77402777777777776</c:v>
                </c:pt>
                <c:pt idx="3014">
                  <c:v>0.7740393518518518</c:v>
                </c:pt>
                <c:pt idx="3015">
                  <c:v>0.7740393518518518</c:v>
                </c:pt>
                <c:pt idx="3016">
                  <c:v>0.77405092592592595</c:v>
                </c:pt>
                <c:pt idx="3017">
                  <c:v>0.77405092592592595</c:v>
                </c:pt>
                <c:pt idx="3018">
                  <c:v>0.77406249999999999</c:v>
                </c:pt>
                <c:pt idx="3019">
                  <c:v>0.77406249999999999</c:v>
                </c:pt>
                <c:pt idx="3020">
                  <c:v>0.77407407407407403</c:v>
                </c:pt>
                <c:pt idx="3021">
                  <c:v>0.77408564814814818</c:v>
                </c:pt>
                <c:pt idx="3022">
                  <c:v>0.77408564814814818</c:v>
                </c:pt>
                <c:pt idx="3023">
                  <c:v>0.77409722222222221</c:v>
                </c:pt>
                <c:pt idx="3024">
                  <c:v>0.77409722222222221</c:v>
                </c:pt>
                <c:pt idx="3025">
                  <c:v>0.77410879629629625</c:v>
                </c:pt>
                <c:pt idx="3026">
                  <c:v>0.77410879629629625</c:v>
                </c:pt>
                <c:pt idx="3027">
                  <c:v>0.7741203703703704</c:v>
                </c:pt>
                <c:pt idx="3028">
                  <c:v>0.7741203703703704</c:v>
                </c:pt>
                <c:pt idx="3029">
                  <c:v>0.77413194444444444</c:v>
                </c:pt>
                <c:pt idx="3030">
                  <c:v>0.77413194444444444</c:v>
                </c:pt>
                <c:pt idx="3031">
                  <c:v>0.77414351851851848</c:v>
                </c:pt>
                <c:pt idx="3032">
                  <c:v>0.77414351851851848</c:v>
                </c:pt>
                <c:pt idx="3033">
                  <c:v>0.77415509259259263</c:v>
                </c:pt>
                <c:pt idx="3034">
                  <c:v>0.77415509259259263</c:v>
                </c:pt>
                <c:pt idx="3035">
                  <c:v>0.77416666666666667</c:v>
                </c:pt>
                <c:pt idx="3036">
                  <c:v>0.77416666666666667</c:v>
                </c:pt>
                <c:pt idx="3037">
                  <c:v>0.77417824074074071</c:v>
                </c:pt>
                <c:pt idx="3038">
                  <c:v>0.77417824074074071</c:v>
                </c:pt>
                <c:pt idx="3039">
                  <c:v>0.77418981481481486</c:v>
                </c:pt>
                <c:pt idx="3040">
                  <c:v>0.7742013888888889</c:v>
                </c:pt>
                <c:pt idx="3041">
                  <c:v>0.7742013888888889</c:v>
                </c:pt>
                <c:pt idx="3042">
                  <c:v>0.77421296296296294</c:v>
                </c:pt>
                <c:pt idx="3043">
                  <c:v>0.77421296296296294</c:v>
                </c:pt>
                <c:pt idx="3044">
                  <c:v>0.77422453703703709</c:v>
                </c:pt>
                <c:pt idx="3045">
                  <c:v>0.77422453703703709</c:v>
                </c:pt>
                <c:pt idx="3046">
                  <c:v>0.77423611111111112</c:v>
                </c:pt>
                <c:pt idx="3047">
                  <c:v>0.77423611111111112</c:v>
                </c:pt>
                <c:pt idx="3048">
                  <c:v>0.77424768518518516</c:v>
                </c:pt>
                <c:pt idx="3049">
                  <c:v>0.77424768518518516</c:v>
                </c:pt>
                <c:pt idx="3050">
                  <c:v>0.77425925925925931</c:v>
                </c:pt>
                <c:pt idx="3051">
                  <c:v>0.77425925925925931</c:v>
                </c:pt>
                <c:pt idx="3052">
                  <c:v>0.77427083333333335</c:v>
                </c:pt>
                <c:pt idx="3053">
                  <c:v>0.77427083333333335</c:v>
                </c:pt>
                <c:pt idx="3054">
                  <c:v>0.77428240740740739</c:v>
                </c:pt>
                <c:pt idx="3055">
                  <c:v>0.77428240740740739</c:v>
                </c:pt>
                <c:pt idx="3056">
                  <c:v>0.77429398148148143</c:v>
                </c:pt>
                <c:pt idx="3057">
                  <c:v>0.77429398148148143</c:v>
                </c:pt>
                <c:pt idx="3058">
                  <c:v>0.77430555555555558</c:v>
                </c:pt>
                <c:pt idx="3059">
                  <c:v>0.77431712962962962</c:v>
                </c:pt>
                <c:pt idx="3060">
                  <c:v>0.77431712962962962</c:v>
                </c:pt>
                <c:pt idx="3061">
                  <c:v>0.77432870370370366</c:v>
                </c:pt>
                <c:pt idx="3062">
                  <c:v>0.77432870370370366</c:v>
                </c:pt>
                <c:pt idx="3063">
                  <c:v>0.77434027777777781</c:v>
                </c:pt>
                <c:pt idx="3064">
                  <c:v>0.77434027777777781</c:v>
                </c:pt>
                <c:pt idx="3065">
                  <c:v>0.77435185185185185</c:v>
                </c:pt>
                <c:pt idx="3066">
                  <c:v>0.77435185185185185</c:v>
                </c:pt>
                <c:pt idx="3067">
                  <c:v>0.77436342592592589</c:v>
                </c:pt>
                <c:pt idx="3068">
                  <c:v>0.77436342592592589</c:v>
                </c:pt>
                <c:pt idx="3069">
                  <c:v>0.77437500000000004</c:v>
                </c:pt>
                <c:pt idx="3070">
                  <c:v>0.77437500000000004</c:v>
                </c:pt>
                <c:pt idx="3071">
                  <c:v>0.77438657407407407</c:v>
                </c:pt>
                <c:pt idx="3072">
                  <c:v>0.77438657407407407</c:v>
                </c:pt>
                <c:pt idx="3073">
                  <c:v>0.77439814814814811</c:v>
                </c:pt>
                <c:pt idx="3074">
                  <c:v>0.77439814814814811</c:v>
                </c:pt>
                <c:pt idx="3075">
                  <c:v>0.77440972222222226</c:v>
                </c:pt>
                <c:pt idx="3076">
                  <c:v>0.7744212962962963</c:v>
                </c:pt>
                <c:pt idx="3077">
                  <c:v>0.7744212962962963</c:v>
                </c:pt>
                <c:pt idx="3078">
                  <c:v>0.77443287037037034</c:v>
                </c:pt>
                <c:pt idx="3079">
                  <c:v>0.77443287037037034</c:v>
                </c:pt>
                <c:pt idx="3080">
                  <c:v>0.77444444444444449</c:v>
                </c:pt>
                <c:pt idx="3081">
                  <c:v>0.77444444444444449</c:v>
                </c:pt>
                <c:pt idx="3082">
                  <c:v>0.77445601851851853</c:v>
                </c:pt>
                <c:pt idx="3083">
                  <c:v>0.77445601851851853</c:v>
                </c:pt>
                <c:pt idx="3084">
                  <c:v>0.77446759259259257</c:v>
                </c:pt>
                <c:pt idx="3085">
                  <c:v>0.77446759259259257</c:v>
                </c:pt>
                <c:pt idx="3086">
                  <c:v>0.77447916666666672</c:v>
                </c:pt>
                <c:pt idx="3087">
                  <c:v>0.77447916666666672</c:v>
                </c:pt>
                <c:pt idx="3088">
                  <c:v>0.77449074074074076</c:v>
                </c:pt>
                <c:pt idx="3089">
                  <c:v>0.77449074074074076</c:v>
                </c:pt>
                <c:pt idx="3090">
                  <c:v>0.7745023148148148</c:v>
                </c:pt>
                <c:pt idx="3091">
                  <c:v>0.77451388888888884</c:v>
                </c:pt>
                <c:pt idx="3092">
                  <c:v>0.77451388888888884</c:v>
                </c:pt>
                <c:pt idx="3093">
                  <c:v>0.77452546296296299</c:v>
                </c:pt>
                <c:pt idx="3094">
                  <c:v>0.77452546296296299</c:v>
                </c:pt>
                <c:pt idx="3095">
                  <c:v>0.77453703703703702</c:v>
                </c:pt>
                <c:pt idx="3096">
                  <c:v>0.77453703703703702</c:v>
                </c:pt>
                <c:pt idx="3097">
                  <c:v>0.77454861111111106</c:v>
                </c:pt>
                <c:pt idx="3098">
                  <c:v>0.77454861111111106</c:v>
                </c:pt>
                <c:pt idx="3099">
                  <c:v>0.77456018518518521</c:v>
                </c:pt>
                <c:pt idx="3100">
                  <c:v>0.77456018518518521</c:v>
                </c:pt>
                <c:pt idx="3101">
                  <c:v>0.77457175925925925</c:v>
                </c:pt>
                <c:pt idx="3102">
                  <c:v>0.77457175925925925</c:v>
                </c:pt>
                <c:pt idx="3103">
                  <c:v>0.77458333333333329</c:v>
                </c:pt>
                <c:pt idx="3104">
                  <c:v>0.77458333333333329</c:v>
                </c:pt>
                <c:pt idx="3105">
                  <c:v>0.77459490740740744</c:v>
                </c:pt>
                <c:pt idx="3106">
                  <c:v>0.77459490740740744</c:v>
                </c:pt>
                <c:pt idx="3107">
                  <c:v>0.77460648148148148</c:v>
                </c:pt>
                <c:pt idx="3108">
                  <c:v>0.77461805555555552</c:v>
                </c:pt>
                <c:pt idx="3109">
                  <c:v>0.77461805555555552</c:v>
                </c:pt>
                <c:pt idx="3110">
                  <c:v>0.77462962962962967</c:v>
                </c:pt>
                <c:pt idx="3111">
                  <c:v>0.77462962962962967</c:v>
                </c:pt>
                <c:pt idx="3112">
                  <c:v>0.77464120370370371</c:v>
                </c:pt>
                <c:pt idx="3113">
                  <c:v>0.77464120370370371</c:v>
                </c:pt>
                <c:pt idx="3114">
                  <c:v>0.77465277777777775</c:v>
                </c:pt>
                <c:pt idx="3115">
                  <c:v>0.77465277777777775</c:v>
                </c:pt>
                <c:pt idx="3116">
                  <c:v>0.7746643518518519</c:v>
                </c:pt>
                <c:pt idx="3117">
                  <c:v>0.7746643518518519</c:v>
                </c:pt>
                <c:pt idx="3118">
                  <c:v>0.77467592592592593</c:v>
                </c:pt>
                <c:pt idx="3119">
                  <c:v>0.77467592592592593</c:v>
                </c:pt>
                <c:pt idx="3120">
                  <c:v>0.77468749999999997</c:v>
                </c:pt>
                <c:pt idx="3121">
                  <c:v>0.77468749999999997</c:v>
                </c:pt>
                <c:pt idx="3122">
                  <c:v>0.77469907407407412</c:v>
                </c:pt>
                <c:pt idx="3123">
                  <c:v>0.77469907407407412</c:v>
                </c:pt>
                <c:pt idx="3124">
                  <c:v>0.77471064814814816</c:v>
                </c:pt>
                <c:pt idx="3125">
                  <c:v>0.7747222222222222</c:v>
                </c:pt>
                <c:pt idx="3126">
                  <c:v>0.7747222222222222</c:v>
                </c:pt>
                <c:pt idx="3127">
                  <c:v>0.77473379629629635</c:v>
                </c:pt>
                <c:pt idx="3128">
                  <c:v>0.77473379629629635</c:v>
                </c:pt>
                <c:pt idx="3129">
                  <c:v>0.77474537037037039</c:v>
                </c:pt>
                <c:pt idx="3130">
                  <c:v>0.77474537037037039</c:v>
                </c:pt>
                <c:pt idx="3131">
                  <c:v>0.77475694444444443</c:v>
                </c:pt>
                <c:pt idx="3132">
                  <c:v>0.77475694444444443</c:v>
                </c:pt>
                <c:pt idx="3133">
                  <c:v>0.77476851851851847</c:v>
                </c:pt>
                <c:pt idx="3134">
                  <c:v>0.77476851851851847</c:v>
                </c:pt>
                <c:pt idx="3135">
                  <c:v>0.77478009259259262</c:v>
                </c:pt>
                <c:pt idx="3136">
                  <c:v>0.77478009259259262</c:v>
                </c:pt>
                <c:pt idx="3137">
                  <c:v>0.77479166666666666</c:v>
                </c:pt>
                <c:pt idx="3138">
                  <c:v>0.77479166666666666</c:v>
                </c:pt>
                <c:pt idx="3139">
                  <c:v>0.7748032407407407</c:v>
                </c:pt>
                <c:pt idx="3140">
                  <c:v>0.7748032407407407</c:v>
                </c:pt>
                <c:pt idx="3141">
                  <c:v>0.77481481481481485</c:v>
                </c:pt>
                <c:pt idx="3142">
                  <c:v>0.77481481481481485</c:v>
                </c:pt>
                <c:pt idx="3143">
                  <c:v>0.77482638888888888</c:v>
                </c:pt>
                <c:pt idx="3144">
                  <c:v>0.77483796296296292</c:v>
                </c:pt>
                <c:pt idx="3145">
                  <c:v>0.77483796296296292</c:v>
                </c:pt>
                <c:pt idx="3146">
                  <c:v>0.77484953703703707</c:v>
                </c:pt>
                <c:pt idx="3147">
                  <c:v>0.77484953703703707</c:v>
                </c:pt>
                <c:pt idx="3148">
                  <c:v>0.77486111111111111</c:v>
                </c:pt>
                <c:pt idx="3149">
                  <c:v>0.77486111111111111</c:v>
                </c:pt>
                <c:pt idx="3150">
                  <c:v>0.77487268518518515</c:v>
                </c:pt>
                <c:pt idx="3151">
                  <c:v>0.77487268518518515</c:v>
                </c:pt>
                <c:pt idx="3152">
                  <c:v>0.7748842592592593</c:v>
                </c:pt>
                <c:pt idx="3153">
                  <c:v>0.7748842592592593</c:v>
                </c:pt>
                <c:pt idx="3154">
                  <c:v>0.77489583333333334</c:v>
                </c:pt>
                <c:pt idx="3155">
                  <c:v>0.77489583333333334</c:v>
                </c:pt>
                <c:pt idx="3156">
                  <c:v>0.77490740740740738</c:v>
                </c:pt>
                <c:pt idx="3157">
                  <c:v>0.77490740740740738</c:v>
                </c:pt>
                <c:pt idx="3158">
                  <c:v>0.77491898148148153</c:v>
                </c:pt>
                <c:pt idx="3159">
                  <c:v>0.77491898148148153</c:v>
                </c:pt>
                <c:pt idx="3160">
                  <c:v>0.77493055555555557</c:v>
                </c:pt>
                <c:pt idx="3161">
                  <c:v>0.77494212962962961</c:v>
                </c:pt>
                <c:pt idx="3162">
                  <c:v>0.77494212962962961</c:v>
                </c:pt>
                <c:pt idx="3163">
                  <c:v>0.77495370370370376</c:v>
                </c:pt>
                <c:pt idx="3164">
                  <c:v>0.77495370370370376</c:v>
                </c:pt>
                <c:pt idx="3165">
                  <c:v>0.77496527777777779</c:v>
                </c:pt>
                <c:pt idx="3166">
                  <c:v>0.77496527777777779</c:v>
                </c:pt>
                <c:pt idx="3167">
                  <c:v>0.77497685185185183</c:v>
                </c:pt>
                <c:pt idx="3168">
                  <c:v>0.77497685185185183</c:v>
                </c:pt>
                <c:pt idx="3169">
                  <c:v>0.77498842592592587</c:v>
                </c:pt>
                <c:pt idx="3170">
                  <c:v>0.77498842592592587</c:v>
                </c:pt>
                <c:pt idx="3171">
                  <c:v>0.77500000000000002</c:v>
                </c:pt>
                <c:pt idx="3172">
                  <c:v>0.77500000000000002</c:v>
                </c:pt>
                <c:pt idx="3173">
                  <c:v>0.77501157407407406</c:v>
                </c:pt>
                <c:pt idx="3174">
                  <c:v>0.77501157407407406</c:v>
                </c:pt>
                <c:pt idx="3175">
                  <c:v>0.7750231481481481</c:v>
                </c:pt>
                <c:pt idx="3176">
                  <c:v>0.7750231481481481</c:v>
                </c:pt>
                <c:pt idx="3177">
                  <c:v>0.77503472222222225</c:v>
                </c:pt>
                <c:pt idx="3178">
                  <c:v>0.77503472222222225</c:v>
                </c:pt>
                <c:pt idx="3179">
                  <c:v>0.77504629629629629</c:v>
                </c:pt>
                <c:pt idx="3180">
                  <c:v>0.77505787037037033</c:v>
                </c:pt>
                <c:pt idx="3181">
                  <c:v>0.77505787037037033</c:v>
                </c:pt>
                <c:pt idx="3182">
                  <c:v>0.77506944444444448</c:v>
                </c:pt>
                <c:pt idx="3183">
                  <c:v>0.77506944444444448</c:v>
                </c:pt>
                <c:pt idx="3184">
                  <c:v>0.77508101851851852</c:v>
                </c:pt>
                <c:pt idx="3185">
                  <c:v>0.77508101851851852</c:v>
                </c:pt>
                <c:pt idx="3186">
                  <c:v>0.77509259259259256</c:v>
                </c:pt>
                <c:pt idx="3187">
                  <c:v>0.77509259259259256</c:v>
                </c:pt>
                <c:pt idx="3188">
                  <c:v>0.77510416666666671</c:v>
                </c:pt>
                <c:pt idx="3189">
                  <c:v>0.77510416666666671</c:v>
                </c:pt>
                <c:pt idx="3190">
                  <c:v>0.77511574074074074</c:v>
                </c:pt>
                <c:pt idx="3191">
                  <c:v>0.77511574074074074</c:v>
                </c:pt>
                <c:pt idx="3192">
                  <c:v>0.77512731481481478</c:v>
                </c:pt>
                <c:pt idx="3193">
                  <c:v>0.77512731481481478</c:v>
                </c:pt>
                <c:pt idx="3194">
                  <c:v>0.77513888888888893</c:v>
                </c:pt>
                <c:pt idx="3195">
                  <c:v>0.77513888888888893</c:v>
                </c:pt>
                <c:pt idx="3196">
                  <c:v>0.77515046296296297</c:v>
                </c:pt>
                <c:pt idx="3197">
                  <c:v>0.77515046296296297</c:v>
                </c:pt>
                <c:pt idx="3198">
                  <c:v>0.77516203703703701</c:v>
                </c:pt>
                <c:pt idx="3199">
                  <c:v>0.77517361111111116</c:v>
                </c:pt>
                <c:pt idx="3200">
                  <c:v>0.77517361111111116</c:v>
                </c:pt>
                <c:pt idx="3201">
                  <c:v>0.7751851851851852</c:v>
                </c:pt>
                <c:pt idx="3202">
                  <c:v>0.7751851851851852</c:v>
                </c:pt>
                <c:pt idx="3203">
                  <c:v>0.77519675925925924</c:v>
                </c:pt>
                <c:pt idx="3204">
                  <c:v>0.77519675925925924</c:v>
                </c:pt>
                <c:pt idx="3205">
                  <c:v>0.77520833333333339</c:v>
                </c:pt>
                <c:pt idx="3206">
                  <c:v>0.77520833333333339</c:v>
                </c:pt>
                <c:pt idx="3207">
                  <c:v>0.77521990740740743</c:v>
                </c:pt>
                <c:pt idx="3208">
                  <c:v>0.77521990740740743</c:v>
                </c:pt>
                <c:pt idx="3209">
                  <c:v>0.77523148148148147</c:v>
                </c:pt>
                <c:pt idx="3210">
                  <c:v>0.77523148148148147</c:v>
                </c:pt>
                <c:pt idx="3211">
                  <c:v>0.7752430555555555</c:v>
                </c:pt>
                <c:pt idx="3212">
                  <c:v>0.7752430555555555</c:v>
                </c:pt>
                <c:pt idx="3213">
                  <c:v>0.77525462962962965</c:v>
                </c:pt>
                <c:pt idx="3214">
                  <c:v>0.77526620370370369</c:v>
                </c:pt>
                <c:pt idx="3215">
                  <c:v>0.77526620370370369</c:v>
                </c:pt>
                <c:pt idx="3216">
                  <c:v>0.77527777777777773</c:v>
                </c:pt>
                <c:pt idx="3217">
                  <c:v>0.77527777777777773</c:v>
                </c:pt>
                <c:pt idx="3218">
                  <c:v>0.77528935185185188</c:v>
                </c:pt>
                <c:pt idx="3219">
                  <c:v>0.77528935185185188</c:v>
                </c:pt>
                <c:pt idx="3220">
                  <c:v>0.77530092592592592</c:v>
                </c:pt>
                <c:pt idx="3221">
                  <c:v>0.77530092592592592</c:v>
                </c:pt>
                <c:pt idx="3222">
                  <c:v>0.77531249999999996</c:v>
                </c:pt>
                <c:pt idx="3223">
                  <c:v>0.77531249999999996</c:v>
                </c:pt>
                <c:pt idx="3224">
                  <c:v>0.77532407407407411</c:v>
                </c:pt>
                <c:pt idx="3225">
                  <c:v>0.77532407407407411</c:v>
                </c:pt>
                <c:pt idx="3226">
                  <c:v>0.77533564814814815</c:v>
                </c:pt>
                <c:pt idx="3227">
                  <c:v>0.77533564814814815</c:v>
                </c:pt>
                <c:pt idx="3228">
                  <c:v>0.77534722222222219</c:v>
                </c:pt>
                <c:pt idx="3229">
                  <c:v>0.77534722222222219</c:v>
                </c:pt>
                <c:pt idx="3230">
                  <c:v>0.77535879629629634</c:v>
                </c:pt>
                <c:pt idx="3231">
                  <c:v>0.77537037037037038</c:v>
                </c:pt>
                <c:pt idx="3232">
                  <c:v>0.77537037037037038</c:v>
                </c:pt>
                <c:pt idx="3233">
                  <c:v>0.77538194444444442</c:v>
                </c:pt>
                <c:pt idx="3234">
                  <c:v>0.77538194444444442</c:v>
                </c:pt>
                <c:pt idx="3235">
                  <c:v>0.77539351851851857</c:v>
                </c:pt>
                <c:pt idx="3236">
                  <c:v>0.77539351851851857</c:v>
                </c:pt>
                <c:pt idx="3237">
                  <c:v>0.7754050925925926</c:v>
                </c:pt>
                <c:pt idx="3238">
                  <c:v>0.7754050925925926</c:v>
                </c:pt>
                <c:pt idx="3239">
                  <c:v>0.77541666666666664</c:v>
                </c:pt>
                <c:pt idx="3240">
                  <c:v>0.77541666666666664</c:v>
                </c:pt>
                <c:pt idx="3241">
                  <c:v>0.77542824074074079</c:v>
                </c:pt>
                <c:pt idx="3242">
                  <c:v>0.77542824074074079</c:v>
                </c:pt>
                <c:pt idx="3243">
                  <c:v>0.77543981481481483</c:v>
                </c:pt>
                <c:pt idx="3244">
                  <c:v>0.77543981481481483</c:v>
                </c:pt>
                <c:pt idx="3245">
                  <c:v>0.77545138888888887</c:v>
                </c:pt>
                <c:pt idx="3246">
                  <c:v>0.77545138888888887</c:v>
                </c:pt>
                <c:pt idx="3247">
                  <c:v>0.77546296296296291</c:v>
                </c:pt>
                <c:pt idx="3248">
                  <c:v>0.77547453703703706</c:v>
                </c:pt>
                <c:pt idx="3249">
                  <c:v>0.77547453703703706</c:v>
                </c:pt>
                <c:pt idx="3250">
                  <c:v>0.7754861111111111</c:v>
                </c:pt>
                <c:pt idx="3251">
                  <c:v>0.7754861111111111</c:v>
                </c:pt>
                <c:pt idx="3252">
                  <c:v>0.77549768518518514</c:v>
                </c:pt>
                <c:pt idx="3253">
                  <c:v>0.77549768518518514</c:v>
                </c:pt>
                <c:pt idx="3254">
                  <c:v>0.77550925925925929</c:v>
                </c:pt>
                <c:pt idx="3255">
                  <c:v>0.77550925925925929</c:v>
                </c:pt>
                <c:pt idx="3256">
                  <c:v>0.77552083333333333</c:v>
                </c:pt>
                <c:pt idx="3257">
                  <c:v>0.77552083333333333</c:v>
                </c:pt>
                <c:pt idx="3258">
                  <c:v>0.77553240740740736</c:v>
                </c:pt>
                <c:pt idx="3259">
                  <c:v>0.77553240740740736</c:v>
                </c:pt>
                <c:pt idx="3260">
                  <c:v>0.77554398148148151</c:v>
                </c:pt>
                <c:pt idx="3261">
                  <c:v>0.77554398148148151</c:v>
                </c:pt>
                <c:pt idx="3262">
                  <c:v>0.77555555555555555</c:v>
                </c:pt>
                <c:pt idx="3263">
                  <c:v>0.77555555555555555</c:v>
                </c:pt>
                <c:pt idx="3264">
                  <c:v>0.77556712962962959</c:v>
                </c:pt>
                <c:pt idx="3265">
                  <c:v>0.77557870370370374</c:v>
                </c:pt>
                <c:pt idx="3266">
                  <c:v>0.77557870370370374</c:v>
                </c:pt>
                <c:pt idx="3267">
                  <c:v>0.77559027777777778</c:v>
                </c:pt>
                <c:pt idx="3268">
                  <c:v>0.77559027777777778</c:v>
                </c:pt>
                <c:pt idx="3269">
                  <c:v>0.77560185185185182</c:v>
                </c:pt>
                <c:pt idx="3270">
                  <c:v>0.77560185185185182</c:v>
                </c:pt>
                <c:pt idx="3271">
                  <c:v>0.77561342592592597</c:v>
                </c:pt>
                <c:pt idx="3272">
                  <c:v>0.77561342592592597</c:v>
                </c:pt>
                <c:pt idx="3273">
                  <c:v>0.77562500000000001</c:v>
                </c:pt>
                <c:pt idx="3274">
                  <c:v>0.77562500000000001</c:v>
                </c:pt>
                <c:pt idx="3275">
                  <c:v>0.77563657407407405</c:v>
                </c:pt>
                <c:pt idx="3276">
                  <c:v>0.77563657407407405</c:v>
                </c:pt>
                <c:pt idx="3277">
                  <c:v>0.7756481481481482</c:v>
                </c:pt>
                <c:pt idx="3278">
                  <c:v>0.7756481481481482</c:v>
                </c:pt>
                <c:pt idx="3279">
                  <c:v>0.77565972222222224</c:v>
                </c:pt>
                <c:pt idx="3280">
                  <c:v>0.77567129629629628</c:v>
                </c:pt>
                <c:pt idx="3281">
                  <c:v>0.77567129629629628</c:v>
                </c:pt>
                <c:pt idx="3282">
                  <c:v>0.77568287037037043</c:v>
                </c:pt>
                <c:pt idx="3283">
                  <c:v>0.77568287037037043</c:v>
                </c:pt>
                <c:pt idx="3284">
                  <c:v>0.77569444444444446</c:v>
                </c:pt>
                <c:pt idx="3285">
                  <c:v>0.77569444444444446</c:v>
                </c:pt>
                <c:pt idx="3286">
                  <c:v>0.7757060185185185</c:v>
                </c:pt>
                <c:pt idx="3287">
                  <c:v>0.7757060185185185</c:v>
                </c:pt>
                <c:pt idx="3288">
                  <c:v>0.77571759259259254</c:v>
                </c:pt>
                <c:pt idx="3289">
                  <c:v>0.77571759259259254</c:v>
                </c:pt>
                <c:pt idx="3290">
                  <c:v>0.77572916666666669</c:v>
                </c:pt>
                <c:pt idx="3291">
                  <c:v>0.77572916666666669</c:v>
                </c:pt>
                <c:pt idx="3292">
                  <c:v>0.77574074074074073</c:v>
                </c:pt>
                <c:pt idx="3293">
                  <c:v>0.77574074074074073</c:v>
                </c:pt>
              </c:numCache>
            </c:numRef>
          </c:cat>
          <c:val>
            <c:numRef>
              <c:f>'Measurement5G - 22 May 2023 183'!$I$2:$I$3296</c:f>
              <c:numCache>
                <c:formatCode>General</c:formatCode>
                <c:ptCount val="3295"/>
                <c:pt idx="0">
                  <c:v>-14</c:v>
                </c:pt>
                <c:pt idx="1">
                  <c:v>-14</c:v>
                </c:pt>
                <c:pt idx="2">
                  <c:v>-14</c:v>
                </c:pt>
                <c:pt idx="3">
                  <c:v>-14</c:v>
                </c:pt>
                <c:pt idx="4">
                  <c:v>-14</c:v>
                </c:pt>
                <c:pt idx="5">
                  <c:v>-14</c:v>
                </c:pt>
                <c:pt idx="6">
                  <c:v>-14</c:v>
                </c:pt>
                <c:pt idx="7">
                  <c:v>-14</c:v>
                </c:pt>
                <c:pt idx="8">
                  <c:v>-14</c:v>
                </c:pt>
                <c:pt idx="9">
                  <c:v>-14</c:v>
                </c:pt>
                <c:pt idx="10">
                  <c:v>-14</c:v>
                </c:pt>
                <c:pt idx="11">
                  <c:v>-14</c:v>
                </c:pt>
                <c:pt idx="12">
                  <c:v>-14</c:v>
                </c:pt>
                <c:pt idx="13">
                  <c:v>-14</c:v>
                </c:pt>
                <c:pt idx="14">
                  <c:v>-14</c:v>
                </c:pt>
                <c:pt idx="15">
                  <c:v>-14</c:v>
                </c:pt>
                <c:pt idx="16">
                  <c:v>-14</c:v>
                </c:pt>
                <c:pt idx="17">
                  <c:v>-14</c:v>
                </c:pt>
                <c:pt idx="18">
                  <c:v>-14</c:v>
                </c:pt>
                <c:pt idx="19">
                  <c:v>-14</c:v>
                </c:pt>
                <c:pt idx="20">
                  <c:v>-14</c:v>
                </c:pt>
                <c:pt idx="21">
                  <c:v>-11</c:v>
                </c:pt>
                <c:pt idx="22">
                  <c:v>-11</c:v>
                </c:pt>
                <c:pt idx="23">
                  <c:v>-11</c:v>
                </c:pt>
                <c:pt idx="24">
                  <c:v>-11</c:v>
                </c:pt>
                <c:pt idx="25">
                  <c:v>-11</c:v>
                </c:pt>
                <c:pt idx="26">
                  <c:v>-11</c:v>
                </c:pt>
                <c:pt idx="27">
                  <c:v>-11</c:v>
                </c:pt>
                <c:pt idx="28">
                  <c:v>-11</c:v>
                </c:pt>
                <c:pt idx="29">
                  <c:v>-11</c:v>
                </c:pt>
                <c:pt idx="30">
                  <c:v>-11</c:v>
                </c:pt>
                <c:pt idx="31">
                  <c:v>-11</c:v>
                </c:pt>
                <c:pt idx="32">
                  <c:v>-11</c:v>
                </c:pt>
                <c:pt idx="33">
                  <c:v>-11</c:v>
                </c:pt>
                <c:pt idx="34">
                  <c:v>-11</c:v>
                </c:pt>
                <c:pt idx="35">
                  <c:v>-11</c:v>
                </c:pt>
                <c:pt idx="36">
                  <c:v>-11</c:v>
                </c:pt>
                <c:pt idx="37">
                  <c:v>-11</c:v>
                </c:pt>
                <c:pt idx="38">
                  <c:v>-11</c:v>
                </c:pt>
                <c:pt idx="39">
                  <c:v>-11</c:v>
                </c:pt>
                <c:pt idx="40">
                  <c:v>-11</c:v>
                </c:pt>
                <c:pt idx="41">
                  <c:v>-11</c:v>
                </c:pt>
                <c:pt idx="42">
                  <c:v>-11</c:v>
                </c:pt>
                <c:pt idx="43">
                  <c:v>-11</c:v>
                </c:pt>
                <c:pt idx="44">
                  <c:v>-11</c:v>
                </c:pt>
                <c:pt idx="45">
                  <c:v>-11</c:v>
                </c:pt>
                <c:pt idx="46">
                  <c:v>-11</c:v>
                </c:pt>
                <c:pt idx="47">
                  <c:v>-11</c:v>
                </c:pt>
                <c:pt idx="48">
                  <c:v>-11</c:v>
                </c:pt>
                <c:pt idx="49">
                  <c:v>-11</c:v>
                </c:pt>
                <c:pt idx="50">
                  <c:v>-11</c:v>
                </c:pt>
                <c:pt idx="51">
                  <c:v>-11</c:v>
                </c:pt>
                <c:pt idx="52">
                  <c:v>-11</c:v>
                </c:pt>
                <c:pt idx="53">
                  <c:v>-11</c:v>
                </c:pt>
                <c:pt idx="54">
                  <c:v>-11</c:v>
                </c:pt>
                <c:pt idx="55">
                  <c:v>-11</c:v>
                </c:pt>
                <c:pt idx="56">
                  <c:v>-11</c:v>
                </c:pt>
                <c:pt idx="57">
                  <c:v>-11</c:v>
                </c:pt>
                <c:pt idx="58">
                  <c:v>-11</c:v>
                </c:pt>
                <c:pt idx="59">
                  <c:v>-11</c:v>
                </c:pt>
                <c:pt idx="60">
                  <c:v>-11</c:v>
                </c:pt>
                <c:pt idx="61">
                  <c:v>-11</c:v>
                </c:pt>
                <c:pt idx="62">
                  <c:v>-11</c:v>
                </c:pt>
                <c:pt idx="63">
                  <c:v>-11</c:v>
                </c:pt>
                <c:pt idx="64">
                  <c:v>-11</c:v>
                </c:pt>
                <c:pt idx="65">
                  <c:v>-11</c:v>
                </c:pt>
                <c:pt idx="66">
                  <c:v>-11</c:v>
                </c:pt>
                <c:pt idx="67">
                  <c:v>-11</c:v>
                </c:pt>
                <c:pt idx="68">
                  <c:v>-11</c:v>
                </c:pt>
                <c:pt idx="69">
                  <c:v>-11</c:v>
                </c:pt>
                <c:pt idx="70">
                  <c:v>-11</c:v>
                </c:pt>
                <c:pt idx="71">
                  <c:v>-11</c:v>
                </c:pt>
                <c:pt idx="72">
                  <c:v>-11</c:v>
                </c:pt>
                <c:pt idx="73">
                  <c:v>-11</c:v>
                </c:pt>
                <c:pt idx="74">
                  <c:v>-11</c:v>
                </c:pt>
                <c:pt idx="75">
                  <c:v>-11</c:v>
                </c:pt>
                <c:pt idx="76">
                  <c:v>-11</c:v>
                </c:pt>
                <c:pt idx="77">
                  <c:v>-11</c:v>
                </c:pt>
                <c:pt idx="78">
                  <c:v>-11</c:v>
                </c:pt>
                <c:pt idx="79">
                  <c:v>-10</c:v>
                </c:pt>
                <c:pt idx="80">
                  <c:v>-10</c:v>
                </c:pt>
                <c:pt idx="81">
                  <c:v>-10</c:v>
                </c:pt>
                <c:pt idx="82">
                  <c:v>-10</c:v>
                </c:pt>
                <c:pt idx="83">
                  <c:v>-10</c:v>
                </c:pt>
                <c:pt idx="84">
                  <c:v>-10</c:v>
                </c:pt>
                <c:pt idx="85">
                  <c:v>-10</c:v>
                </c:pt>
                <c:pt idx="86">
                  <c:v>-10</c:v>
                </c:pt>
                <c:pt idx="87">
                  <c:v>-10</c:v>
                </c:pt>
                <c:pt idx="88">
                  <c:v>-10</c:v>
                </c:pt>
                <c:pt idx="89">
                  <c:v>-10</c:v>
                </c:pt>
                <c:pt idx="90">
                  <c:v>-12</c:v>
                </c:pt>
                <c:pt idx="91">
                  <c:v>-12</c:v>
                </c:pt>
                <c:pt idx="92">
                  <c:v>-12</c:v>
                </c:pt>
                <c:pt idx="93">
                  <c:v>-12</c:v>
                </c:pt>
                <c:pt idx="94">
                  <c:v>-12</c:v>
                </c:pt>
                <c:pt idx="95">
                  <c:v>-12</c:v>
                </c:pt>
                <c:pt idx="96">
                  <c:v>-12</c:v>
                </c:pt>
                <c:pt idx="97">
                  <c:v>-12</c:v>
                </c:pt>
                <c:pt idx="98">
                  <c:v>-12</c:v>
                </c:pt>
                <c:pt idx="99">
                  <c:v>-12</c:v>
                </c:pt>
                <c:pt idx="100">
                  <c:v>-12</c:v>
                </c:pt>
                <c:pt idx="101">
                  <c:v>-12</c:v>
                </c:pt>
                <c:pt idx="102">
                  <c:v>-13</c:v>
                </c:pt>
                <c:pt idx="103">
                  <c:v>-13</c:v>
                </c:pt>
                <c:pt idx="104">
                  <c:v>-13</c:v>
                </c:pt>
                <c:pt idx="105">
                  <c:v>-13</c:v>
                </c:pt>
                <c:pt idx="106">
                  <c:v>-13</c:v>
                </c:pt>
                <c:pt idx="107">
                  <c:v>-13</c:v>
                </c:pt>
                <c:pt idx="108">
                  <c:v>-13</c:v>
                </c:pt>
                <c:pt idx="109">
                  <c:v>-13</c:v>
                </c:pt>
                <c:pt idx="110">
                  <c:v>-13</c:v>
                </c:pt>
                <c:pt idx="111">
                  <c:v>-13</c:v>
                </c:pt>
                <c:pt idx="112">
                  <c:v>-13</c:v>
                </c:pt>
                <c:pt idx="113">
                  <c:v>-13</c:v>
                </c:pt>
                <c:pt idx="114">
                  <c:v>-13</c:v>
                </c:pt>
                <c:pt idx="115">
                  <c:v>-13</c:v>
                </c:pt>
                <c:pt idx="116">
                  <c:v>-13</c:v>
                </c:pt>
                <c:pt idx="117">
                  <c:v>-13</c:v>
                </c:pt>
                <c:pt idx="118">
                  <c:v>-13</c:v>
                </c:pt>
                <c:pt idx="119">
                  <c:v>-13</c:v>
                </c:pt>
                <c:pt idx="120">
                  <c:v>-13</c:v>
                </c:pt>
                <c:pt idx="121">
                  <c:v>-13</c:v>
                </c:pt>
                <c:pt idx="122">
                  <c:v>-13</c:v>
                </c:pt>
                <c:pt idx="123">
                  <c:v>-13</c:v>
                </c:pt>
                <c:pt idx="124">
                  <c:v>-13</c:v>
                </c:pt>
                <c:pt idx="125">
                  <c:v>-14</c:v>
                </c:pt>
                <c:pt idx="126">
                  <c:v>-14</c:v>
                </c:pt>
                <c:pt idx="127">
                  <c:v>-14</c:v>
                </c:pt>
                <c:pt idx="128">
                  <c:v>-14</c:v>
                </c:pt>
                <c:pt idx="129">
                  <c:v>-14</c:v>
                </c:pt>
                <c:pt idx="130">
                  <c:v>-14</c:v>
                </c:pt>
                <c:pt idx="131">
                  <c:v>-14</c:v>
                </c:pt>
                <c:pt idx="132">
                  <c:v>-14</c:v>
                </c:pt>
                <c:pt idx="133">
                  <c:v>-14</c:v>
                </c:pt>
                <c:pt idx="134">
                  <c:v>-14</c:v>
                </c:pt>
                <c:pt idx="135">
                  <c:v>-14</c:v>
                </c:pt>
                <c:pt idx="136">
                  <c:v>-14</c:v>
                </c:pt>
                <c:pt idx="137">
                  <c:v>-14</c:v>
                </c:pt>
                <c:pt idx="138">
                  <c:v>-14</c:v>
                </c:pt>
                <c:pt idx="139">
                  <c:v>-14</c:v>
                </c:pt>
                <c:pt idx="140">
                  <c:v>-11</c:v>
                </c:pt>
                <c:pt idx="141">
                  <c:v>-11</c:v>
                </c:pt>
                <c:pt idx="142">
                  <c:v>-10</c:v>
                </c:pt>
                <c:pt idx="143">
                  <c:v>-10</c:v>
                </c:pt>
                <c:pt idx="144">
                  <c:v>-10</c:v>
                </c:pt>
                <c:pt idx="145">
                  <c:v>-10</c:v>
                </c:pt>
                <c:pt idx="146">
                  <c:v>-10</c:v>
                </c:pt>
                <c:pt idx="147">
                  <c:v>-10</c:v>
                </c:pt>
                <c:pt idx="148">
                  <c:v>-10</c:v>
                </c:pt>
                <c:pt idx="149">
                  <c:v>-10</c:v>
                </c:pt>
                <c:pt idx="150">
                  <c:v>-10</c:v>
                </c:pt>
                <c:pt idx="151">
                  <c:v>-10</c:v>
                </c:pt>
                <c:pt idx="152">
                  <c:v>-10</c:v>
                </c:pt>
                <c:pt idx="153">
                  <c:v>-10</c:v>
                </c:pt>
                <c:pt idx="154">
                  <c:v>-10</c:v>
                </c:pt>
                <c:pt idx="155">
                  <c:v>-10</c:v>
                </c:pt>
                <c:pt idx="156">
                  <c:v>-10</c:v>
                </c:pt>
                <c:pt idx="157">
                  <c:v>-10</c:v>
                </c:pt>
                <c:pt idx="158">
                  <c:v>-10</c:v>
                </c:pt>
                <c:pt idx="159">
                  <c:v>-10</c:v>
                </c:pt>
                <c:pt idx="160">
                  <c:v>-10</c:v>
                </c:pt>
                <c:pt idx="161">
                  <c:v>-10</c:v>
                </c:pt>
                <c:pt idx="162">
                  <c:v>-10</c:v>
                </c:pt>
                <c:pt idx="163">
                  <c:v>-10</c:v>
                </c:pt>
                <c:pt idx="164">
                  <c:v>-10</c:v>
                </c:pt>
                <c:pt idx="165">
                  <c:v>-10</c:v>
                </c:pt>
                <c:pt idx="166">
                  <c:v>-10</c:v>
                </c:pt>
                <c:pt idx="167">
                  <c:v>-10</c:v>
                </c:pt>
                <c:pt idx="168">
                  <c:v>-10</c:v>
                </c:pt>
                <c:pt idx="169">
                  <c:v>-10</c:v>
                </c:pt>
                <c:pt idx="170">
                  <c:v>-10</c:v>
                </c:pt>
                <c:pt idx="171">
                  <c:v>-10</c:v>
                </c:pt>
                <c:pt idx="172">
                  <c:v>-10</c:v>
                </c:pt>
                <c:pt idx="173">
                  <c:v>-10</c:v>
                </c:pt>
                <c:pt idx="174">
                  <c:v>-13</c:v>
                </c:pt>
                <c:pt idx="175">
                  <c:v>-13</c:v>
                </c:pt>
                <c:pt idx="176">
                  <c:v>-13</c:v>
                </c:pt>
                <c:pt idx="177">
                  <c:v>-13</c:v>
                </c:pt>
                <c:pt idx="178">
                  <c:v>-13</c:v>
                </c:pt>
                <c:pt idx="179">
                  <c:v>-13</c:v>
                </c:pt>
                <c:pt idx="180">
                  <c:v>-13</c:v>
                </c:pt>
                <c:pt idx="181">
                  <c:v>-13</c:v>
                </c:pt>
                <c:pt idx="182">
                  <c:v>-13</c:v>
                </c:pt>
                <c:pt idx="183">
                  <c:v>-13</c:v>
                </c:pt>
                <c:pt idx="184">
                  <c:v>-13</c:v>
                </c:pt>
                <c:pt idx="185">
                  <c:v>-13</c:v>
                </c:pt>
                <c:pt idx="186">
                  <c:v>-11</c:v>
                </c:pt>
                <c:pt idx="187">
                  <c:v>-12</c:v>
                </c:pt>
                <c:pt idx="188">
                  <c:v>-12</c:v>
                </c:pt>
                <c:pt idx="189">
                  <c:v>-12</c:v>
                </c:pt>
                <c:pt idx="190">
                  <c:v>-12</c:v>
                </c:pt>
                <c:pt idx="191">
                  <c:v>-12</c:v>
                </c:pt>
                <c:pt idx="192">
                  <c:v>-12</c:v>
                </c:pt>
                <c:pt idx="193">
                  <c:v>-12</c:v>
                </c:pt>
                <c:pt idx="194">
                  <c:v>-12</c:v>
                </c:pt>
                <c:pt idx="195">
                  <c:v>-12</c:v>
                </c:pt>
                <c:pt idx="196">
                  <c:v>-12</c:v>
                </c:pt>
                <c:pt idx="197">
                  <c:v>-12</c:v>
                </c:pt>
                <c:pt idx="198">
                  <c:v>-12</c:v>
                </c:pt>
                <c:pt idx="199">
                  <c:v>-12</c:v>
                </c:pt>
                <c:pt idx="200">
                  <c:v>-12</c:v>
                </c:pt>
                <c:pt idx="201">
                  <c:v>-12</c:v>
                </c:pt>
                <c:pt idx="202">
                  <c:v>-12</c:v>
                </c:pt>
                <c:pt idx="203">
                  <c:v>-12</c:v>
                </c:pt>
                <c:pt idx="204">
                  <c:v>-12</c:v>
                </c:pt>
                <c:pt idx="205">
                  <c:v>-12</c:v>
                </c:pt>
                <c:pt idx="206">
                  <c:v>-12</c:v>
                </c:pt>
                <c:pt idx="207">
                  <c:v>-12</c:v>
                </c:pt>
                <c:pt idx="208">
                  <c:v>-12</c:v>
                </c:pt>
                <c:pt idx="209">
                  <c:v>-12</c:v>
                </c:pt>
                <c:pt idx="210">
                  <c:v>-12</c:v>
                </c:pt>
                <c:pt idx="211">
                  <c:v>-12</c:v>
                </c:pt>
                <c:pt idx="212">
                  <c:v>-12</c:v>
                </c:pt>
                <c:pt idx="213">
                  <c:v>-12</c:v>
                </c:pt>
                <c:pt idx="214">
                  <c:v>-12</c:v>
                </c:pt>
                <c:pt idx="215">
                  <c:v>-12</c:v>
                </c:pt>
                <c:pt idx="216">
                  <c:v>-12</c:v>
                </c:pt>
                <c:pt idx="217">
                  <c:v>-12</c:v>
                </c:pt>
                <c:pt idx="218">
                  <c:v>-12</c:v>
                </c:pt>
                <c:pt idx="219">
                  <c:v>-12</c:v>
                </c:pt>
                <c:pt idx="220">
                  <c:v>-6</c:v>
                </c:pt>
                <c:pt idx="221">
                  <c:v>-6</c:v>
                </c:pt>
                <c:pt idx="222">
                  <c:v>-6</c:v>
                </c:pt>
                <c:pt idx="223">
                  <c:v>-6</c:v>
                </c:pt>
                <c:pt idx="224">
                  <c:v>-6</c:v>
                </c:pt>
                <c:pt idx="225">
                  <c:v>-6</c:v>
                </c:pt>
                <c:pt idx="226">
                  <c:v>-6</c:v>
                </c:pt>
                <c:pt idx="227">
                  <c:v>-6</c:v>
                </c:pt>
                <c:pt idx="228">
                  <c:v>-6</c:v>
                </c:pt>
                <c:pt idx="229">
                  <c:v>-6</c:v>
                </c:pt>
                <c:pt idx="230">
                  <c:v>-6</c:v>
                </c:pt>
                <c:pt idx="231">
                  <c:v>-6</c:v>
                </c:pt>
                <c:pt idx="232">
                  <c:v>-6</c:v>
                </c:pt>
                <c:pt idx="233">
                  <c:v>-6</c:v>
                </c:pt>
                <c:pt idx="234">
                  <c:v>-6</c:v>
                </c:pt>
                <c:pt idx="235">
                  <c:v>-6</c:v>
                </c:pt>
                <c:pt idx="236">
                  <c:v>-6</c:v>
                </c:pt>
                <c:pt idx="237">
                  <c:v>-6</c:v>
                </c:pt>
                <c:pt idx="238">
                  <c:v>-6</c:v>
                </c:pt>
                <c:pt idx="239">
                  <c:v>-6</c:v>
                </c:pt>
                <c:pt idx="240">
                  <c:v>-6</c:v>
                </c:pt>
                <c:pt idx="241">
                  <c:v>-6</c:v>
                </c:pt>
                <c:pt idx="242">
                  <c:v>-6</c:v>
                </c:pt>
                <c:pt idx="243">
                  <c:v>-6</c:v>
                </c:pt>
                <c:pt idx="244">
                  <c:v>-6</c:v>
                </c:pt>
                <c:pt idx="245">
                  <c:v>-6</c:v>
                </c:pt>
                <c:pt idx="246">
                  <c:v>-6</c:v>
                </c:pt>
                <c:pt idx="247">
                  <c:v>-6</c:v>
                </c:pt>
                <c:pt idx="248">
                  <c:v>-6</c:v>
                </c:pt>
                <c:pt idx="249">
                  <c:v>-6</c:v>
                </c:pt>
                <c:pt idx="250">
                  <c:v>-6</c:v>
                </c:pt>
                <c:pt idx="251">
                  <c:v>-6</c:v>
                </c:pt>
                <c:pt idx="252">
                  <c:v>-6</c:v>
                </c:pt>
                <c:pt idx="253">
                  <c:v>-6</c:v>
                </c:pt>
                <c:pt idx="254">
                  <c:v>-6</c:v>
                </c:pt>
                <c:pt idx="255">
                  <c:v>-6</c:v>
                </c:pt>
                <c:pt idx="256">
                  <c:v>-6</c:v>
                </c:pt>
                <c:pt idx="257">
                  <c:v>-6</c:v>
                </c:pt>
                <c:pt idx="258">
                  <c:v>-6</c:v>
                </c:pt>
                <c:pt idx="259">
                  <c:v>-6</c:v>
                </c:pt>
                <c:pt idx="260">
                  <c:v>-6</c:v>
                </c:pt>
                <c:pt idx="261">
                  <c:v>-6</c:v>
                </c:pt>
                <c:pt idx="262">
                  <c:v>-6</c:v>
                </c:pt>
                <c:pt idx="263">
                  <c:v>-6</c:v>
                </c:pt>
                <c:pt idx="264">
                  <c:v>-6</c:v>
                </c:pt>
                <c:pt idx="265">
                  <c:v>-6</c:v>
                </c:pt>
                <c:pt idx="266">
                  <c:v>-6</c:v>
                </c:pt>
                <c:pt idx="267">
                  <c:v>-6</c:v>
                </c:pt>
                <c:pt idx="268">
                  <c:v>-6</c:v>
                </c:pt>
                <c:pt idx="269">
                  <c:v>-6</c:v>
                </c:pt>
                <c:pt idx="270">
                  <c:v>-6</c:v>
                </c:pt>
                <c:pt idx="271">
                  <c:v>-6</c:v>
                </c:pt>
                <c:pt idx="272">
                  <c:v>-6</c:v>
                </c:pt>
                <c:pt idx="273">
                  <c:v>-6</c:v>
                </c:pt>
                <c:pt idx="274">
                  <c:v>-6</c:v>
                </c:pt>
                <c:pt idx="275">
                  <c:v>-6</c:v>
                </c:pt>
                <c:pt idx="276">
                  <c:v>-6</c:v>
                </c:pt>
                <c:pt idx="277">
                  <c:v>-6</c:v>
                </c:pt>
                <c:pt idx="278">
                  <c:v>-6</c:v>
                </c:pt>
                <c:pt idx="279">
                  <c:v>-6</c:v>
                </c:pt>
                <c:pt idx="280">
                  <c:v>-6</c:v>
                </c:pt>
                <c:pt idx="281">
                  <c:v>-6</c:v>
                </c:pt>
                <c:pt idx="282">
                  <c:v>-6</c:v>
                </c:pt>
                <c:pt idx="283">
                  <c:v>-6</c:v>
                </c:pt>
                <c:pt idx="284">
                  <c:v>-6</c:v>
                </c:pt>
                <c:pt idx="285">
                  <c:v>-6</c:v>
                </c:pt>
                <c:pt idx="286">
                  <c:v>-6</c:v>
                </c:pt>
                <c:pt idx="287">
                  <c:v>-6</c:v>
                </c:pt>
                <c:pt idx="288">
                  <c:v>-6</c:v>
                </c:pt>
                <c:pt idx="289">
                  <c:v>-6</c:v>
                </c:pt>
                <c:pt idx="290">
                  <c:v>-6</c:v>
                </c:pt>
                <c:pt idx="291">
                  <c:v>-6</c:v>
                </c:pt>
                <c:pt idx="292">
                  <c:v>-9</c:v>
                </c:pt>
                <c:pt idx="293">
                  <c:v>-9</c:v>
                </c:pt>
                <c:pt idx="294">
                  <c:v>-9</c:v>
                </c:pt>
                <c:pt idx="295">
                  <c:v>-9</c:v>
                </c:pt>
                <c:pt idx="296">
                  <c:v>-9</c:v>
                </c:pt>
                <c:pt idx="297">
                  <c:v>-9</c:v>
                </c:pt>
                <c:pt idx="298">
                  <c:v>-9</c:v>
                </c:pt>
                <c:pt idx="299">
                  <c:v>-9</c:v>
                </c:pt>
                <c:pt idx="300">
                  <c:v>-9</c:v>
                </c:pt>
                <c:pt idx="301">
                  <c:v>-9</c:v>
                </c:pt>
                <c:pt idx="302">
                  <c:v>-9</c:v>
                </c:pt>
                <c:pt idx="303">
                  <c:v>-9</c:v>
                </c:pt>
                <c:pt idx="304">
                  <c:v>-9</c:v>
                </c:pt>
                <c:pt idx="305">
                  <c:v>-11</c:v>
                </c:pt>
                <c:pt idx="306">
                  <c:v>-11</c:v>
                </c:pt>
                <c:pt idx="307">
                  <c:v>-11</c:v>
                </c:pt>
                <c:pt idx="308">
                  <c:v>-11</c:v>
                </c:pt>
                <c:pt idx="309">
                  <c:v>-11</c:v>
                </c:pt>
                <c:pt idx="310">
                  <c:v>-11</c:v>
                </c:pt>
                <c:pt idx="311">
                  <c:v>-10</c:v>
                </c:pt>
                <c:pt idx="312">
                  <c:v>-10</c:v>
                </c:pt>
                <c:pt idx="313">
                  <c:v>-10</c:v>
                </c:pt>
                <c:pt idx="314">
                  <c:v>-9</c:v>
                </c:pt>
                <c:pt idx="315">
                  <c:v>-9</c:v>
                </c:pt>
                <c:pt idx="316">
                  <c:v>-9</c:v>
                </c:pt>
                <c:pt idx="317">
                  <c:v>-9</c:v>
                </c:pt>
                <c:pt idx="318">
                  <c:v>-9</c:v>
                </c:pt>
                <c:pt idx="319">
                  <c:v>-9</c:v>
                </c:pt>
                <c:pt idx="320">
                  <c:v>-9</c:v>
                </c:pt>
                <c:pt idx="321">
                  <c:v>-9</c:v>
                </c:pt>
                <c:pt idx="322">
                  <c:v>-9</c:v>
                </c:pt>
                <c:pt idx="323">
                  <c:v>-9</c:v>
                </c:pt>
                <c:pt idx="324">
                  <c:v>-9</c:v>
                </c:pt>
                <c:pt idx="325">
                  <c:v>-9</c:v>
                </c:pt>
                <c:pt idx="326">
                  <c:v>-9</c:v>
                </c:pt>
                <c:pt idx="327">
                  <c:v>-9</c:v>
                </c:pt>
                <c:pt idx="328">
                  <c:v>-9</c:v>
                </c:pt>
                <c:pt idx="329">
                  <c:v>-9</c:v>
                </c:pt>
                <c:pt idx="330">
                  <c:v>-9</c:v>
                </c:pt>
                <c:pt idx="331">
                  <c:v>-9</c:v>
                </c:pt>
                <c:pt idx="332">
                  <c:v>-9</c:v>
                </c:pt>
                <c:pt idx="333">
                  <c:v>-9</c:v>
                </c:pt>
                <c:pt idx="334">
                  <c:v>-9</c:v>
                </c:pt>
                <c:pt idx="335">
                  <c:v>-9</c:v>
                </c:pt>
                <c:pt idx="336">
                  <c:v>-9</c:v>
                </c:pt>
                <c:pt idx="337">
                  <c:v>-9</c:v>
                </c:pt>
                <c:pt idx="338">
                  <c:v>-9</c:v>
                </c:pt>
                <c:pt idx="339">
                  <c:v>-9</c:v>
                </c:pt>
                <c:pt idx="340">
                  <c:v>-9</c:v>
                </c:pt>
                <c:pt idx="341">
                  <c:v>-9</c:v>
                </c:pt>
                <c:pt idx="342">
                  <c:v>-9</c:v>
                </c:pt>
                <c:pt idx="343">
                  <c:v>-9</c:v>
                </c:pt>
                <c:pt idx="344">
                  <c:v>-9</c:v>
                </c:pt>
                <c:pt idx="345">
                  <c:v>-9</c:v>
                </c:pt>
                <c:pt idx="346">
                  <c:v>-9</c:v>
                </c:pt>
                <c:pt idx="347">
                  <c:v>-9</c:v>
                </c:pt>
                <c:pt idx="348">
                  <c:v>-9</c:v>
                </c:pt>
                <c:pt idx="349">
                  <c:v>-9</c:v>
                </c:pt>
                <c:pt idx="350">
                  <c:v>-9</c:v>
                </c:pt>
                <c:pt idx="351">
                  <c:v>-9</c:v>
                </c:pt>
                <c:pt idx="352">
                  <c:v>-9</c:v>
                </c:pt>
                <c:pt idx="353">
                  <c:v>-9</c:v>
                </c:pt>
                <c:pt idx="354">
                  <c:v>-9</c:v>
                </c:pt>
                <c:pt idx="355">
                  <c:v>-9</c:v>
                </c:pt>
                <c:pt idx="356">
                  <c:v>-9</c:v>
                </c:pt>
                <c:pt idx="357">
                  <c:v>-9</c:v>
                </c:pt>
                <c:pt idx="358">
                  <c:v>-9</c:v>
                </c:pt>
                <c:pt idx="359">
                  <c:v>-9</c:v>
                </c:pt>
                <c:pt idx="360">
                  <c:v>-9</c:v>
                </c:pt>
                <c:pt idx="361">
                  <c:v>-9</c:v>
                </c:pt>
                <c:pt idx="362">
                  <c:v>-9</c:v>
                </c:pt>
                <c:pt idx="363">
                  <c:v>-9</c:v>
                </c:pt>
                <c:pt idx="364">
                  <c:v>-9</c:v>
                </c:pt>
                <c:pt idx="365">
                  <c:v>-9</c:v>
                </c:pt>
                <c:pt idx="366">
                  <c:v>-9</c:v>
                </c:pt>
                <c:pt idx="367">
                  <c:v>-9</c:v>
                </c:pt>
                <c:pt idx="368">
                  <c:v>-9</c:v>
                </c:pt>
                <c:pt idx="369">
                  <c:v>-9</c:v>
                </c:pt>
                <c:pt idx="370">
                  <c:v>-9</c:v>
                </c:pt>
                <c:pt idx="371">
                  <c:v>-9</c:v>
                </c:pt>
                <c:pt idx="372">
                  <c:v>-9</c:v>
                </c:pt>
                <c:pt idx="373">
                  <c:v>-9</c:v>
                </c:pt>
                <c:pt idx="374">
                  <c:v>-9</c:v>
                </c:pt>
                <c:pt idx="375">
                  <c:v>-9</c:v>
                </c:pt>
                <c:pt idx="376">
                  <c:v>-9</c:v>
                </c:pt>
                <c:pt idx="377">
                  <c:v>-9</c:v>
                </c:pt>
                <c:pt idx="378">
                  <c:v>-9</c:v>
                </c:pt>
                <c:pt idx="379">
                  <c:v>-9</c:v>
                </c:pt>
                <c:pt idx="380">
                  <c:v>-9</c:v>
                </c:pt>
                <c:pt idx="381">
                  <c:v>-9</c:v>
                </c:pt>
                <c:pt idx="382">
                  <c:v>-9</c:v>
                </c:pt>
                <c:pt idx="383">
                  <c:v>-9</c:v>
                </c:pt>
                <c:pt idx="384">
                  <c:v>-9</c:v>
                </c:pt>
                <c:pt idx="385">
                  <c:v>-9</c:v>
                </c:pt>
                <c:pt idx="386">
                  <c:v>-9</c:v>
                </c:pt>
                <c:pt idx="387">
                  <c:v>-9</c:v>
                </c:pt>
                <c:pt idx="388">
                  <c:v>-9</c:v>
                </c:pt>
                <c:pt idx="389">
                  <c:v>-8</c:v>
                </c:pt>
                <c:pt idx="390">
                  <c:v>-8</c:v>
                </c:pt>
                <c:pt idx="391">
                  <c:v>-8</c:v>
                </c:pt>
                <c:pt idx="392">
                  <c:v>-8</c:v>
                </c:pt>
                <c:pt idx="393">
                  <c:v>-8</c:v>
                </c:pt>
                <c:pt idx="394">
                  <c:v>-8</c:v>
                </c:pt>
                <c:pt idx="395">
                  <c:v>-8</c:v>
                </c:pt>
                <c:pt idx="396">
                  <c:v>-8</c:v>
                </c:pt>
                <c:pt idx="397">
                  <c:v>-8</c:v>
                </c:pt>
                <c:pt idx="398">
                  <c:v>-8</c:v>
                </c:pt>
                <c:pt idx="399">
                  <c:v>-8</c:v>
                </c:pt>
                <c:pt idx="400">
                  <c:v>-8</c:v>
                </c:pt>
                <c:pt idx="401">
                  <c:v>-8</c:v>
                </c:pt>
                <c:pt idx="402">
                  <c:v>-8</c:v>
                </c:pt>
                <c:pt idx="403">
                  <c:v>-8</c:v>
                </c:pt>
                <c:pt idx="404">
                  <c:v>-8</c:v>
                </c:pt>
                <c:pt idx="405">
                  <c:v>-8</c:v>
                </c:pt>
                <c:pt idx="406">
                  <c:v>-8</c:v>
                </c:pt>
                <c:pt idx="407">
                  <c:v>-8</c:v>
                </c:pt>
                <c:pt idx="408">
                  <c:v>-8</c:v>
                </c:pt>
                <c:pt idx="409">
                  <c:v>-8</c:v>
                </c:pt>
                <c:pt idx="410">
                  <c:v>-8</c:v>
                </c:pt>
                <c:pt idx="411">
                  <c:v>-8</c:v>
                </c:pt>
                <c:pt idx="412">
                  <c:v>-8</c:v>
                </c:pt>
                <c:pt idx="413">
                  <c:v>-8</c:v>
                </c:pt>
                <c:pt idx="414">
                  <c:v>-8</c:v>
                </c:pt>
                <c:pt idx="415">
                  <c:v>-8</c:v>
                </c:pt>
                <c:pt idx="416">
                  <c:v>-8</c:v>
                </c:pt>
                <c:pt idx="417">
                  <c:v>-8</c:v>
                </c:pt>
                <c:pt idx="418">
                  <c:v>-8</c:v>
                </c:pt>
                <c:pt idx="419">
                  <c:v>-8</c:v>
                </c:pt>
                <c:pt idx="420">
                  <c:v>-8</c:v>
                </c:pt>
                <c:pt idx="421">
                  <c:v>-8</c:v>
                </c:pt>
                <c:pt idx="422">
                  <c:v>-8</c:v>
                </c:pt>
                <c:pt idx="423">
                  <c:v>-8</c:v>
                </c:pt>
                <c:pt idx="424">
                  <c:v>-8</c:v>
                </c:pt>
                <c:pt idx="425">
                  <c:v>-8</c:v>
                </c:pt>
                <c:pt idx="426">
                  <c:v>-8</c:v>
                </c:pt>
                <c:pt idx="427">
                  <c:v>-8</c:v>
                </c:pt>
                <c:pt idx="428">
                  <c:v>-8</c:v>
                </c:pt>
                <c:pt idx="429">
                  <c:v>-12</c:v>
                </c:pt>
                <c:pt idx="430">
                  <c:v>-12</c:v>
                </c:pt>
                <c:pt idx="431">
                  <c:v>-12</c:v>
                </c:pt>
                <c:pt idx="432">
                  <c:v>-12</c:v>
                </c:pt>
                <c:pt idx="433">
                  <c:v>-12</c:v>
                </c:pt>
                <c:pt idx="434">
                  <c:v>-12</c:v>
                </c:pt>
                <c:pt idx="435">
                  <c:v>-12</c:v>
                </c:pt>
                <c:pt idx="436">
                  <c:v>-12</c:v>
                </c:pt>
                <c:pt idx="437">
                  <c:v>-12</c:v>
                </c:pt>
                <c:pt idx="438">
                  <c:v>-12</c:v>
                </c:pt>
                <c:pt idx="439">
                  <c:v>-12</c:v>
                </c:pt>
                <c:pt idx="440">
                  <c:v>-12</c:v>
                </c:pt>
                <c:pt idx="441">
                  <c:v>-12</c:v>
                </c:pt>
                <c:pt idx="442">
                  <c:v>-12</c:v>
                </c:pt>
                <c:pt idx="443">
                  <c:v>-12</c:v>
                </c:pt>
                <c:pt idx="444">
                  <c:v>-12</c:v>
                </c:pt>
                <c:pt idx="445">
                  <c:v>-12</c:v>
                </c:pt>
                <c:pt idx="446">
                  <c:v>-12</c:v>
                </c:pt>
                <c:pt idx="447">
                  <c:v>-12</c:v>
                </c:pt>
                <c:pt idx="448">
                  <c:v>-12</c:v>
                </c:pt>
                <c:pt idx="449">
                  <c:v>-12</c:v>
                </c:pt>
                <c:pt idx="450">
                  <c:v>-12</c:v>
                </c:pt>
                <c:pt idx="451">
                  <c:v>-12</c:v>
                </c:pt>
                <c:pt idx="452">
                  <c:v>-12</c:v>
                </c:pt>
                <c:pt idx="453">
                  <c:v>-12</c:v>
                </c:pt>
                <c:pt idx="454">
                  <c:v>-12</c:v>
                </c:pt>
                <c:pt idx="455">
                  <c:v>-12</c:v>
                </c:pt>
                <c:pt idx="456">
                  <c:v>-9</c:v>
                </c:pt>
                <c:pt idx="457">
                  <c:v>-9</c:v>
                </c:pt>
                <c:pt idx="458">
                  <c:v>-9</c:v>
                </c:pt>
                <c:pt idx="459">
                  <c:v>-9</c:v>
                </c:pt>
                <c:pt idx="460">
                  <c:v>-9</c:v>
                </c:pt>
                <c:pt idx="461">
                  <c:v>-9</c:v>
                </c:pt>
                <c:pt idx="462">
                  <c:v>-9</c:v>
                </c:pt>
                <c:pt idx="463">
                  <c:v>-9</c:v>
                </c:pt>
                <c:pt idx="464">
                  <c:v>-9</c:v>
                </c:pt>
                <c:pt idx="465">
                  <c:v>-9</c:v>
                </c:pt>
                <c:pt idx="466">
                  <c:v>-9</c:v>
                </c:pt>
                <c:pt idx="467">
                  <c:v>-9</c:v>
                </c:pt>
                <c:pt idx="468">
                  <c:v>-9</c:v>
                </c:pt>
                <c:pt idx="469">
                  <c:v>-9</c:v>
                </c:pt>
                <c:pt idx="470">
                  <c:v>-9</c:v>
                </c:pt>
                <c:pt idx="471">
                  <c:v>-9</c:v>
                </c:pt>
                <c:pt idx="472">
                  <c:v>-9</c:v>
                </c:pt>
                <c:pt idx="473">
                  <c:v>-9</c:v>
                </c:pt>
                <c:pt idx="474">
                  <c:v>-9</c:v>
                </c:pt>
                <c:pt idx="475">
                  <c:v>-9</c:v>
                </c:pt>
                <c:pt idx="476">
                  <c:v>-9</c:v>
                </c:pt>
                <c:pt idx="477">
                  <c:v>-9</c:v>
                </c:pt>
                <c:pt idx="478">
                  <c:v>-9</c:v>
                </c:pt>
                <c:pt idx="479">
                  <c:v>-9</c:v>
                </c:pt>
                <c:pt idx="480">
                  <c:v>-9</c:v>
                </c:pt>
                <c:pt idx="481">
                  <c:v>-9</c:v>
                </c:pt>
                <c:pt idx="482">
                  <c:v>-9</c:v>
                </c:pt>
                <c:pt idx="483">
                  <c:v>-9</c:v>
                </c:pt>
                <c:pt idx="484">
                  <c:v>-9</c:v>
                </c:pt>
                <c:pt idx="485">
                  <c:v>-9</c:v>
                </c:pt>
                <c:pt idx="486">
                  <c:v>-9</c:v>
                </c:pt>
                <c:pt idx="487">
                  <c:v>-9</c:v>
                </c:pt>
                <c:pt idx="488">
                  <c:v>-9</c:v>
                </c:pt>
                <c:pt idx="489">
                  <c:v>-9</c:v>
                </c:pt>
                <c:pt idx="490">
                  <c:v>-9</c:v>
                </c:pt>
                <c:pt idx="491">
                  <c:v>-9</c:v>
                </c:pt>
                <c:pt idx="492">
                  <c:v>-9</c:v>
                </c:pt>
                <c:pt idx="493">
                  <c:v>-9</c:v>
                </c:pt>
                <c:pt idx="494">
                  <c:v>-9</c:v>
                </c:pt>
                <c:pt idx="495">
                  <c:v>-9</c:v>
                </c:pt>
                <c:pt idx="496">
                  <c:v>-9</c:v>
                </c:pt>
                <c:pt idx="497">
                  <c:v>-9</c:v>
                </c:pt>
                <c:pt idx="498">
                  <c:v>-9</c:v>
                </c:pt>
                <c:pt idx="499">
                  <c:v>-9</c:v>
                </c:pt>
                <c:pt idx="500">
                  <c:v>-9</c:v>
                </c:pt>
                <c:pt idx="501">
                  <c:v>-9</c:v>
                </c:pt>
                <c:pt idx="502">
                  <c:v>-9</c:v>
                </c:pt>
                <c:pt idx="503">
                  <c:v>-11</c:v>
                </c:pt>
                <c:pt idx="504">
                  <c:v>-11</c:v>
                </c:pt>
                <c:pt idx="505">
                  <c:v>-11</c:v>
                </c:pt>
                <c:pt idx="506">
                  <c:v>-11</c:v>
                </c:pt>
                <c:pt idx="507">
                  <c:v>-11</c:v>
                </c:pt>
                <c:pt idx="508">
                  <c:v>-11</c:v>
                </c:pt>
                <c:pt idx="509">
                  <c:v>-11</c:v>
                </c:pt>
                <c:pt idx="510">
                  <c:v>-11</c:v>
                </c:pt>
                <c:pt idx="511">
                  <c:v>-11</c:v>
                </c:pt>
                <c:pt idx="512">
                  <c:v>-11</c:v>
                </c:pt>
                <c:pt idx="513">
                  <c:v>-11</c:v>
                </c:pt>
                <c:pt idx="514">
                  <c:v>-11</c:v>
                </c:pt>
                <c:pt idx="515">
                  <c:v>-11</c:v>
                </c:pt>
                <c:pt idx="516">
                  <c:v>-11</c:v>
                </c:pt>
                <c:pt idx="517">
                  <c:v>-11</c:v>
                </c:pt>
                <c:pt idx="518">
                  <c:v>-11</c:v>
                </c:pt>
                <c:pt idx="519">
                  <c:v>-11</c:v>
                </c:pt>
                <c:pt idx="520">
                  <c:v>-11</c:v>
                </c:pt>
                <c:pt idx="521">
                  <c:v>-11</c:v>
                </c:pt>
                <c:pt idx="522">
                  <c:v>-11</c:v>
                </c:pt>
                <c:pt idx="523">
                  <c:v>-11</c:v>
                </c:pt>
                <c:pt idx="524">
                  <c:v>-11</c:v>
                </c:pt>
                <c:pt idx="525">
                  <c:v>-11</c:v>
                </c:pt>
                <c:pt idx="526">
                  <c:v>-11</c:v>
                </c:pt>
                <c:pt idx="527">
                  <c:v>-11</c:v>
                </c:pt>
                <c:pt idx="528">
                  <c:v>-11</c:v>
                </c:pt>
                <c:pt idx="529">
                  <c:v>-11</c:v>
                </c:pt>
                <c:pt idx="530">
                  <c:v>-11</c:v>
                </c:pt>
                <c:pt idx="531">
                  <c:v>-11</c:v>
                </c:pt>
                <c:pt idx="532">
                  <c:v>-11</c:v>
                </c:pt>
                <c:pt idx="533">
                  <c:v>-11</c:v>
                </c:pt>
                <c:pt idx="534">
                  <c:v>-11</c:v>
                </c:pt>
                <c:pt idx="535">
                  <c:v>-11</c:v>
                </c:pt>
                <c:pt idx="536">
                  <c:v>-11</c:v>
                </c:pt>
                <c:pt idx="537">
                  <c:v>-11</c:v>
                </c:pt>
                <c:pt idx="538">
                  <c:v>-11</c:v>
                </c:pt>
                <c:pt idx="539">
                  <c:v>-11</c:v>
                </c:pt>
                <c:pt idx="540">
                  <c:v>-11</c:v>
                </c:pt>
                <c:pt idx="541">
                  <c:v>-11</c:v>
                </c:pt>
                <c:pt idx="542">
                  <c:v>-11</c:v>
                </c:pt>
                <c:pt idx="543">
                  <c:v>-11</c:v>
                </c:pt>
                <c:pt idx="544">
                  <c:v>-11</c:v>
                </c:pt>
                <c:pt idx="545">
                  <c:v>-11</c:v>
                </c:pt>
                <c:pt idx="546">
                  <c:v>-11</c:v>
                </c:pt>
                <c:pt idx="547">
                  <c:v>-11</c:v>
                </c:pt>
                <c:pt idx="548">
                  <c:v>-11</c:v>
                </c:pt>
                <c:pt idx="549">
                  <c:v>-8</c:v>
                </c:pt>
                <c:pt idx="550">
                  <c:v>-8</c:v>
                </c:pt>
                <c:pt idx="551">
                  <c:v>-7</c:v>
                </c:pt>
                <c:pt idx="552">
                  <c:v>-7</c:v>
                </c:pt>
                <c:pt idx="553">
                  <c:v>-7</c:v>
                </c:pt>
                <c:pt idx="554">
                  <c:v>-13</c:v>
                </c:pt>
                <c:pt idx="555">
                  <c:v>-13</c:v>
                </c:pt>
                <c:pt idx="556">
                  <c:v>-13</c:v>
                </c:pt>
                <c:pt idx="557">
                  <c:v>-13</c:v>
                </c:pt>
                <c:pt idx="558">
                  <c:v>-13</c:v>
                </c:pt>
                <c:pt idx="559">
                  <c:v>-13</c:v>
                </c:pt>
                <c:pt idx="560">
                  <c:v>-13</c:v>
                </c:pt>
                <c:pt idx="561">
                  <c:v>-13</c:v>
                </c:pt>
                <c:pt idx="562">
                  <c:v>-13</c:v>
                </c:pt>
                <c:pt idx="563">
                  <c:v>-13</c:v>
                </c:pt>
                <c:pt idx="564">
                  <c:v>-13</c:v>
                </c:pt>
                <c:pt idx="565">
                  <c:v>-13</c:v>
                </c:pt>
                <c:pt idx="566">
                  <c:v>-13</c:v>
                </c:pt>
                <c:pt idx="567">
                  <c:v>-13</c:v>
                </c:pt>
                <c:pt idx="568">
                  <c:v>-13</c:v>
                </c:pt>
                <c:pt idx="569">
                  <c:v>-13</c:v>
                </c:pt>
                <c:pt idx="570">
                  <c:v>-13</c:v>
                </c:pt>
                <c:pt idx="571">
                  <c:v>-13</c:v>
                </c:pt>
                <c:pt idx="572">
                  <c:v>-13</c:v>
                </c:pt>
                <c:pt idx="573">
                  <c:v>-13</c:v>
                </c:pt>
                <c:pt idx="574">
                  <c:v>-13</c:v>
                </c:pt>
                <c:pt idx="575">
                  <c:v>-13</c:v>
                </c:pt>
                <c:pt idx="576">
                  <c:v>-13</c:v>
                </c:pt>
                <c:pt idx="577">
                  <c:v>-13</c:v>
                </c:pt>
                <c:pt idx="578">
                  <c:v>-13</c:v>
                </c:pt>
                <c:pt idx="579">
                  <c:v>-13</c:v>
                </c:pt>
                <c:pt idx="580">
                  <c:v>-13</c:v>
                </c:pt>
                <c:pt idx="581">
                  <c:v>-13</c:v>
                </c:pt>
                <c:pt idx="582">
                  <c:v>-13</c:v>
                </c:pt>
                <c:pt idx="583">
                  <c:v>-13</c:v>
                </c:pt>
                <c:pt idx="584">
                  <c:v>-13</c:v>
                </c:pt>
                <c:pt idx="585">
                  <c:v>-13</c:v>
                </c:pt>
                <c:pt idx="586">
                  <c:v>-13</c:v>
                </c:pt>
                <c:pt idx="587">
                  <c:v>-13</c:v>
                </c:pt>
                <c:pt idx="588">
                  <c:v>-13</c:v>
                </c:pt>
                <c:pt idx="589">
                  <c:v>-13</c:v>
                </c:pt>
                <c:pt idx="590">
                  <c:v>-13</c:v>
                </c:pt>
                <c:pt idx="591">
                  <c:v>-13</c:v>
                </c:pt>
                <c:pt idx="592">
                  <c:v>-13</c:v>
                </c:pt>
                <c:pt idx="593">
                  <c:v>-13</c:v>
                </c:pt>
                <c:pt idx="594">
                  <c:v>-13</c:v>
                </c:pt>
                <c:pt idx="595">
                  <c:v>-13</c:v>
                </c:pt>
                <c:pt idx="596">
                  <c:v>-13</c:v>
                </c:pt>
                <c:pt idx="597">
                  <c:v>-13</c:v>
                </c:pt>
                <c:pt idx="598">
                  <c:v>-13</c:v>
                </c:pt>
                <c:pt idx="599">
                  <c:v>-13</c:v>
                </c:pt>
                <c:pt idx="600">
                  <c:v>-9</c:v>
                </c:pt>
                <c:pt idx="601">
                  <c:v>-9</c:v>
                </c:pt>
                <c:pt idx="602">
                  <c:v>-9</c:v>
                </c:pt>
                <c:pt idx="603">
                  <c:v>-9</c:v>
                </c:pt>
                <c:pt idx="604">
                  <c:v>-9</c:v>
                </c:pt>
                <c:pt idx="605">
                  <c:v>-9</c:v>
                </c:pt>
                <c:pt idx="606">
                  <c:v>-9</c:v>
                </c:pt>
                <c:pt idx="607">
                  <c:v>-9</c:v>
                </c:pt>
                <c:pt idx="608">
                  <c:v>-9</c:v>
                </c:pt>
                <c:pt idx="609">
                  <c:v>-9</c:v>
                </c:pt>
                <c:pt idx="610">
                  <c:v>-9</c:v>
                </c:pt>
                <c:pt idx="611">
                  <c:v>-9</c:v>
                </c:pt>
                <c:pt idx="612">
                  <c:v>-9</c:v>
                </c:pt>
                <c:pt idx="613">
                  <c:v>-9</c:v>
                </c:pt>
                <c:pt idx="614">
                  <c:v>-11</c:v>
                </c:pt>
                <c:pt idx="615">
                  <c:v>-11</c:v>
                </c:pt>
                <c:pt idx="616">
                  <c:v>-11</c:v>
                </c:pt>
                <c:pt idx="617">
                  <c:v>-11</c:v>
                </c:pt>
                <c:pt idx="618">
                  <c:v>-11</c:v>
                </c:pt>
                <c:pt idx="619">
                  <c:v>-11</c:v>
                </c:pt>
                <c:pt idx="620">
                  <c:v>-11</c:v>
                </c:pt>
                <c:pt idx="621">
                  <c:v>-11</c:v>
                </c:pt>
                <c:pt idx="622">
                  <c:v>-11</c:v>
                </c:pt>
                <c:pt idx="623">
                  <c:v>-11</c:v>
                </c:pt>
                <c:pt idx="624">
                  <c:v>-11</c:v>
                </c:pt>
                <c:pt idx="625">
                  <c:v>-11</c:v>
                </c:pt>
                <c:pt idx="626">
                  <c:v>-11</c:v>
                </c:pt>
                <c:pt idx="627">
                  <c:v>-12</c:v>
                </c:pt>
                <c:pt idx="628">
                  <c:v>-12</c:v>
                </c:pt>
                <c:pt idx="629">
                  <c:v>-12</c:v>
                </c:pt>
                <c:pt idx="630">
                  <c:v>-12</c:v>
                </c:pt>
                <c:pt idx="631">
                  <c:v>-12</c:v>
                </c:pt>
                <c:pt idx="632">
                  <c:v>-12</c:v>
                </c:pt>
                <c:pt idx="633">
                  <c:v>-12</c:v>
                </c:pt>
                <c:pt idx="634">
                  <c:v>-7</c:v>
                </c:pt>
                <c:pt idx="635">
                  <c:v>-7</c:v>
                </c:pt>
                <c:pt idx="636">
                  <c:v>-7</c:v>
                </c:pt>
                <c:pt idx="637">
                  <c:v>-7</c:v>
                </c:pt>
                <c:pt idx="638">
                  <c:v>-9</c:v>
                </c:pt>
                <c:pt idx="639">
                  <c:v>-9</c:v>
                </c:pt>
                <c:pt idx="640">
                  <c:v>-9</c:v>
                </c:pt>
                <c:pt idx="641">
                  <c:v>-9</c:v>
                </c:pt>
                <c:pt idx="642">
                  <c:v>-9</c:v>
                </c:pt>
                <c:pt idx="643">
                  <c:v>-9</c:v>
                </c:pt>
                <c:pt idx="644">
                  <c:v>-9</c:v>
                </c:pt>
                <c:pt idx="645">
                  <c:v>-9</c:v>
                </c:pt>
                <c:pt idx="646">
                  <c:v>-9</c:v>
                </c:pt>
                <c:pt idx="647">
                  <c:v>-9</c:v>
                </c:pt>
                <c:pt idx="648">
                  <c:v>-9</c:v>
                </c:pt>
                <c:pt idx="649">
                  <c:v>-9</c:v>
                </c:pt>
                <c:pt idx="650">
                  <c:v>-9</c:v>
                </c:pt>
                <c:pt idx="651">
                  <c:v>-9</c:v>
                </c:pt>
                <c:pt idx="652">
                  <c:v>-9</c:v>
                </c:pt>
                <c:pt idx="653">
                  <c:v>-9</c:v>
                </c:pt>
                <c:pt idx="654">
                  <c:v>-9</c:v>
                </c:pt>
                <c:pt idx="655">
                  <c:v>-9</c:v>
                </c:pt>
                <c:pt idx="656">
                  <c:v>-9</c:v>
                </c:pt>
                <c:pt idx="657">
                  <c:v>-9</c:v>
                </c:pt>
                <c:pt idx="658">
                  <c:v>-9</c:v>
                </c:pt>
                <c:pt idx="659">
                  <c:v>-9</c:v>
                </c:pt>
                <c:pt idx="660">
                  <c:v>-9</c:v>
                </c:pt>
                <c:pt idx="661">
                  <c:v>-9</c:v>
                </c:pt>
                <c:pt idx="662">
                  <c:v>-9</c:v>
                </c:pt>
                <c:pt idx="663">
                  <c:v>-10</c:v>
                </c:pt>
                <c:pt idx="664">
                  <c:v>-10</c:v>
                </c:pt>
                <c:pt idx="665">
                  <c:v>-9</c:v>
                </c:pt>
                <c:pt idx="666">
                  <c:v>-9</c:v>
                </c:pt>
                <c:pt idx="667">
                  <c:v>-9</c:v>
                </c:pt>
                <c:pt idx="668">
                  <c:v>-9</c:v>
                </c:pt>
                <c:pt idx="669">
                  <c:v>-9</c:v>
                </c:pt>
                <c:pt idx="670">
                  <c:v>-9</c:v>
                </c:pt>
                <c:pt idx="671">
                  <c:v>-9</c:v>
                </c:pt>
                <c:pt idx="672">
                  <c:v>-9</c:v>
                </c:pt>
                <c:pt idx="673">
                  <c:v>-10</c:v>
                </c:pt>
                <c:pt idx="674">
                  <c:v>-12</c:v>
                </c:pt>
                <c:pt idx="675">
                  <c:v>-12</c:v>
                </c:pt>
                <c:pt idx="676">
                  <c:v>-12</c:v>
                </c:pt>
                <c:pt idx="677">
                  <c:v>-12</c:v>
                </c:pt>
                <c:pt idx="678">
                  <c:v>-12</c:v>
                </c:pt>
                <c:pt idx="679">
                  <c:v>-12</c:v>
                </c:pt>
                <c:pt idx="680">
                  <c:v>-12</c:v>
                </c:pt>
                <c:pt idx="681">
                  <c:v>-12</c:v>
                </c:pt>
                <c:pt idx="682">
                  <c:v>-12</c:v>
                </c:pt>
                <c:pt idx="683">
                  <c:v>-12</c:v>
                </c:pt>
                <c:pt idx="684">
                  <c:v>-9</c:v>
                </c:pt>
                <c:pt idx="685">
                  <c:v>-9</c:v>
                </c:pt>
                <c:pt idx="686">
                  <c:v>-8</c:v>
                </c:pt>
                <c:pt idx="687">
                  <c:v>-8</c:v>
                </c:pt>
                <c:pt idx="688">
                  <c:v>-8</c:v>
                </c:pt>
                <c:pt idx="689">
                  <c:v>-8</c:v>
                </c:pt>
                <c:pt idx="690">
                  <c:v>-6</c:v>
                </c:pt>
                <c:pt idx="691">
                  <c:v>-8</c:v>
                </c:pt>
                <c:pt idx="692">
                  <c:v>-8</c:v>
                </c:pt>
                <c:pt idx="693">
                  <c:v>-8</c:v>
                </c:pt>
                <c:pt idx="694">
                  <c:v>-8</c:v>
                </c:pt>
                <c:pt idx="695">
                  <c:v>-8</c:v>
                </c:pt>
                <c:pt idx="696">
                  <c:v>-8</c:v>
                </c:pt>
                <c:pt idx="697">
                  <c:v>-8</c:v>
                </c:pt>
                <c:pt idx="698">
                  <c:v>-8</c:v>
                </c:pt>
                <c:pt idx="699">
                  <c:v>-8</c:v>
                </c:pt>
                <c:pt idx="700">
                  <c:v>-8</c:v>
                </c:pt>
                <c:pt idx="701">
                  <c:v>-8</c:v>
                </c:pt>
                <c:pt idx="702">
                  <c:v>-8</c:v>
                </c:pt>
                <c:pt idx="703">
                  <c:v>-8</c:v>
                </c:pt>
                <c:pt idx="704">
                  <c:v>-8</c:v>
                </c:pt>
                <c:pt idx="705">
                  <c:v>-8</c:v>
                </c:pt>
                <c:pt idx="706">
                  <c:v>-8</c:v>
                </c:pt>
                <c:pt idx="707">
                  <c:v>-8</c:v>
                </c:pt>
                <c:pt idx="708">
                  <c:v>-8</c:v>
                </c:pt>
                <c:pt idx="709">
                  <c:v>-8</c:v>
                </c:pt>
                <c:pt idx="710">
                  <c:v>-8</c:v>
                </c:pt>
                <c:pt idx="711">
                  <c:v>-8</c:v>
                </c:pt>
                <c:pt idx="712">
                  <c:v>-8</c:v>
                </c:pt>
                <c:pt idx="713">
                  <c:v>-8</c:v>
                </c:pt>
                <c:pt idx="714">
                  <c:v>-8</c:v>
                </c:pt>
                <c:pt idx="715">
                  <c:v>-8</c:v>
                </c:pt>
                <c:pt idx="716">
                  <c:v>-8</c:v>
                </c:pt>
                <c:pt idx="717">
                  <c:v>-8</c:v>
                </c:pt>
                <c:pt idx="718">
                  <c:v>-8</c:v>
                </c:pt>
                <c:pt idx="719">
                  <c:v>-8</c:v>
                </c:pt>
                <c:pt idx="720">
                  <c:v>-8</c:v>
                </c:pt>
                <c:pt idx="721">
                  <c:v>-8</c:v>
                </c:pt>
                <c:pt idx="722">
                  <c:v>-8</c:v>
                </c:pt>
                <c:pt idx="723">
                  <c:v>-8</c:v>
                </c:pt>
                <c:pt idx="724">
                  <c:v>-8</c:v>
                </c:pt>
                <c:pt idx="725">
                  <c:v>-8</c:v>
                </c:pt>
                <c:pt idx="726">
                  <c:v>-8</c:v>
                </c:pt>
                <c:pt idx="727">
                  <c:v>-8</c:v>
                </c:pt>
                <c:pt idx="728">
                  <c:v>-8</c:v>
                </c:pt>
                <c:pt idx="729">
                  <c:v>-8</c:v>
                </c:pt>
                <c:pt idx="730">
                  <c:v>-8</c:v>
                </c:pt>
                <c:pt idx="731">
                  <c:v>-8</c:v>
                </c:pt>
                <c:pt idx="732">
                  <c:v>-8</c:v>
                </c:pt>
                <c:pt idx="733">
                  <c:v>-8</c:v>
                </c:pt>
                <c:pt idx="734">
                  <c:v>-8</c:v>
                </c:pt>
                <c:pt idx="735">
                  <c:v>-8</c:v>
                </c:pt>
                <c:pt idx="736">
                  <c:v>-8</c:v>
                </c:pt>
                <c:pt idx="737">
                  <c:v>-8</c:v>
                </c:pt>
                <c:pt idx="738">
                  <c:v>-8</c:v>
                </c:pt>
                <c:pt idx="739">
                  <c:v>-8</c:v>
                </c:pt>
                <c:pt idx="740">
                  <c:v>-8</c:v>
                </c:pt>
                <c:pt idx="741">
                  <c:v>-8</c:v>
                </c:pt>
                <c:pt idx="742">
                  <c:v>-8</c:v>
                </c:pt>
                <c:pt idx="743">
                  <c:v>-8</c:v>
                </c:pt>
                <c:pt idx="744">
                  <c:v>-8</c:v>
                </c:pt>
                <c:pt idx="745">
                  <c:v>-8</c:v>
                </c:pt>
                <c:pt idx="746">
                  <c:v>-8</c:v>
                </c:pt>
                <c:pt idx="747">
                  <c:v>-8</c:v>
                </c:pt>
                <c:pt idx="748">
                  <c:v>-8</c:v>
                </c:pt>
                <c:pt idx="749">
                  <c:v>-8</c:v>
                </c:pt>
                <c:pt idx="750">
                  <c:v>-8</c:v>
                </c:pt>
                <c:pt idx="751">
                  <c:v>-8</c:v>
                </c:pt>
                <c:pt idx="752">
                  <c:v>-8</c:v>
                </c:pt>
                <c:pt idx="753">
                  <c:v>-8</c:v>
                </c:pt>
                <c:pt idx="754">
                  <c:v>-8</c:v>
                </c:pt>
                <c:pt idx="755">
                  <c:v>-8</c:v>
                </c:pt>
                <c:pt idx="756">
                  <c:v>-6</c:v>
                </c:pt>
                <c:pt idx="757">
                  <c:v>-6</c:v>
                </c:pt>
                <c:pt idx="758">
                  <c:v>-6</c:v>
                </c:pt>
                <c:pt idx="759">
                  <c:v>-6</c:v>
                </c:pt>
                <c:pt idx="760">
                  <c:v>-6</c:v>
                </c:pt>
                <c:pt idx="761">
                  <c:v>-9</c:v>
                </c:pt>
                <c:pt idx="762">
                  <c:v>-9</c:v>
                </c:pt>
                <c:pt idx="763">
                  <c:v>-9</c:v>
                </c:pt>
                <c:pt idx="764">
                  <c:v>-9</c:v>
                </c:pt>
                <c:pt idx="765">
                  <c:v>-9</c:v>
                </c:pt>
                <c:pt idx="766">
                  <c:v>-9</c:v>
                </c:pt>
                <c:pt idx="767">
                  <c:v>-9</c:v>
                </c:pt>
                <c:pt idx="768">
                  <c:v>-9</c:v>
                </c:pt>
                <c:pt idx="769">
                  <c:v>-9</c:v>
                </c:pt>
                <c:pt idx="770">
                  <c:v>-9</c:v>
                </c:pt>
                <c:pt idx="771">
                  <c:v>-9</c:v>
                </c:pt>
                <c:pt idx="772">
                  <c:v>-9</c:v>
                </c:pt>
                <c:pt idx="773">
                  <c:v>-9</c:v>
                </c:pt>
                <c:pt idx="774">
                  <c:v>-9</c:v>
                </c:pt>
                <c:pt idx="775">
                  <c:v>-9</c:v>
                </c:pt>
                <c:pt idx="776">
                  <c:v>-9</c:v>
                </c:pt>
                <c:pt idx="777">
                  <c:v>-9</c:v>
                </c:pt>
                <c:pt idx="778">
                  <c:v>-9</c:v>
                </c:pt>
                <c:pt idx="779">
                  <c:v>-9</c:v>
                </c:pt>
                <c:pt idx="780">
                  <c:v>-9</c:v>
                </c:pt>
                <c:pt idx="781">
                  <c:v>-9</c:v>
                </c:pt>
                <c:pt idx="782">
                  <c:v>-9</c:v>
                </c:pt>
                <c:pt idx="783">
                  <c:v>-9</c:v>
                </c:pt>
                <c:pt idx="784">
                  <c:v>-9</c:v>
                </c:pt>
                <c:pt idx="785">
                  <c:v>-9</c:v>
                </c:pt>
                <c:pt idx="786">
                  <c:v>-9</c:v>
                </c:pt>
                <c:pt idx="787">
                  <c:v>-9</c:v>
                </c:pt>
                <c:pt idx="788">
                  <c:v>-9</c:v>
                </c:pt>
                <c:pt idx="789">
                  <c:v>-9</c:v>
                </c:pt>
                <c:pt idx="790">
                  <c:v>-9</c:v>
                </c:pt>
                <c:pt idx="791">
                  <c:v>-9</c:v>
                </c:pt>
                <c:pt idx="792">
                  <c:v>-9</c:v>
                </c:pt>
                <c:pt idx="793">
                  <c:v>-9</c:v>
                </c:pt>
                <c:pt idx="794">
                  <c:v>-9</c:v>
                </c:pt>
                <c:pt idx="795">
                  <c:v>-9</c:v>
                </c:pt>
                <c:pt idx="796">
                  <c:v>-9</c:v>
                </c:pt>
                <c:pt idx="797">
                  <c:v>-9</c:v>
                </c:pt>
                <c:pt idx="798">
                  <c:v>-9</c:v>
                </c:pt>
                <c:pt idx="799">
                  <c:v>-9</c:v>
                </c:pt>
                <c:pt idx="800">
                  <c:v>-9</c:v>
                </c:pt>
                <c:pt idx="801">
                  <c:v>-9</c:v>
                </c:pt>
                <c:pt idx="802">
                  <c:v>-9</c:v>
                </c:pt>
                <c:pt idx="803">
                  <c:v>-9</c:v>
                </c:pt>
                <c:pt idx="804">
                  <c:v>-9</c:v>
                </c:pt>
                <c:pt idx="805">
                  <c:v>-9</c:v>
                </c:pt>
                <c:pt idx="806">
                  <c:v>-9</c:v>
                </c:pt>
                <c:pt idx="807">
                  <c:v>-9</c:v>
                </c:pt>
                <c:pt idx="808">
                  <c:v>-9</c:v>
                </c:pt>
                <c:pt idx="809">
                  <c:v>-9</c:v>
                </c:pt>
                <c:pt idx="810">
                  <c:v>-7</c:v>
                </c:pt>
                <c:pt idx="811">
                  <c:v>-7</c:v>
                </c:pt>
                <c:pt idx="812">
                  <c:v>-7</c:v>
                </c:pt>
                <c:pt idx="813">
                  <c:v>-7</c:v>
                </c:pt>
                <c:pt idx="814">
                  <c:v>-7</c:v>
                </c:pt>
                <c:pt idx="815">
                  <c:v>-7</c:v>
                </c:pt>
                <c:pt idx="816">
                  <c:v>-7</c:v>
                </c:pt>
                <c:pt idx="817">
                  <c:v>-7</c:v>
                </c:pt>
                <c:pt idx="818">
                  <c:v>-7</c:v>
                </c:pt>
                <c:pt idx="819">
                  <c:v>-7</c:v>
                </c:pt>
                <c:pt idx="820">
                  <c:v>-7</c:v>
                </c:pt>
                <c:pt idx="821">
                  <c:v>-7</c:v>
                </c:pt>
                <c:pt idx="822">
                  <c:v>-7</c:v>
                </c:pt>
                <c:pt idx="823">
                  <c:v>-7</c:v>
                </c:pt>
                <c:pt idx="824">
                  <c:v>-7</c:v>
                </c:pt>
                <c:pt idx="825">
                  <c:v>-7</c:v>
                </c:pt>
                <c:pt idx="826">
                  <c:v>-7</c:v>
                </c:pt>
                <c:pt idx="827">
                  <c:v>-7</c:v>
                </c:pt>
                <c:pt idx="828">
                  <c:v>-7</c:v>
                </c:pt>
                <c:pt idx="829">
                  <c:v>-7</c:v>
                </c:pt>
                <c:pt idx="830">
                  <c:v>-7</c:v>
                </c:pt>
                <c:pt idx="831">
                  <c:v>-7</c:v>
                </c:pt>
                <c:pt idx="832">
                  <c:v>-7</c:v>
                </c:pt>
                <c:pt idx="833">
                  <c:v>-7</c:v>
                </c:pt>
                <c:pt idx="834">
                  <c:v>-7</c:v>
                </c:pt>
                <c:pt idx="835">
                  <c:v>-7</c:v>
                </c:pt>
                <c:pt idx="836">
                  <c:v>-7</c:v>
                </c:pt>
                <c:pt idx="837">
                  <c:v>-7</c:v>
                </c:pt>
                <c:pt idx="838">
                  <c:v>-7</c:v>
                </c:pt>
                <c:pt idx="839">
                  <c:v>-7</c:v>
                </c:pt>
                <c:pt idx="840">
                  <c:v>-7</c:v>
                </c:pt>
                <c:pt idx="841">
                  <c:v>-7</c:v>
                </c:pt>
                <c:pt idx="842">
                  <c:v>-7</c:v>
                </c:pt>
                <c:pt idx="843">
                  <c:v>-7</c:v>
                </c:pt>
                <c:pt idx="844">
                  <c:v>-7</c:v>
                </c:pt>
                <c:pt idx="845">
                  <c:v>-7</c:v>
                </c:pt>
                <c:pt idx="846">
                  <c:v>-7</c:v>
                </c:pt>
                <c:pt idx="847">
                  <c:v>-7</c:v>
                </c:pt>
                <c:pt idx="848">
                  <c:v>-7</c:v>
                </c:pt>
                <c:pt idx="849">
                  <c:v>-13</c:v>
                </c:pt>
                <c:pt idx="850">
                  <c:v>-13</c:v>
                </c:pt>
                <c:pt idx="851">
                  <c:v>-13</c:v>
                </c:pt>
                <c:pt idx="852">
                  <c:v>-13</c:v>
                </c:pt>
                <c:pt idx="853">
                  <c:v>-13</c:v>
                </c:pt>
                <c:pt idx="854">
                  <c:v>-13</c:v>
                </c:pt>
                <c:pt idx="855">
                  <c:v>-13</c:v>
                </c:pt>
                <c:pt idx="856">
                  <c:v>-13</c:v>
                </c:pt>
                <c:pt idx="857">
                  <c:v>-13</c:v>
                </c:pt>
                <c:pt idx="858">
                  <c:v>-13</c:v>
                </c:pt>
                <c:pt idx="859">
                  <c:v>-13</c:v>
                </c:pt>
                <c:pt idx="860">
                  <c:v>-13</c:v>
                </c:pt>
                <c:pt idx="861">
                  <c:v>-13</c:v>
                </c:pt>
                <c:pt idx="862">
                  <c:v>-13</c:v>
                </c:pt>
                <c:pt idx="863">
                  <c:v>-13</c:v>
                </c:pt>
                <c:pt idx="864">
                  <c:v>-13</c:v>
                </c:pt>
                <c:pt idx="865">
                  <c:v>-13</c:v>
                </c:pt>
                <c:pt idx="866">
                  <c:v>-13</c:v>
                </c:pt>
                <c:pt idx="867">
                  <c:v>-13</c:v>
                </c:pt>
                <c:pt idx="868">
                  <c:v>-13</c:v>
                </c:pt>
                <c:pt idx="869">
                  <c:v>-13</c:v>
                </c:pt>
                <c:pt idx="870">
                  <c:v>-13</c:v>
                </c:pt>
                <c:pt idx="871">
                  <c:v>-13</c:v>
                </c:pt>
                <c:pt idx="872">
                  <c:v>-13</c:v>
                </c:pt>
                <c:pt idx="873">
                  <c:v>-13</c:v>
                </c:pt>
                <c:pt idx="874">
                  <c:v>-13</c:v>
                </c:pt>
                <c:pt idx="875">
                  <c:v>-13</c:v>
                </c:pt>
                <c:pt idx="876">
                  <c:v>-13</c:v>
                </c:pt>
                <c:pt idx="877">
                  <c:v>-13</c:v>
                </c:pt>
                <c:pt idx="878">
                  <c:v>-13</c:v>
                </c:pt>
                <c:pt idx="879">
                  <c:v>-13</c:v>
                </c:pt>
                <c:pt idx="880">
                  <c:v>-13</c:v>
                </c:pt>
                <c:pt idx="881">
                  <c:v>-13</c:v>
                </c:pt>
                <c:pt idx="882">
                  <c:v>-13</c:v>
                </c:pt>
                <c:pt idx="883">
                  <c:v>-13</c:v>
                </c:pt>
                <c:pt idx="884">
                  <c:v>-13</c:v>
                </c:pt>
                <c:pt idx="885">
                  <c:v>-13</c:v>
                </c:pt>
                <c:pt idx="886">
                  <c:v>-13</c:v>
                </c:pt>
                <c:pt idx="887">
                  <c:v>-13</c:v>
                </c:pt>
                <c:pt idx="888">
                  <c:v>-8</c:v>
                </c:pt>
                <c:pt idx="889">
                  <c:v>-8</c:v>
                </c:pt>
                <c:pt idx="890">
                  <c:v>-8</c:v>
                </c:pt>
                <c:pt idx="891">
                  <c:v>-8</c:v>
                </c:pt>
                <c:pt idx="892">
                  <c:v>-8</c:v>
                </c:pt>
                <c:pt idx="893">
                  <c:v>-8</c:v>
                </c:pt>
                <c:pt idx="894">
                  <c:v>-8</c:v>
                </c:pt>
                <c:pt idx="895">
                  <c:v>-8</c:v>
                </c:pt>
                <c:pt idx="896">
                  <c:v>-8</c:v>
                </c:pt>
                <c:pt idx="897">
                  <c:v>-8</c:v>
                </c:pt>
                <c:pt idx="898">
                  <c:v>-8</c:v>
                </c:pt>
                <c:pt idx="899">
                  <c:v>-8</c:v>
                </c:pt>
                <c:pt idx="900">
                  <c:v>-8</c:v>
                </c:pt>
                <c:pt idx="901">
                  <c:v>-8</c:v>
                </c:pt>
                <c:pt idx="902">
                  <c:v>-8</c:v>
                </c:pt>
                <c:pt idx="903">
                  <c:v>-8</c:v>
                </c:pt>
                <c:pt idx="904">
                  <c:v>-8</c:v>
                </c:pt>
                <c:pt idx="905">
                  <c:v>-8</c:v>
                </c:pt>
                <c:pt idx="906">
                  <c:v>-8</c:v>
                </c:pt>
                <c:pt idx="907">
                  <c:v>-8</c:v>
                </c:pt>
                <c:pt idx="908">
                  <c:v>-8</c:v>
                </c:pt>
                <c:pt idx="909">
                  <c:v>-8</c:v>
                </c:pt>
                <c:pt idx="910">
                  <c:v>-8</c:v>
                </c:pt>
                <c:pt idx="911">
                  <c:v>-8</c:v>
                </c:pt>
                <c:pt idx="912">
                  <c:v>-8</c:v>
                </c:pt>
                <c:pt idx="913">
                  <c:v>-8</c:v>
                </c:pt>
                <c:pt idx="914">
                  <c:v>-8</c:v>
                </c:pt>
                <c:pt idx="915">
                  <c:v>-8</c:v>
                </c:pt>
                <c:pt idx="916">
                  <c:v>-8</c:v>
                </c:pt>
                <c:pt idx="917">
                  <c:v>-8</c:v>
                </c:pt>
                <c:pt idx="918">
                  <c:v>-8</c:v>
                </c:pt>
                <c:pt idx="919">
                  <c:v>-8</c:v>
                </c:pt>
                <c:pt idx="920">
                  <c:v>-8</c:v>
                </c:pt>
                <c:pt idx="921">
                  <c:v>-8</c:v>
                </c:pt>
                <c:pt idx="922">
                  <c:v>-8</c:v>
                </c:pt>
                <c:pt idx="923">
                  <c:v>-9</c:v>
                </c:pt>
                <c:pt idx="924">
                  <c:v>-9</c:v>
                </c:pt>
                <c:pt idx="925">
                  <c:v>-9</c:v>
                </c:pt>
                <c:pt idx="926">
                  <c:v>-9</c:v>
                </c:pt>
                <c:pt idx="927">
                  <c:v>-9</c:v>
                </c:pt>
                <c:pt idx="928">
                  <c:v>-9</c:v>
                </c:pt>
                <c:pt idx="929">
                  <c:v>-9</c:v>
                </c:pt>
                <c:pt idx="930">
                  <c:v>-9</c:v>
                </c:pt>
                <c:pt idx="931">
                  <c:v>-9</c:v>
                </c:pt>
                <c:pt idx="932">
                  <c:v>-9</c:v>
                </c:pt>
                <c:pt idx="933">
                  <c:v>-9</c:v>
                </c:pt>
                <c:pt idx="934">
                  <c:v>-9</c:v>
                </c:pt>
                <c:pt idx="935">
                  <c:v>-9</c:v>
                </c:pt>
                <c:pt idx="936">
                  <c:v>-9</c:v>
                </c:pt>
                <c:pt idx="937">
                  <c:v>-9</c:v>
                </c:pt>
                <c:pt idx="938">
                  <c:v>-9</c:v>
                </c:pt>
                <c:pt idx="939">
                  <c:v>-9</c:v>
                </c:pt>
                <c:pt idx="940">
                  <c:v>-9</c:v>
                </c:pt>
                <c:pt idx="941">
                  <c:v>-9</c:v>
                </c:pt>
                <c:pt idx="942">
                  <c:v>-8</c:v>
                </c:pt>
                <c:pt idx="943">
                  <c:v>-8</c:v>
                </c:pt>
                <c:pt idx="944">
                  <c:v>-8</c:v>
                </c:pt>
                <c:pt idx="945">
                  <c:v>-8</c:v>
                </c:pt>
                <c:pt idx="946">
                  <c:v>-8</c:v>
                </c:pt>
                <c:pt idx="947">
                  <c:v>-8</c:v>
                </c:pt>
                <c:pt idx="948">
                  <c:v>-8</c:v>
                </c:pt>
                <c:pt idx="949">
                  <c:v>-8</c:v>
                </c:pt>
                <c:pt idx="950">
                  <c:v>-8</c:v>
                </c:pt>
                <c:pt idx="951">
                  <c:v>-8</c:v>
                </c:pt>
                <c:pt idx="952">
                  <c:v>-8</c:v>
                </c:pt>
                <c:pt idx="953">
                  <c:v>-8</c:v>
                </c:pt>
                <c:pt idx="954">
                  <c:v>-8</c:v>
                </c:pt>
                <c:pt idx="955">
                  <c:v>-8</c:v>
                </c:pt>
                <c:pt idx="956">
                  <c:v>-8</c:v>
                </c:pt>
                <c:pt idx="957">
                  <c:v>-8</c:v>
                </c:pt>
                <c:pt idx="958">
                  <c:v>-8</c:v>
                </c:pt>
                <c:pt idx="959">
                  <c:v>-8</c:v>
                </c:pt>
                <c:pt idx="960">
                  <c:v>-8</c:v>
                </c:pt>
                <c:pt idx="961">
                  <c:v>-8</c:v>
                </c:pt>
                <c:pt idx="962">
                  <c:v>-8</c:v>
                </c:pt>
                <c:pt idx="963">
                  <c:v>-8</c:v>
                </c:pt>
                <c:pt idx="964">
                  <c:v>-8</c:v>
                </c:pt>
                <c:pt idx="965">
                  <c:v>-8</c:v>
                </c:pt>
                <c:pt idx="966">
                  <c:v>-10</c:v>
                </c:pt>
                <c:pt idx="967">
                  <c:v>-10</c:v>
                </c:pt>
                <c:pt idx="968">
                  <c:v>-10</c:v>
                </c:pt>
                <c:pt idx="969">
                  <c:v>-10</c:v>
                </c:pt>
                <c:pt idx="970">
                  <c:v>-10</c:v>
                </c:pt>
                <c:pt idx="971">
                  <c:v>-10</c:v>
                </c:pt>
                <c:pt idx="972">
                  <c:v>-10</c:v>
                </c:pt>
                <c:pt idx="973">
                  <c:v>-10</c:v>
                </c:pt>
                <c:pt idx="974">
                  <c:v>-10</c:v>
                </c:pt>
                <c:pt idx="975">
                  <c:v>-10</c:v>
                </c:pt>
                <c:pt idx="976">
                  <c:v>-10</c:v>
                </c:pt>
                <c:pt idx="977">
                  <c:v>-10</c:v>
                </c:pt>
                <c:pt idx="978">
                  <c:v>-10</c:v>
                </c:pt>
                <c:pt idx="979">
                  <c:v>-10</c:v>
                </c:pt>
                <c:pt idx="980">
                  <c:v>-10</c:v>
                </c:pt>
                <c:pt idx="981">
                  <c:v>-10</c:v>
                </c:pt>
                <c:pt idx="982">
                  <c:v>-10</c:v>
                </c:pt>
                <c:pt idx="983">
                  <c:v>-10</c:v>
                </c:pt>
                <c:pt idx="984">
                  <c:v>-10</c:v>
                </c:pt>
                <c:pt idx="985">
                  <c:v>-13</c:v>
                </c:pt>
                <c:pt idx="986">
                  <c:v>-13</c:v>
                </c:pt>
                <c:pt idx="987">
                  <c:v>-13</c:v>
                </c:pt>
                <c:pt idx="988">
                  <c:v>-13</c:v>
                </c:pt>
                <c:pt idx="989">
                  <c:v>-13</c:v>
                </c:pt>
                <c:pt idx="990">
                  <c:v>-13</c:v>
                </c:pt>
                <c:pt idx="991">
                  <c:v>-13</c:v>
                </c:pt>
                <c:pt idx="992">
                  <c:v>-13</c:v>
                </c:pt>
                <c:pt idx="993">
                  <c:v>-13</c:v>
                </c:pt>
                <c:pt idx="994">
                  <c:v>-13</c:v>
                </c:pt>
                <c:pt idx="995">
                  <c:v>-13</c:v>
                </c:pt>
                <c:pt idx="996">
                  <c:v>-13</c:v>
                </c:pt>
                <c:pt idx="997">
                  <c:v>-13</c:v>
                </c:pt>
                <c:pt idx="998">
                  <c:v>-13</c:v>
                </c:pt>
                <c:pt idx="999">
                  <c:v>-13</c:v>
                </c:pt>
                <c:pt idx="1000">
                  <c:v>-13</c:v>
                </c:pt>
                <c:pt idx="1001">
                  <c:v>-13</c:v>
                </c:pt>
                <c:pt idx="1002">
                  <c:v>-13</c:v>
                </c:pt>
                <c:pt idx="1003">
                  <c:v>-13</c:v>
                </c:pt>
                <c:pt idx="1004">
                  <c:v>-13</c:v>
                </c:pt>
                <c:pt idx="1005">
                  <c:v>-13</c:v>
                </c:pt>
                <c:pt idx="1006">
                  <c:v>-13</c:v>
                </c:pt>
                <c:pt idx="1007">
                  <c:v>-13</c:v>
                </c:pt>
                <c:pt idx="1008">
                  <c:v>-13</c:v>
                </c:pt>
                <c:pt idx="1009">
                  <c:v>-13</c:v>
                </c:pt>
                <c:pt idx="1010">
                  <c:v>-13</c:v>
                </c:pt>
                <c:pt idx="1011">
                  <c:v>-13</c:v>
                </c:pt>
                <c:pt idx="1012">
                  <c:v>-13</c:v>
                </c:pt>
                <c:pt idx="1013">
                  <c:v>-13</c:v>
                </c:pt>
                <c:pt idx="1014">
                  <c:v>-13</c:v>
                </c:pt>
                <c:pt idx="1015">
                  <c:v>-13</c:v>
                </c:pt>
                <c:pt idx="1016">
                  <c:v>-13</c:v>
                </c:pt>
                <c:pt idx="1017">
                  <c:v>-13</c:v>
                </c:pt>
                <c:pt idx="1018">
                  <c:v>-13</c:v>
                </c:pt>
                <c:pt idx="1019">
                  <c:v>-13</c:v>
                </c:pt>
                <c:pt idx="1020">
                  <c:v>-13</c:v>
                </c:pt>
                <c:pt idx="1021">
                  <c:v>-13</c:v>
                </c:pt>
                <c:pt idx="1022">
                  <c:v>-13</c:v>
                </c:pt>
                <c:pt idx="1023">
                  <c:v>-13</c:v>
                </c:pt>
                <c:pt idx="1024">
                  <c:v>-13</c:v>
                </c:pt>
                <c:pt idx="1025">
                  <c:v>-13</c:v>
                </c:pt>
                <c:pt idx="1026">
                  <c:v>-13</c:v>
                </c:pt>
                <c:pt idx="1027">
                  <c:v>-13</c:v>
                </c:pt>
                <c:pt idx="1028">
                  <c:v>-13</c:v>
                </c:pt>
                <c:pt idx="1029">
                  <c:v>-13</c:v>
                </c:pt>
                <c:pt idx="1030">
                  <c:v>-13</c:v>
                </c:pt>
                <c:pt idx="1031">
                  <c:v>-13</c:v>
                </c:pt>
                <c:pt idx="1032">
                  <c:v>-13</c:v>
                </c:pt>
                <c:pt idx="1033">
                  <c:v>-13</c:v>
                </c:pt>
                <c:pt idx="1034">
                  <c:v>-13</c:v>
                </c:pt>
                <c:pt idx="1035">
                  <c:v>-13</c:v>
                </c:pt>
                <c:pt idx="1036">
                  <c:v>-13</c:v>
                </c:pt>
                <c:pt idx="1037">
                  <c:v>-13</c:v>
                </c:pt>
                <c:pt idx="1038">
                  <c:v>-13</c:v>
                </c:pt>
                <c:pt idx="1039">
                  <c:v>-13</c:v>
                </c:pt>
                <c:pt idx="1040">
                  <c:v>-13</c:v>
                </c:pt>
                <c:pt idx="1041">
                  <c:v>-13</c:v>
                </c:pt>
                <c:pt idx="1042">
                  <c:v>-13</c:v>
                </c:pt>
                <c:pt idx="1043">
                  <c:v>-13</c:v>
                </c:pt>
                <c:pt idx="1044">
                  <c:v>-13</c:v>
                </c:pt>
                <c:pt idx="1045">
                  <c:v>-13</c:v>
                </c:pt>
                <c:pt idx="1046">
                  <c:v>-7</c:v>
                </c:pt>
                <c:pt idx="1047">
                  <c:v>-7</c:v>
                </c:pt>
                <c:pt idx="1048">
                  <c:v>-7</c:v>
                </c:pt>
                <c:pt idx="1049">
                  <c:v>-7</c:v>
                </c:pt>
                <c:pt idx="1050">
                  <c:v>-7</c:v>
                </c:pt>
                <c:pt idx="1051">
                  <c:v>-7</c:v>
                </c:pt>
                <c:pt idx="1052">
                  <c:v>-7</c:v>
                </c:pt>
                <c:pt idx="1053">
                  <c:v>-7</c:v>
                </c:pt>
                <c:pt idx="1054">
                  <c:v>-7</c:v>
                </c:pt>
                <c:pt idx="1055">
                  <c:v>-7</c:v>
                </c:pt>
                <c:pt idx="1056">
                  <c:v>-7</c:v>
                </c:pt>
                <c:pt idx="1057">
                  <c:v>-7</c:v>
                </c:pt>
                <c:pt idx="1058">
                  <c:v>-7</c:v>
                </c:pt>
                <c:pt idx="1059">
                  <c:v>-7</c:v>
                </c:pt>
                <c:pt idx="1060">
                  <c:v>-7</c:v>
                </c:pt>
                <c:pt idx="1061">
                  <c:v>-7</c:v>
                </c:pt>
                <c:pt idx="1062">
                  <c:v>-7</c:v>
                </c:pt>
                <c:pt idx="1063">
                  <c:v>-7</c:v>
                </c:pt>
                <c:pt idx="1064">
                  <c:v>-7</c:v>
                </c:pt>
                <c:pt idx="1065">
                  <c:v>-8</c:v>
                </c:pt>
                <c:pt idx="1066">
                  <c:v>-8</c:v>
                </c:pt>
                <c:pt idx="1067">
                  <c:v>-8</c:v>
                </c:pt>
                <c:pt idx="1068">
                  <c:v>-8</c:v>
                </c:pt>
                <c:pt idx="1069">
                  <c:v>-8</c:v>
                </c:pt>
                <c:pt idx="1070">
                  <c:v>-8</c:v>
                </c:pt>
                <c:pt idx="1071">
                  <c:v>-8</c:v>
                </c:pt>
                <c:pt idx="1072">
                  <c:v>-8</c:v>
                </c:pt>
                <c:pt idx="1073">
                  <c:v>-8</c:v>
                </c:pt>
                <c:pt idx="1074">
                  <c:v>-8</c:v>
                </c:pt>
                <c:pt idx="1075">
                  <c:v>-8</c:v>
                </c:pt>
                <c:pt idx="1076">
                  <c:v>-8</c:v>
                </c:pt>
                <c:pt idx="1077">
                  <c:v>-8</c:v>
                </c:pt>
                <c:pt idx="1078">
                  <c:v>-8</c:v>
                </c:pt>
                <c:pt idx="1079">
                  <c:v>-8</c:v>
                </c:pt>
                <c:pt idx="1080">
                  <c:v>-8</c:v>
                </c:pt>
                <c:pt idx="1081">
                  <c:v>-8</c:v>
                </c:pt>
                <c:pt idx="1082">
                  <c:v>-8</c:v>
                </c:pt>
                <c:pt idx="1083">
                  <c:v>-8</c:v>
                </c:pt>
                <c:pt idx="1084">
                  <c:v>-11</c:v>
                </c:pt>
                <c:pt idx="1085">
                  <c:v>-11</c:v>
                </c:pt>
                <c:pt idx="1086">
                  <c:v>-11</c:v>
                </c:pt>
                <c:pt idx="1087">
                  <c:v>-11</c:v>
                </c:pt>
                <c:pt idx="1088">
                  <c:v>-11</c:v>
                </c:pt>
                <c:pt idx="1089">
                  <c:v>-11</c:v>
                </c:pt>
                <c:pt idx="1090">
                  <c:v>-11</c:v>
                </c:pt>
                <c:pt idx="1091">
                  <c:v>-11</c:v>
                </c:pt>
                <c:pt idx="1092">
                  <c:v>-11</c:v>
                </c:pt>
                <c:pt idx="1093">
                  <c:v>-11</c:v>
                </c:pt>
                <c:pt idx="1094">
                  <c:v>-11</c:v>
                </c:pt>
                <c:pt idx="1095">
                  <c:v>-11</c:v>
                </c:pt>
                <c:pt idx="1096">
                  <c:v>-11</c:v>
                </c:pt>
                <c:pt idx="1097">
                  <c:v>-11</c:v>
                </c:pt>
                <c:pt idx="1098">
                  <c:v>-11</c:v>
                </c:pt>
                <c:pt idx="1099">
                  <c:v>-11</c:v>
                </c:pt>
                <c:pt idx="1100">
                  <c:v>-11</c:v>
                </c:pt>
                <c:pt idx="1101">
                  <c:v>-11</c:v>
                </c:pt>
                <c:pt idx="1102">
                  <c:v>-11</c:v>
                </c:pt>
                <c:pt idx="1103">
                  <c:v>-11</c:v>
                </c:pt>
                <c:pt idx="1104">
                  <c:v>-11</c:v>
                </c:pt>
                <c:pt idx="1105">
                  <c:v>-11</c:v>
                </c:pt>
                <c:pt idx="1106">
                  <c:v>-11</c:v>
                </c:pt>
                <c:pt idx="1107">
                  <c:v>-11</c:v>
                </c:pt>
                <c:pt idx="1108">
                  <c:v>-11</c:v>
                </c:pt>
                <c:pt idx="1109">
                  <c:v>-11</c:v>
                </c:pt>
                <c:pt idx="1110">
                  <c:v>-11</c:v>
                </c:pt>
                <c:pt idx="1111">
                  <c:v>-11</c:v>
                </c:pt>
                <c:pt idx="1112">
                  <c:v>-11</c:v>
                </c:pt>
                <c:pt idx="1113">
                  <c:v>-11</c:v>
                </c:pt>
                <c:pt idx="1114">
                  <c:v>-11</c:v>
                </c:pt>
                <c:pt idx="1115">
                  <c:v>-11</c:v>
                </c:pt>
                <c:pt idx="1116">
                  <c:v>-11</c:v>
                </c:pt>
                <c:pt idx="1117">
                  <c:v>-11</c:v>
                </c:pt>
                <c:pt idx="1118">
                  <c:v>-11</c:v>
                </c:pt>
                <c:pt idx="1119">
                  <c:v>-11</c:v>
                </c:pt>
                <c:pt idx="1120">
                  <c:v>-11</c:v>
                </c:pt>
                <c:pt idx="1121">
                  <c:v>-11</c:v>
                </c:pt>
                <c:pt idx="1122">
                  <c:v>-11</c:v>
                </c:pt>
                <c:pt idx="1123">
                  <c:v>-12</c:v>
                </c:pt>
                <c:pt idx="1124">
                  <c:v>-12</c:v>
                </c:pt>
                <c:pt idx="1125">
                  <c:v>-12</c:v>
                </c:pt>
                <c:pt idx="1126">
                  <c:v>-12</c:v>
                </c:pt>
                <c:pt idx="1127">
                  <c:v>-12</c:v>
                </c:pt>
                <c:pt idx="1128">
                  <c:v>-12</c:v>
                </c:pt>
                <c:pt idx="1129">
                  <c:v>-12</c:v>
                </c:pt>
                <c:pt idx="1130">
                  <c:v>-12</c:v>
                </c:pt>
                <c:pt idx="1131">
                  <c:v>-12</c:v>
                </c:pt>
                <c:pt idx="1132">
                  <c:v>-12</c:v>
                </c:pt>
                <c:pt idx="1133">
                  <c:v>-12</c:v>
                </c:pt>
                <c:pt idx="1134">
                  <c:v>-12</c:v>
                </c:pt>
                <c:pt idx="1135">
                  <c:v>-12</c:v>
                </c:pt>
                <c:pt idx="1136">
                  <c:v>-12</c:v>
                </c:pt>
                <c:pt idx="1137">
                  <c:v>-12</c:v>
                </c:pt>
                <c:pt idx="1138">
                  <c:v>-12</c:v>
                </c:pt>
                <c:pt idx="1139">
                  <c:v>-12</c:v>
                </c:pt>
                <c:pt idx="1140">
                  <c:v>-12</c:v>
                </c:pt>
                <c:pt idx="1141">
                  <c:v>-12</c:v>
                </c:pt>
                <c:pt idx="1142">
                  <c:v>-12</c:v>
                </c:pt>
                <c:pt idx="1143">
                  <c:v>-8</c:v>
                </c:pt>
                <c:pt idx="1144">
                  <c:v>-8</c:v>
                </c:pt>
                <c:pt idx="1145">
                  <c:v>-8</c:v>
                </c:pt>
                <c:pt idx="1146">
                  <c:v>-8</c:v>
                </c:pt>
                <c:pt idx="1147">
                  <c:v>-8</c:v>
                </c:pt>
                <c:pt idx="1148">
                  <c:v>-8</c:v>
                </c:pt>
                <c:pt idx="1149">
                  <c:v>-8</c:v>
                </c:pt>
                <c:pt idx="1150">
                  <c:v>-8</c:v>
                </c:pt>
                <c:pt idx="1151">
                  <c:v>-8</c:v>
                </c:pt>
                <c:pt idx="1152">
                  <c:v>-8</c:v>
                </c:pt>
                <c:pt idx="1153">
                  <c:v>-8</c:v>
                </c:pt>
                <c:pt idx="1154">
                  <c:v>-8</c:v>
                </c:pt>
                <c:pt idx="1155">
                  <c:v>-8</c:v>
                </c:pt>
                <c:pt idx="1156">
                  <c:v>-8</c:v>
                </c:pt>
                <c:pt idx="1157">
                  <c:v>-8</c:v>
                </c:pt>
                <c:pt idx="1158">
                  <c:v>-8</c:v>
                </c:pt>
                <c:pt idx="1159">
                  <c:v>-8</c:v>
                </c:pt>
                <c:pt idx="1160">
                  <c:v>-8</c:v>
                </c:pt>
                <c:pt idx="1161">
                  <c:v>-8</c:v>
                </c:pt>
                <c:pt idx="1162">
                  <c:v>-11</c:v>
                </c:pt>
                <c:pt idx="1163">
                  <c:v>-11</c:v>
                </c:pt>
                <c:pt idx="1164">
                  <c:v>-11</c:v>
                </c:pt>
                <c:pt idx="1165">
                  <c:v>-11</c:v>
                </c:pt>
                <c:pt idx="1166">
                  <c:v>-11</c:v>
                </c:pt>
                <c:pt idx="1167">
                  <c:v>-11</c:v>
                </c:pt>
                <c:pt idx="1168">
                  <c:v>-11</c:v>
                </c:pt>
                <c:pt idx="1169">
                  <c:v>-11</c:v>
                </c:pt>
                <c:pt idx="1170">
                  <c:v>-11</c:v>
                </c:pt>
                <c:pt idx="1171">
                  <c:v>-11</c:v>
                </c:pt>
                <c:pt idx="1172">
                  <c:v>-11</c:v>
                </c:pt>
                <c:pt idx="1173">
                  <c:v>-11</c:v>
                </c:pt>
                <c:pt idx="1174">
                  <c:v>-11</c:v>
                </c:pt>
                <c:pt idx="1175">
                  <c:v>-11</c:v>
                </c:pt>
                <c:pt idx="1176">
                  <c:v>-11</c:v>
                </c:pt>
                <c:pt idx="1177">
                  <c:v>-11</c:v>
                </c:pt>
                <c:pt idx="1178">
                  <c:v>-11</c:v>
                </c:pt>
                <c:pt idx="1179">
                  <c:v>-11</c:v>
                </c:pt>
                <c:pt idx="1180">
                  <c:v>-11</c:v>
                </c:pt>
                <c:pt idx="1181">
                  <c:v>-11</c:v>
                </c:pt>
                <c:pt idx="1182">
                  <c:v>-11</c:v>
                </c:pt>
                <c:pt idx="1183">
                  <c:v>-11</c:v>
                </c:pt>
                <c:pt idx="1184">
                  <c:v>-11</c:v>
                </c:pt>
                <c:pt idx="1185">
                  <c:v>-11</c:v>
                </c:pt>
                <c:pt idx="1186">
                  <c:v>-11</c:v>
                </c:pt>
                <c:pt idx="1187">
                  <c:v>-11</c:v>
                </c:pt>
                <c:pt idx="1188">
                  <c:v>-11</c:v>
                </c:pt>
                <c:pt idx="1189">
                  <c:v>-11</c:v>
                </c:pt>
                <c:pt idx="1190">
                  <c:v>-11</c:v>
                </c:pt>
                <c:pt idx="1191">
                  <c:v>-11</c:v>
                </c:pt>
                <c:pt idx="1192">
                  <c:v>-11</c:v>
                </c:pt>
                <c:pt idx="1193">
                  <c:v>-11</c:v>
                </c:pt>
                <c:pt idx="1194">
                  <c:v>-11</c:v>
                </c:pt>
                <c:pt idx="1195">
                  <c:v>-11</c:v>
                </c:pt>
                <c:pt idx="1196">
                  <c:v>-11</c:v>
                </c:pt>
                <c:pt idx="1197">
                  <c:v>-15</c:v>
                </c:pt>
                <c:pt idx="1198">
                  <c:v>-15</c:v>
                </c:pt>
                <c:pt idx="1199">
                  <c:v>-15</c:v>
                </c:pt>
                <c:pt idx="1200">
                  <c:v>-15</c:v>
                </c:pt>
                <c:pt idx="1201">
                  <c:v>-15</c:v>
                </c:pt>
                <c:pt idx="1202">
                  <c:v>-15</c:v>
                </c:pt>
                <c:pt idx="1203">
                  <c:v>-15</c:v>
                </c:pt>
                <c:pt idx="1204">
                  <c:v>-15</c:v>
                </c:pt>
                <c:pt idx="1205">
                  <c:v>-15</c:v>
                </c:pt>
                <c:pt idx="1206">
                  <c:v>-15</c:v>
                </c:pt>
                <c:pt idx="1207">
                  <c:v>-15</c:v>
                </c:pt>
                <c:pt idx="1208">
                  <c:v>-15</c:v>
                </c:pt>
                <c:pt idx="1209">
                  <c:v>-15</c:v>
                </c:pt>
                <c:pt idx="1210">
                  <c:v>-15</c:v>
                </c:pt>
                <c:pt idx="1211">
                  <c:v>-15</c:v>
                </c:pt>
                <c:pt idx="1212">
                  <c:v>-15</c:v>
                </c:pt>
                <c:pt idx="1213">
                  <c:v>-15</c:v>
                </c:pt>
                <c:pt idx="1214">
                  <c:v>-15</c:v>
                </c:pt>
                <c:pt idx="1215">
                  <c:v>-15</c:v>
                </c:pt>
                <c:pt idx="1216">
                  <c:v>-15</c:v>
                </c:pt>
                <c:pt idx="1217">
                  <c:v>-15</c:v>
                </c:pt>
                <c:pt idx="1218">
                  <c:v>-15</c:v>
                </c:pt>
                <c:pt idx="1219">
                  <c:v>-15</c:v>
                </c:pt>
                <c:pt idx="1220">
                  <c:v>-15</c:v>
                </c:pt>
                <c:pt idx="1221">
                  <c:v>-15</c:v>
                </c:pt>
                <c:pt idx="1222">
                  <c:v>-15</c:v>
                </c:pt>
                <c:pt idx="1223">
                  <c:v>-15</c:v>
                </c:pt>
                <c:pt idx="1224">
                  <c:v>-15</c:v>
                </c:pt>
                <c:pt idx="1225">
                  <c:v>-15</c:v>
                </c:pt>
                <c:pt idx="1226">
                  <c:v>-15</c:v>
                </c:pt>
                <c:pt idx="1227">
                  <c:v>-11</c:v>
                </c:pt>
                <c:pt idx="1228">
                  <c:v>-11</c:v>
                </c:pt>
                <c:pt idx="1229">
                  <c:v>-11</c:v>
                </c:pt>
                <c:pt idx="1230">
                  <c:v>-11</c:v>
                </c:pt>
                <c:pt idx="1231">
                  <c:v>-11</c:v>
                </c:pt>
                <c:pt idx="1232">
                  <c:v>-11</c:v>
                </c:pt>
                <c:pt idx="1233">
                  <c:v>-11</c:v>
                </c:pt>
                <c:pt idx="1234">
                  <c:v>-11</c:v>
                </c:pt>
                <c:pt idx="1235">
                  <c:v>-11</c:v>
                </c:pt>
                <c:pt idx="1236">
                  <c:v>-11</c:v>
                </c:pt>
                <c:pt idx="1237">
                  <c:v>-11</c:v>
                </c:pt>
                <c:pt idx="1238">
                  <c:v>-11</c:v>
                </c:pt>
                <c:pt idx="1239">
                  <c:v>-11</c:v>
                </c:pt>
                <c:pt idx="1240">
                  <c:v>-11</c:v>
                </c:pt>
                <c:pt idx="1241">
                  <c:v>-11</c:v>
                </c:pt>
                <c:pt idx="1242">
                  <c:v>-11</c:v>
                </c:pt>
                <c:pt idx="1243">
                  <c:v>-11</c:v>
                </c:pt>
                <c:pt idx="1244">
                  <c:v>-11</c:v>
                </c:pt>
                <c:pt idx="1245">
                  <c:v>-11</c:v>
                </c:pt>
                <c:pt idx="1246">
                  <c:v>-11</c:v>
                </c:pt>
                <c:pt idx="1247">
                  <c:v>-11</c:v>
                </c:pt>
                <c:pt idx="1248">
                  <c:v>-11</c:v>
                </c:pt>
                <c:pt idx="1249">
                  <c:v>-11</c:v>
                </c:pt>
                <c:pt idx="1250">
                  <c:v>-11</c:v>
                </c:pt>
                <c:pt idx="1251">
                  <c:v>-11</c:v>
                </c:pt>
                <c:pt idx="1252">
                  <c:v>-11</c:v>
                </c:pt>
                <c:pt idx="1253">
                  <c:v>-11</c:v>
                </c:pt>
                <c:pt idx="1254">
                  <c:v>-11</c:v>
                </c:pt>
                <c:pt idx="1255">
                  <c:v>-11</c:v>
                </c:pt>
                <c:pt idx="1256">
                  <c:v>-11</c:v>
                </c:pt>
                <c:pt idx="1257">
                  <c:v>-11</c:v>
                </c:pt>
                <c:pt idx="1258">
                  <c:v>-11</c:v>
                </c:pt>
                <c:pt idx="1259">
                  <c:v>-11</c:v>
                </c:pt>
                <c:pt idx="1260">
                  <c:v>-11</c:v>
                </c:pt>
                <c:pt idx="1261">
                  <c:v>-11</c:v>
                </c:pt>
                <c:pt idx="1262">
                  <c:v>-11</c:v>
                </c:pt>
                <c:pt idx="1263">
                  <c:v>-11</c:v>
                </c:pt>
                <c:pt idx="1264">
                  <c:v>-11</c:v>
                </c:pt>
                <c:pt idx="1265">
                  <c:v>-11</c:v>
                </c:pt>
                <c:pt idx="1266">
                  <c:v>-10</c:v>
                </c:pt>
                <c:pt idx="1267">
                  <c:v>-10</c:v>
                </c:pt>
                <c:pt idx="1268">
                  <c:v>-10</c:v>
                </c:pt>
                <c:pt idx="1269">
                  <c:v>-10</c:v>
                </c:pt>
                <c:pt idx="1270">
                  <c:v>-10</c:v>
                </c:pt>
                <c:pt idx="1271">
                  <c:v>-10</c:v>
                </c:pt>
                <c:pt idx="1272">
                  <c:v>-10</c:v>
                </c:pt>
                <c:pt idx="1273">
                  <c:v>-10</c:v>
                </c:pt>
                <c:pt idx="1274">
                  <c:v>-10</c:v>
                </c:pt>
                <c:pt idx="1275">
                  <c:v>-10</c:v>
                </c:pt>
                <c:pt idx="1276">
                  <c:v>-10</c:v>
                </c:pt>
                <c:pt idx="1277">
                  <c:v>-10</c:v>
                </c:pt>
                <c:pt idx="1278">
                  <c:v>-10</c:v>
                </c:pt>
                <c:pt idx="1279">
                  <c:v>-10</c:v>
                </c:pt>
                <c:pt idx="1280">
                  <c:v>-10</c:v>
                </c:pt>
                <c:pt idx="1281">
                  <c:v>-10</c:v>
                </c:pt>
                <c:pt idx="1282">
                  <c:v>-10</c:v>
                </c:pt>
                <c:pt idx="1283">
                  <c:v>-10</c:v>
                </c:pt>
                <c:pt idx="1284">
                  <c:v>-10</c:v>
                </c:pt>
                <c:pt idx="1285">
                  <c:v>-10</c:v>
                </c:pt>
                <c:pt idx="1286">
                  <c:v>-10</c:v>
                </c:pt>
                <c:pt idx="1287">
                  <c:v>-10</c:v>
                </c:pt>
                <c:pt idx="1288">
                  <c:v>-10</c:v>
                </c:pt>
                <c:pt idx="1289">
                  <c:v>-10</c:v>
                </c:pt>
                <c:pt idx="1290">
                  <c:v>-10</c:v>
                </c:pt>
                <c:pt idx="1291">
                  <c:v>-10</c:v>
                </c:pt>
                <c:pt idx="1292">
                  <c:v>-10</c:v>
                </c:pt>
                <c:pt idx="1293">
                  <c:v>-10</c:v>
                </c:pt>
                <c:pt idx="1294">
                  <c:v>-10</c:v>
                </c:pt>
                <c:pt idx="1295">
                  <c:v>-10</c:v>
                </c:pt>
                <c:pt idx="1296">
                  <c:v>-10</c:v>
                </c:pt>
                <c:pt idx="1297">
                  <c:v>-10</c:v>
                </c:pt>
                <c:pt idx="1298">
                  <c:v>-10</c:v>
                </c:pt>
                <c:pt idx="1299">
                  <c:v>-10</c:v>
                </c:pt>
                <c:pt idx="1300">
                  <c:v>-10</c:v>
                </c:pt>
                <c:pt idx="1301">
                  <c:v>-10</c:v>
                </c:pt>
                <c:pt idx="1302">
                  <c:v>-10</c:v>
                </c:pt>
                <c:pt idx="1303">
                  <c:v>-10</c:v>
                </c:pt>
                <c:pt idx="1304">
                  <c:v>-10</c:v>
                </c:pt>
                <c:pt idx="1305">
                  <c:v>-10</c:v>
                </c:pt>
                <c:pt idx="1306">
                  <c:v>-10</c:v>
                </c:pt>
                <c:pt idx="1307">
                  <c:v>-10</c:v>
                </c:pt>
                <c:pt idx="1308">
                  <c:v>-10</c:v>
                </c:pt>
                <c:pt idx="1309">
                  <c:v>-10</c:v>
                </c:pt>
                <c:pt idx="1310">
                  <c:v>-10</c:v>
                </c:pt>
                <c:pt idx="1311">
                  <c:v>-10</c:v>
                </c:pt>
                <c:pt idx="1312">
                  <c:v>-10</c:v>
                </c:pt>
                <c:pt idx="1313">
                  <c:v>-10</c:v>
                </c:pt>
                <c:pt idx="1314">
                  <c:v>-10</c:v>
                </c:pt>
                <c:pt idx="1315">
                  <c:v>-10</c:v>
                </c:pt>
                <c:pt idx="1316">
                  <c:v>-10</c:v>
                </c:pt>
                <c:pt idx="1317">
                  <c:v>-10</c:v>
                </c:pt>
                <c:pt idx="1318">
                  <c:v>-10</c:v>
                </c:pt>
                <c:pt idx="1319">
                  <c:v>-10</c:v>
                </c:pt>
                <c:pt idx="1320">
                  <c:v>-10</c:v>
                </c:pt>
                <c:pt idx="1321">
                  <c:v>-10</c:v>
                </c:pt>
                <c:pt idx="1322">
                  <c:v>-10</c:v>
                </c:pt>
                <c:pt idx="1323">
                  <c:v>-10</c:v>
                </c:pt>
                <c:pt idx="1324">
                  <c:v>-10</c:v>
                </c:pt>
                <c:pt idx="1325">
                  <c:v>-10</c:v>
                </c:pt>
                <c:pt idx="1326">
                  <c:v>-10</c:v>
                </c:pt>
                <c:pt idx="1327">
                  <c:v>-10</c:v>
                </c:pt>
                <c:pt idx="1328">
                  <c:v>-10</c:v>
                </c:pt>
                <c:pt idx="1329">
                  <c:v>-10</c:v>
                </c:pt>
                <c:pt idx="1330">
                  <c:v>-10</c:v>
                </c:pt>
                <c:pt idx="1331">
                  <c:v>-10</c:v>
                </c:pt>
                <c:pt idx="1332">
                  <c:v>-10</c:v>
                </c:pt>
                <c:pt idx="1333">
                  <c:v>-10</c:v>
                </c:pt>
                <c:pt idx="1334">
                  <c:v>-10</c:v>
                </c:pt>
                <c:pt idx="1335">
                  <c:v>-10</c:v>
                </c:pt>
                <c:pt idx="1336">
                  <c:v>-10</c:v>
                </c:pt>
                <c:pt idx="1337">
                  <c:v>-10</c:v>
                </c:pt>
                <c:pt idx="1338">
                  <c:v>-10</c:v>
                </c:pt>
                <c:pt idx="1339">
                  <c:v>-10</c:v>
                </c:pt>
                <c:pt idx="1340">
                  <c:v>-10</c:v>
                </c:pt>
                <c:pt idx="1341">
                  <c:v>-10</c:v>
                </c:pt>
                <c:pt idx="1342">
                  <c:v>-10</c:v>
                </c:pt>
                <c:pt idx="1343">
                  <c:v>-10</c:v>
                </c:pt>
                <c:pt idx="1344">
                  <c:v>-10</c:v>
                </c:pt>
                <c:pt idx="1345">
                  <c:v>-10</c:v>
                </c:pt>
                <c:pt idx="1346">
                  <c:v>-11</c:v>
                </c:pt>
                <c:pt idx="1347">
                  <c:v>-11</c:v>
                </c:pt>
                <c:pt idx="1348">
                  <c:v>-11</c:v>
                </c:pt>
                <c:pt idx="1349">
                  <c:v>-11</c:v>
                </c:pt>
                <c:pt idx="1350">
                  <c:v>-11</c:v>
                </c:pt>
                <c:pt idx="1351">
                  <c:v>-11</c:v>
                </c:pt>
                <c:pt idx="1352">
                  <c:v>-11</c:v>
                </c:pt>
                <c:pt idx="1353">
                  <c:v>-11</c:v>
                </c:pt>
                <c:pt idx="1354">
                  <c:v>-11</c:v>
                </c:pt>
                <c:pt idx="1355">
                  <c:v>-11</c:v>
                </c:pt>
                <c:pt idx="1356">
                  <c:v>-11</c:v>
                </c:pt>
                <c:pt idx="1357">
                  <c:v>-11</c:v>
                </c:pt>
                <c:pt idx="1358">
                  <c:v>-11</c:v>
                </c:pt>
                <c:pt idx="1359">
                  <c:v>-11</c:v>
                </c:pt>
                <c:pt idx="1360">
                  <c:v>-11</c:v>
                </c:pt>
                <c:pt idx="1361">
                  <c:v>-11</c:v>
                </c:pt>
                <c:pt idx="1362">
                  <c:v>-11</c:v>
                </c:pt>
                <c:pt idx="1363">
                  <c:v>-11</c:v>
                </c:pt>
                <c:pt idx="1364">
                  <c:v>-11</c:v>
                </c:pt>
                <c:pt idx="1365">
                  <c:v>-11</c:v>
                </c:pt>
                <c:pt idx="1366">
                  <c:v>-11</c:v>
                </c:pt>
                <c:pt idx="1367">
                  <c:v>-11</c:v>
                </c:pt>
                <c:pt idx="1368">
                  <c:v>-11</c:v>
                </c:pt>
                <c:pt idx="1369">
                  <c:v>-11</c:v>
                </c:pt>
                <c:pt idx="1370">
                  <c:v>-11</c:v>
                </c:pt>
                <c:pt idx="1371">
                  <c:v>-11</c:v>
                </c:pt>
                <c:pt idx="1372">
                  <c:v>-11</c:v>
                </c:pt>
                <c:pt idx="1373">
                  <c:v>-11</c:v>
                </c:pt>
                <c:pt idx="1374">
                  <c:v>-11</c:v>
                </c:pt>
                <c:pt idx="1375">
                  <c:v>-11</c:v>
                </c:pt>
                <c:pt idx="1376">
                  <c:v>-11</c:v>
                </c:pt>
                <c:pt idx="1377">
                  <c:v>-11</c:v>
                </c:pt>
                <c:pt idx="1378">
                  <c:v>-11</c:v>
                </c:pt>
                <c:pt idx="1379">
                  <c:v>-11</c:v>
                </c:pt>
                <c:pt idx="1380">
                  <c:v>-11</c:v>
                </c:pt>
                <c:pt idx="1381">
                  <c:v>-11</c:v>
                </c:pt>
                <c:pt idx="1382">
                  <c:v>-11</c:v>
                </c:pt>
                <c:pt idx="1383">
                  <c:v>-10</c:v>
                </c:pt>
                <c:pt idx="1384">
                  <c:v>-10</c:v>
                </c:pt>
                <c:pt idx="1385">
                  <c:v>-10</c:v>
                </c:pt>
                <c:pt idx="1386">
                  <c:v>-10</c:v>
                </c:pt>
                <c:pt idx="1387">
                  <c:v>-10</c:v>
                </c:pt>
                <c:pt idx="1388">
                  <c:v>-10</c:v>
                </c:pt>
                <c:pt idx="1389">
                  <c:v>-10</c:v>
                </c:pt>
                <c:pt idx="1390">
                  <c:v>-10</c:v>
                </c:pt>
                <c:pt idx="1391">
                  <c:v>-10</c:v>
                </c:pt>
                <c:pt idx="1392">
                  <c:v>-10</c:v>
                </c:pt>
                <c:pt idx="1393">
                  <c:v>-10</c:v>
                </c:pt>
                <c:pt idx="1394">
                  <c:v>-10</c:v>
                </c:pt>
                <c:pt idx="1395">
                  <c:v>-10</c:v>
                </c:pt>
                <c:pt idx="1396">
                  <c:v>-10</c:v>
                </c:pt>
                <c:pt idx="1397">
                  <c:v>-10</c:v>
                </c:pt>
                <c:pt idx="1398">
                  <c:v>-10</c:v>
                </c:pt>
                <c:pt idx="1399">
                  <c:v>-10</c:v>
                </c:pt>
                <c:pt idx="1400">
                  <c:v>-10</c:v>
                </c:pt>
                <c:pt idx="1401">
                  <c:v>-10</c:v>
                </c:pt>
                <c:pt idx="1402">
                  <c:v>-10</c:v>
                </c:pt>
                <c:pt idx="1403">
                  <c:v>-10</c:v>
                </c:pt>
                <c:pt idx="1404">
                  <c:v>-10</c:v>
                </c:pt>
                <c:pt idx="1405">
                  <c:v>-10</c:v>
                </c:pt>
                <c:pt idx="1406">
                  <c:v>-10</c:v>
                </c:pt>
                <c:pt idx="1407">
                  <c:v>-10</c:v>
                </c:pt>
                <c:pt idx="1408">
                  <c:v>-10</c:v>
                </c:pt>
                <c:pt idx="1409">
                  <c:v>-10</c:v>
                </c:pt>
                <c:pt idx="1410">
                  <c:v>-10</c:v>
                </c:pt>
                <c:pt idx="1411">
                  <c:v>-10</c:v>
                </c:pt>
                <c:pt idx="1412">
                  <c:v>-10</c:v>
                </c:pt>
                <c:pt idx="1413">
                  <c:v>-10</c:v>
                </c:pt>
                <c:pt idx="1414">
                  <c:v>-10</c:v>
                </c:pt>
                <c:pt idx="1415">
                  <c:v>-10</c:v>
                </c:pt>
                <c:pt idx="1416">
                  <c:v>-10</c:v>
                </c:pt>
                <c:pt idx="1417">
                  <c:v>-10</c:v>
                </c:pt>
                <c:pt idx="1418">
                  <c:v>-10</c:v>
                </c:pt>
                <c:pt idx="1419">
                  <c:v>-10</c:v>
                </c:pt>
                <c:pt idx="1420">
                  <c:v>-10</c:v>
                </c:pt>
                <c:pt idx="1421">
                  <c:v>-10</c:v>
                </c:pt>
                <c:pt idx="1422">
                  <c:v>-10</c:v>
                </c:pt>
                <c:pt idx="1423">
                  <c:v>-10</c:v>
                </c:pt>
                <c:pt idx="1424">
                  <c:v>-10</c:v>
                </c:pt>
                <c:pt idx="1425">
                  <c:v>-10</c:v>
                </c:pt>
                <c:pt idx="1426">
                  <c:v>-10</c:v>
                </c:pt>
                <c:pt idx="1427">
                  <c:v>-10</c:v>
                </c:pt>
                <c:pt idx="1428">
                  <c:v>-10</c:v>
                </c:pt>
                <c:pt idx="1429">
                  <c:v>-10</c:v>
                </c:pt>
                <c:pt idx="1430">
                  <c:v>-10</c:v>
                </c:pt>
                <c:pt idx="1431">
                  <c:v>-10</c:v>
                </c:pt>
                <c:pt idx="1432">
                  <c:v>-10</c:v>
                </c:pt>
                <c:pt idx="1433">
                  <c:v>-10</c:v>
                </c:pt>
                <c:pt idx="1434">
                  <c:v>-10</c:v>
                </c:pt>
                <c:pt idx="1435">
                  <c:v>-10</c:v>
                </c:pt>
                <c:pt idx="1436">
                  <c:v>-10</c:v>
                </c:pt>
                <c:pt idx="1437">
                  <c:v>-10</c:v>
                </c:pt>
                <c:pt idx="1438">
                  <c:v>-10</c:v>
                </c:pt>
                <c:pt idx="1439">
                  <c:v>-10</c:v>
                </c:pt>
                <c:pt idx="1440">
                  <c:v>-10</c:v>
                </c:pt>
                <c:pt idx="1441">
                  <c:v>-10</c:v>
                </c:pt>
                <c:pt idx="1442">
                  <c:v>-10</c:v>
                </c:pt>
                <c:pt idx="1443">
                  <c:v>-10</c:v>
                </c:pt>
                <c:pt idx="1444">
                  <c:v>-10</c:v>
                </c:pt>
                <c:pt idx="1445">
                  <c:v>-10</c:v>
                </c:pt>
                <c:pt idx="1446">
                  <c:v>-10</c:v>
                </c:pt>
                <c:pt idx="1447">
                  <c:v>-10</c:v>
                </c:pt>
                <c:pt idx="1448">
                  <c:v>-10</c:v>
                </c:pt>
                <c:pt idx="1449">
                  <c:v>-10</c:v>
                </c:pt>
                <c:pt idx="1450">
                  <c:v>-10</c:v>
                </c:pt>
                <c:pt idx="1451">
                  <c:v>-10</c:v>
                </c:pt>
                <c:pt idx="1452">
                  <c:v>-10</c:v>
                </c:pt>
                <c:pt idx="1453">
                  <c:v>-10</c:v>
                </c:pt>
                <c:pt idx="1454">
                  <c:v>-10</c:v>
                </c:pt>
                <c:pt idx="1455">
                  <c:v>-10</c:v>
                </c:pt>
                <c:pt idx="1456">
                  <c:v>-10</c:v>
                </c:pt>
                <c:pt idx="1457">
                  <c:v>-10</c:v>
                </c:pt>
                <c:pt idx="1458">
                  <c:v>-10</c:v>
                </c:pt>
                <c:pt idx="1459">
                  <c:v>-10</c:v>
                </c:pt>
                <c:pt idx="1460">
                  <c:v>-10</c:v>
                </c:pt>
                <c:pt idx="1461">
                  <c:v>-10</c:v>
                </c:pt>
                <c:pt idx="1462">
                  <c:v>-10</c:v>
                </c:pt>
                <c:pt idx="1463">
                  <c:v>-10</c:v>
                </c:pt>
                <c:pt idx="1464">
                  <c:v>-10</c:v>
                </c:pt>
                <c:pt idx="1465">
                  <c:v>-10</c:v>
                </c:pt>
                <c:pt idx="1466">
                  <c:v>-10</c:v>
                </c:pt>
                <c:pt idx="1467">
                  <c:v>-10</c:v>
                </c:pt>
                <c:pt idx="1468">
                  <c:v>-10</c:v>
                </c:pt>
                <c:pt idx="1469">
                  <c:v>-10</c:v>
                </c:pt>
                <c:pt idx="1470">
                  <c:v>-10</c:v>
                </c:pt>
                <c:pt idx="1471">
                  <c:v>-10</c:v>
                </c:pt>
                <c:pt idx="1472">
                  <c:v>-10</c:v>
                </c:pt>
                <c:pt idx="1473">
                  <c:v>-10</c:v>
                </c:pt>
                <c:pt idx="1474">
                  <c:v>-10</c:v>
                </c:pt>
                <c:pt idx="1475">
                  <c:v>-10</c:v>
                </c:pt>
                <c:pt idx="1476">
                  <c:v>-10</c:v>
                </c:pt>
                <c:pt idx="1477">
                  <c:v>-10</c:v>
                </c:pt>
                <c:pt idx="1478">
                  <c:v>-10</c:v>
                </c:pt>
                <c:pt idx="1479">
                  <c:v>-10</c:v>
                </c:pt>
                <c:pt idx="1480">
                  <c:v>-10</c:v>
                </c:pt>
                <c:pt idx="1481">
                  <c:v>-10</c:v>
                </c:pt>
                <c:pt idx="1482">
                  <c:v>-10</c:v>
                </c:pt>
                <c:pt idx="1483">
                  <c:v>-10</c:v>
                </c:pt>
                <c:pt idx="1484">
                  <c:v>-10</c:v>
                </c:pt>
                <c:pt idx="1485">
                  <c:v>-10</c:v>
                </c:pt>
                <c:pt idx="1486">
                  <c:v>-10</c:v>
                </c:pt>
                <c:pt idx="1487">
                  <c:v>-10</c:v>
                </c:pt>
                <c:pt idx="1488">
                  <c:v>-10</c:v>
                </c:pt>
                <c:pt idx="1489">
                  <c:v>-10</c:v>
                </c:pt>
                <c:pt idx="1490">
                  <c:v>-10</c:v>
                </c:pt>
                <c:pt idx="1491">
                  <c:v>-10</c:v>
                </c:pt>
                <c:pt idx="1492">
                  <c:v>-10</c:v>
                </c:pt>
                <c:pt idx="1493">
                  <c:v>-10</c:v>
                </c:pt>
                <c:pt idx="1494">
                  <c:v>-10</c:v>
                </c:pt>
                <c:pt idx="1495">
                  <c:v>-10</c:v>
                </c:pt>
                <c:pt idx="1496">
                  <c:v>-10</c:v>
                </c:pt>
                <c:pt idx="1497">
                  <c:v>-10</c:v>
                </c:pt>
                <c:pt idx="1498">
                  <c:v>-10</c:v>
                </c:pt>
                <c:pt idx="1499">
                  <c:v>-10</c:v>
                </c:pt>
                <c:pt idx="1500">
                  <c:v>-10</c:v>
                </c:pt>
                <c:pt idx="1501">
                  <c:v>-10</c:v>
                </c:pt>
                <c:pt idx="1502">
                  <c:v>-10</c:v>
                </c:pt>
                <c:pt idx="1503">
                  <c:v>-10</c:v>
                </c:pt>
                <c:pt idx="1504">
                  <c:v>-10</c:v>
                </c:pt>
                <c:pt idx="1505">
                  <c:v>-10</c:v>
                </c:pt>
                <c:pt idx="1506">
                  <c:v>-10</c:v>
                </c:pt>
                <c:pt idx="1507">
                  <c:v>-10</c:v>
                </c:pt>
                <c:pt idx="1508">
                  <c:v>-10</c:v>
                </c:pt>
                <c:pt idx="1509">
                  <c:v>-10</c:v>
                </c:pt>
                <c:pt idx="1510">
                  <c:v>-10</c:v>
                </c:pt>
                <c:pt idx="1511">
                  <c:v>-10</c:v>
                </c:pt>
                <c:pt idx="1512">
                  <c:v>-10</c:v>
                </c:pt>
                <c:pt idx="1513">
                  <c:v>-10</c:v>
                </c:pt>
                <c:pt idx="1514">
                  <c:v>-10</c:v>
                </c:pt>
                <c:pt idx="1515">
                  <c:v>-10</c:v>
                </c:pt>
                <c:pt idx="1516">
                  <c:v>-10</c:v>
                </c:pt>
                <c:pt idx="1517">
                  <c:v>-10</c:v>
                </c:pt>
                <c:pt idx="1518">
                  <c:v>-10</c:v>
                </c:pt>
                <c:pt idx="1519">
                  <c:v>-10</c:v>
                </c:pt>
                <c:pt idx="1520">
                  <c:v>-10</c:v>
                </c:pt>
                <c:pt idx="1521">
                  <c:v>-10</c:v>
                </c:pt>
                <c:pt idx="1522">
                  <c:v>-10</c:v>
                </c:pt>
                <c:pt idx="1523">
                  <c:v>-10</c:v>
                </c:pt>
                <c:pt idx="1524">
                  <c:v>-10</c:v>
                </c:pt>
                <c:pt idx="1525">
                  <c:v>-10</c:v>
                </c:pt>
                <c:pt idx="1526">
                  <c:v>-10</c:v>
                </c:pt>
                <c:pt idx="1527">
                  <c:v>-10</c:v>
                </c:pt>
                <c:pt idx="1528">
                  <c:v>-10</c:v>
                </c:pt>
                <c:pt idx="1529">
                  <c:v>-10</c:v>
                </c:pt>
                <c:pt idx="1530">
                  <c:v>-10</c:v>
                </c:pt>
                <c:pt idx="1531">
                  <c:v>-10</c:v>
                </c:pt>
                <c:pt idx="1532">
                  <c:v>-10</c:v>
                </c:pt>
                <c:pt idx="1533">
                  <c:v>-10</c:v>
                </c:pt>
                <c:pt idx="1534">
                  <c:v>-10</c:v>
                </c:pt>
                <c:pt idx="1535">
                  <c:v>-10</c:v>
                </c:pt>
                <c:pt idx="1536">
                  <c:v>-10</c:v>
                </c:pt>
                <c:pt idx="1537">
                  <c:v>-10</c:v>
                </c:pt>
                <c:pt idx="1538">
                  <c:v>-10</c:v>
                </c:pt>
                <c:pt idx="1539">
                  <c:v>-10</c:v>
                </c:pt>
                <c:pt idx="1540">
                  <c:v>-10</c:v>
                </c:pt>
                <c:pt idx="1541">
                  <c:v>-10</c:v>
                </c:pt>
                <c:pt idx="1542">
                  <c:v>-10</c:v>
                </c:pt>
                <c:pt idx="1543">
                  <c:v>-10</c:v>
                </c:pt>
                <c:pt idx="1544">
                  <c:v>-10</c:v>
                </c:pt>
                <c:pt idx="1545">
                  <c:v>-10</c:v>
                </c:pt>
                <c:pt idx="1546">
                  <c:v>-10</c:v>
                </c:pt>
                <c:pt idx="1547">
                  <c:v>-10</c:v>
                </c:pt>
                <c:pt idx="1548">
                  <c:v>-10</c:v>
                </c:pt>
                <c:pt idx="1549">
                  <c:v>-10</c:v>
                </c:pt>
                <c:pt idx="1550">
                  <c:v>-10</c:v>
                </c:pt>
                <c:pt idx="1551">
                  <c:v>-10</c:v>
                </c:pt>
                <c:pt idx="1552">
                  <c:v>-10</c:v>
                </c:pt>
                <c:pt idx="1553">
                  <c:v>-10</c:v>
                </c:pt>
                <c:pt idx="1554">
                  <c:v>-10</c:v>
                </c:pt>
                <c:pt idx="1555">
                  <c:v>-10</c:v>
                </c:pt>
                <c:pt idx="1556">
                  <c:v>-10</c:v>
                </c:pt>
                <c:pt idx="1557">
                  <c:v>-10</c:v>
                </c:pt>
                <c:pt idx="1558">
                  <c:v>-10</c:v>
                </c:pt>
                <c:pt idx="1559">
                  <c:v>-10</c:v>
                </c:pt>
                <c:pt idx="1560">
                  <c:v>-10</c:v>
                </c:pt>
                <c:pt idx="1561">
                  <c:v>-10</c:v>
                </c:pt>
                <c:pt idx="1562">
                  <c:v>-10</c:v>
                </c:pt>
                <c:pt idx="1563">
                  <c:v>-10</c:v>
                </c:pt>
                <c:pt idx="1564">
                  <c:v>-10</c:v>
                </c:pt>
                <c:pt idx="1565">
                  <c:v>-10</c:v>
                </c:pt>
                <c:pt idx="1566">
                  <c:v>-10</c:v>
                </c:pt>
                <c:pt idx="1567">
                  <c:v>-10</c:v>
                </c:pt>
                <c:pt idx="1568">
                  <c:v>-10</c:v>
                </c:pt>
                <c:pt idx="1569">
                  <c:v>-10</c:v>
                </c:pt>
                <c:pt idx="1570">
                  <c:v>-10</c:v>
                </c:pt>
                <c:pt idx="1571">
                  <c:v>-10</c:v>
                </c:pt>
                <c:pt idx="1572">
                  <c:v>-10</c:v>
                </c:pt>
                <c:pt idx="1573">
                  <c:v>-10</c:v>
                </c:pt>
                <c:pt idx="1574">
                  <c:v>-10</c:v>
                </c:pt>
                <c:pt idx="1575">
                  <c:v>-10</c:v>
                </c:pt>
                <c:pt idx="1576">
                  <c:v>-10</c:v>
                </c:pt>
                <c:pt idx="1577">
                  <c:v>-10</c:v>
                </c:pt>
                <c:pt idx="1578">
                  <c:v>-10</c:v>
                </c:pt>
                <c:pt idx="1579">
                  <c:v>-10</c:v>
                </c:pt>
                <c:pt idx="1580">
                  <c:v>-10</c:v>
                </c:pt>
                <c:pt idx="1581">
                  <c:v>-10</c:v>
                </c:pt>
                <c:pt idx="1582">
                  <c:v>-10</c:v>
                </c:pt>
                <c:pt idx="1583">
                  <c:v>-10</c:v>
                </c:pt>
                <c:pt idx="1584">
                  <c:v>-10</c:v>
                </c:pt>
                <c:pt idx="1585">
                  <c:v>-10</c:v>
                </c:pt>
                <c:pt idx="1586">
                  <c:v>-10</c:v>
                </c:pt>
                <c:pt idx="1587">
                  <c:v>-10</c:v>
                </c:pt>
                <c:pt idx="1588">
                  <c:v>-10</c:v>
                </c:pt>
                <c:pt idx="1589">
                  <c:v>-10</c:v>
                </c:pt>
                <c:pt idx="1590">
                  <c:v>-10</c:v>
                </c:pt>
                <c:pt idx="1591">
                  <c:v>-10</c:v>
                </c:pt>
                <c:pt idx="1592">
                  <c:v>-10</c:v>
                </c:pt>
                <c:pt idx="1593">
                  <c:v>-10</c:v>
                </c:pt>
                <c:pt idx="1594">
                  <c:v>-10</c:v>
                </c:pt>
                <c:pt idx="1595">
                  <c:v>-10</c:v>
                </c:pt>
                <c:pt idx="1596">
                  <c:v>-10</c:v>
                </c:pt>
                <c:pt idx="1597">
                  <c:v>-10</c:v>
                </c:pt>
                <c:pt idx="1598">
                  <c:v>-10</c:v>
                </c:pt>
                <c:pt idx="1599">
                  <c:v>-10</c:v>
                </c:pt>
                <c:pt idx="1600">
                  <c:v>-10</c:v>
                </c:pt>
                <c:pt idx="1601">
                  <c:v>-10</c:v>
                </c:pt>
                <c:pt idx="1602">
                  <c:v>-10</c:v>
                </c:pt>
                <c:pt idx="1603">
                  <c:v>-10</c:v>
                </c:pt>
                <c:pt idx="1604">
                  <c:v>-10</c:v>
                </c:pt>
                <c:pt idx="1605">
                  <c:v>-10</c:v>
                </c:pt>
                <c:pt idx="1606">
                  <c:v>-10</c:v>
                </c:pt>
                <c:pt idx="1607">
                  <c:v>-10</c:v>
                </c:pt>
                <c:pt idx="1608">
                  <c:v>-10</c:v>
                </c:pt>
                <c:pt idx="1609">
                  <c:v>-10</c:v>
                </c:pt>
                <c:pt idx="1610">
                  <c:v>-10</c:v>
                </c:pt>
                <c:pt idx="1611">
                  <c:v>-10</c:v>
                </c:pt>
                <c:pt idx="1612">
                  <c:v>-10</c:v>
                </c:pt>
                <c:pt idx="1613">
                  <c:v>-10</c:v>
                </c:pt>
                <c:pt idx="1614">
                  <c:v>-10</c:v>
                </c:pt>
                <c:pt idx="1615">
                  <c:v>-10</c:v>
                </c:pt>
                <c:pt idx="1616">
                  <c:v>-10</c:v>
                </c:pt>
                <c:pt idx="1617">
                  <c:v>-10</c:v>
                </c:pt>
                <c:pt idx="1618">
                  <c:v>-10</c:v>
                </c:pt>
                <c:pt idx="1619">
                  <c:v>-10</c:v>
                </c:pt>
                <c:pt idx="1620">
                  <c:v>-10</c:v>
                </c:pt>
                <c:pt idx="1621">
                  <c:v>-10</c:v>
                </c:pt>
                <c:pt idx="1622">
                  <c:v>-10</c:v>
                </c:pt>
                <c:pt idx="1623">
                  <c:v>-10</c:v>
                </c:pt>
                <c:pt idx="1624">
                  <c:v>-10</c:v>
                </c:pt>
                <c:pt idx="1625">
                  <c:v>-10</c:v>
                </c:pt>
                <c:pt idx="1626">
                  <c:v>-10</c:v>
                </c:pt>
                <c:pt idx="1627">
                  <c:v>-10</c:v>
                </c:pt>
                <c:pt idx="1628">
                  <c:v>-10</c:v>
                </c:pt>
                <c:pt idx="1629">
                  <c:v>-10</c:v>
                </c:pt>
                <c:pt idx="1630">
                  <c:v>-10</c:v>
                </c:pt>
                <c:pt idx="1631">
                  <c:v>-10</c:v>
                </c:pt>
                <c:pt idx="1632">
                  <c:v>-10</c:v>
                </c:pt>
                <c:pt idx="1633">
                  <c:v>-10</c:v>
                </c:pt>
                <c:pt idx="1634">
                  <c:v>-10</c:v>
                </c:pt>
                <c:pt idx="1635">
                  <c:v>-10</c:v>
                </c:pt>
                <c:pt idx="1636">
                  <c:v>-10</c:v>
                </c:pt>
                <c:pt idx="1637">
                  <c:v>-10</c:v>
                </c:pt>
                <c:pt idx="1638">
                  <c:v>-10</c:v>
                </c:pt>
                <c:pt idx="1639">
                  <c:v>-10</c:v>
                </c:pt>
                <c:pt idx="1640">
                  <c:v>-10</c:v>
                </c:pt>
                <c:pt idx="1641">
                  <c:v>-10</c:v>
                </c:pt>
                <c:pt idx="1642">
                  <c:v>-10</c:v>
                </c:pt>
                <c:pt idx="1643">
                  <c:v>-10</c:v>
                </c:pt>
                <c:pt idx="1644">
                  <c:v>-10</c:v>
                </c:pt>
                <c:pt idx="1645">
                  <c:v>-10</c:v>
                </c:pt>
                <c:pt idx="1646">
                  <c:v>-10</c:v>
                </c:pt>
                <c:pt idx="1647">
                  <c:v>-10</c:v>
                </c:pt>
                <c:pt idx="1648">
                  <c:v>-10</c:v>
                </c:pt>
                <c:pt idx="1649">
                  <c:v>-10</c:v>
                </c:pt>
                <c:pt idx="1650">
                  <c:v>-10</c:v>
                </c:pt>
                <c:pt idx="1651">
                  <c:v>-10</c:v>
                </c:pt>
                <c:pt idx="1652">
                  <c:v>-10</c:v>
                </c:pt>
                <c:pt idx="1653">
                  <c:v>-10</c:v>
                </c:pt>
                <c:pt idx="1654">
                  <c:v>-10</c:v>
                </c:pt>
                <c:pt idx="1655">
                  <c:v>-10</c:v>
                </c:pt>
                <c:pt idx="1656">
                  <c:v>-10</c:v>
                </c:pt>
                <c:pt idx="1657">
                  <c:v>-10</c:v>
                </c:pt>
                <c:pt idx="1658">
                  <c:v>-10</c:v>
                </c:pt>
                <c:pt idx="1659">
                  <c:v>-10</c:v>
                </c:pt>
                <c:pt idx="1660">
                  <c:v>-10</c:v>
                </c:pt>
                <c:pt idx="1661">
                  <c:v>-10</c:v>
                </c:pt>
                <c:pt idx="1662">
                  <c:v>-10</c:v>
                </c:pt>
                <c:pt idx="1663">
                  <c:v>-10</c:v>
                </c:pt>
                <c:pt idx="1664">
                  <c:v>-10</c:v>
                </c:pt>
                <c:pt idx="1665">
                  <c:v>-10</c:v>
                </c:pt>
                <c:pt idx="1666">
                  <c:v>-10</c:v>
                </c:pt>
                <c:pt idx="1667">
                  <c:v>-10</c:v>
                </c:pt>
                <c:pt idx="1668">
                  <c:v>-10</c:v>
                </c:pt>
                <c:pt idx="1669">
                  <c:v>-10</c:v>
                </c:pt>
                <c:pt idx="1670">
                  <c:v>-10</c:v>
                </c:pt>
                <c:pt idx="1671">
                  <c:v>-10</c:v>
                </c:pt>
                <c:pt idx="1672">
                  <c:v>-10</c:v>
                </c:pt>
                <c:pt idx="1673">
                  <c:v>-10</c:v>
                </c:pt>
                <c:pt idx="1674">
                  <c:v>-10</c:v>
                </c:pt>
                <c:pt idx="1675">
                  <c:v>-10</c:v>
                </c:pt>
                <c:pt idx="1676">
                  <c:v>-10</c:v>
                </c:pt>
                <c:pt idx="1677">
                  <c:v>-10</c:v>
                </c:pt>
                <c:pt idx="1678">
                  <c:v>-10</c:v>
                </c:pt>
                <c:pt idx="1679">
                  <c:v>-10</c:v>
                </c:pt>
                <c:pt idx="1680">
                  <c:v>-10</c:v>
                </c:pt>
                <c:pt idx="1681">
                  <c:v>-10</c:v>
                </c:pt>
                <c:pt idx="1682">
                  <c:v>-10</c:v>
                </c:pt>
                <c:pt idx="1683">
                  <c:v>-10</c:v>
                </c:pt>
                <c:pt idx="1684">
                  <c:v>-10</c:v>
                </c:pt>
                <c:pt idx="1685">
                  <c:v>-10</c:v>
                </c:pt>
                <c:pt idx="1686">
                  <c:v>-10</c:v>
                </c:pt>
                <c:pt idx="1687">
                  <c:v>-10</c:v>
                </c:pt>
                <c:pt idx="1688">
                  <c:v>-10</c:v>
                </c:pt>
                <c:pt idx="1689">
                  <c:v>-10</c:v>
                </c:pt>
                <c:pt idx="1690">
                  <c:v>-10</c:v>
                </c:pt>
                <c:pt idx="1691">
                  <c:v>-10</c:v>
                </c:pt>
                <c:pt idx="1692">
                  <c:v>-10</c:v>
                </c:pt>
                <c:pt idx="1693">
                  <c:v>-10</c:v>
                </c:pt>
                <c:pt idx="1694">
                  <c:v>-10</c:v>
                </c:pt>
                <c:pt idx="1695">
                  <c:v>-10</c:v>
                </c:pt>
                <c:pt idx="1696">
                  <c:v>-10</c:v>
                </c:pt>
                <c:pt idx="1697">
                  <c:v>-10</c:v>
                </c:pt>
                <c:pt idx="1698">
                  <c:v>-10</c:v>
                </c:pt>
                <c:pt idx="1699">
                  <c:v>-10</c:v>
                </c:pt>
                <c:pt idx="1700">
                  <c:v>-10</c:v>
                </c:pt>
                <c:pt idx="1701">
                  <c:v>-10</c:v>
                </c:pt>
                <c:pt idx="1702">
                  <c:v>-10</c:v>
                </c:pt>
                <c:pt idx="1703">
                  <c:v>-10</c:v>
                </c:pt>
                <c:pt idx="1704">
                  <c:v>-10</c:v>
                </c:pt>
                <c:pt idx="1705">
                  <c:v>-10</c:v>
                </c:pt>
                <c:pt idx="1706">
                  <c:v>-10</c:v>
                </c:pt>
                <c:pt idx="1707">
                  <c:v>-10</c:v>
                </c:pt>
                <c:pt idx="1708">
                  <c:v>-10</c:v>
                </c:pt>
                <c:pt idx="1709">
                  <c:v>-10</c:v>
                </c:pt>
                <c:pt idx="1710">
                  <c:v>-10</c:v>
                </c:pt>
                <c:pt idx="1711">
                  <c:v>-10</c:v>
                </c:pt>
                <c:pt idx="1712">
                  <c:v>-10</c:v>
                </c:pt>
                <c:pt idx="1713">
                  <c:v>-10</c:v>
                </c:pt>
                <c:pt idx="1714">
                  <c:v>-10</c:v>
                </c:pt>
                <c:pt idx="1715">
                  <c:v>-10</c:v>
                </c:pt>
                <c:pt idx="1716">
                  <c:v>-10</c:v>
                </c:pt>
                <c:pt idx="1717">
                  <c:v>-10</c:v>
                </c:pt>
                <c:pt idx="1718">
                  <c:v>-10</c:v>
                </c:pt>
                <c:pt idx="1719">
                  <c:v>-10</c:v>
                </c:pt>
                <c:pt idx="1720">
                  <c:v>-10</c:v>
                </c:pt>
                <c:pt idx="1721">
                  <c:v>-10</c:v>
                </c:pt>
                <c:pt idx="1722">
                  <c:v>-10</c:v>
                </c:pt>
                <c:pt idx="1723">
                  <c:v>-10</c:v>
                </c:pt>
                <c:pt idx="1724">
                  <c:v>-10</c:v>
                </c:pt>
                <c:pt idx="1725">
                  <c:v>-10</c:v>
                </c:pt>
                <c:pt idx="1726">
                  <c:v>-10</c:v>
                </c:pt>
                <c:pt idx="1727">
                  <c:v>-10</c:v>
                </c:pt>
                <c:pt idx="1728">
                  <c:v>-10</c:v>
                </c:pt>
                <c:pt idx="1729">
                  <c:v>-10</c:v>
                </c:pt>
                <c:pt idx="1730">
                  <c:v>-10</c:v>
                </c:pt>
                <c:pt idx="1731">
                  <c:v>-10</c:v>
                </c:pt>
                <c:pt idx="1732">
                  <c:v>-10</c:v>
                </c:pt>
                <c:pt idx="1733">
                  <c:v>-10</c:v>
                </c:pt>
                <c:pt idx="1734">
                  <c:v>-10</c:v>
                </c:pt>
                <c:pt idx="1735">
                  <c:v>-10</c:v>
                </c:pt>
                <c:pt idx="1736">
                  <c:v>-10</c:v>
                </c:pt>
                <c:pt idx="1737">
                  <c:v>-10</c:v>
                </c:pt>
                <c:pt idx="1738">
                  <c:v>-10</c:v>
                </c:pt>
                <c:pt idx="1739">
                  <c:v>-10</c:v>
                </c:pt>
                <c:pt idx="1740">
                  <c:v>-10</c:v>
                </c:pt>
                <c:pt idx="1741">
                  <c:v>-10</c:v>
                </c:pt>
                <c:pt idx="1742">
                  <c:v>-10</c:v>
                </c:pt>
                <c:pt idx="1743">
                  <c:v>-10</c:v>
                </c:pt>
                <c:pt idx="1744">
                  <c:v>-10</c:v>
                </c:pt>
                <c:pt idx="1745">
                  <c:v>-10</c:v>
                </c:pt>
                <c:pt idx="1746">
                  <c:v>-10</c:v>
                </c:pt>
                <c:pt idx="1747">
                  <c:v>-10</c:v>
                </c:pt>
                <c:pt idx="1748">
                  <c:v>-10</c:v>
                </c:pt>
                <c:pt idx="1749">
                  <c:v>-10</c:v>
                </c:pt>
                <c:pt idx="1750">
                  <c:v>-10</c:v>
                </c:pt>
                <c:pt idx="1751">
                  <c:v>-10</c:v>
                </c:pt>
                <c:pt idx="1752">
                  <c:v>-10</c:v>
                </c:pt>
                <c:pt idx="1753">
                  <c:v>-10</c:v>
                </c:pt>
                <c:pt idx="1754">
                  <c:v>-10</c:v>
                </c:pt>
                <c:pt idx="1755">
                  <c:v>-10</c:v>
                </c:pt>
                <c:pt idx="1756">
                  <c:v>-10</c:v>
                </c:pt>
                <c:pt idx="1757">
                  <c:v>-10</c:v>
                </c:pt>
                <c:pt idx="1758">
                  <c:v>-10</c:v>
                </c:pt>
                <c:pt idx="1759">
                  <c:v>-10</c:v>
                </c:pt>
                <c:pt idx="1760">
                  <c:v>-10</c:v>
                </c:pt>
                <c:pt idx="1761">
                  <c:v>-10</c:v>
                </c:pt>
                <c:pt idx="1762">
                  <c:v>-10</c:v>
                </c:pt>
                <c:pt idx="1763">
                  <c:v>-10</c:v>
                </c:pt>
                <c:pt idx="1764">
                  <c:v>-10</c:v>
                </c:pt>
                <c:pt idx="1765">
                  <c:v>-10</c:v>
                </c:pt>
                <c:pt idx="1766">
                  <c:v>-10</c:v>
                </c:pt>
                <c:pt idx="1767">
                  <c:v>-10</c:v>
                </c:pt>
                <c:pt idx="1768">
                  <c:v>-10</c:v>
                </c:pt>
                <c:pt idx="1769">
                  <c:v>-10</c:v>
                </c:pt>
                <c:pt idx="1770">
                  <c:v>-10</c:v>
                </c:pt>
                <c:pt idx="1771">
                  <c:v>-10</c:v>
                </c:pt>
                <c:pt idx="1772">
                  <c:v>-10</c:v>
                </c:pt>
                <c:pt idx="1773">
                  <c:v>-10</c:v>
                </c:pt>
                <c:pt idx="1774">
                  <c:v>-10</c:v>
                </c:pt>
                <c:pt idx="1775">
                  <c:v>-10</c:v>
                </c:pt>
                <c:pt idx="1776">
                  <c:v>-10</c:v>
                </c:pt>
                <c:pt idx="1777">
                  <c:v>-10</c:v>
                </c:pt>
                <c:pt idx="1778">
                  <c:v>-10</c:v>
                </c:pt>
                <c:pt idx="1779">
                  <c:v>-10</c:v>
                </c:pt>
                <c:pt idx="1780">
                  <c:v>-10</c:v>
                </c:pt>
                <c:pt idx="1781">
                  <c:v>-10</c:v>
                </c:pt>
                <c:pt idx="1782">
                  <c:v>-10</c:v>
                </c:pt>
                <c:pt idx="1783">
                  <c:v>-10</c:v>
                </c:pt>
                <c:pt idx="1784">
                  <c:v>-10</c:v>
                </c:pt>
                <c:pt idx="1785">
                  <c:v>-10</c:v>
                </c:pt>
                <c:pt idx="1786">
                  <c:v>-10</c:v>
                </c:pt>
                <c:pt idx="1787">
                  <c:v>-10</c:v>
                </c:pt>
                <c:pt idx="1788">
                  <c:v>-10</c:v>
                </c:pt>
                <c:pt idx="1789">
                  <c:v>-10</c:v>
                </c:pt>
                <c:pt idx="1790">
                  <c:v>-10</c:v>
                </c:pt>
                <c:pt idx="1791">
                  <c:v>-10</c:v>
                </c:pt>
                <c:pt idx="1792">
                  <c:v>-10</c:v>
                </c:pt>
                <c:pt idx="1793">
                  <c:v>-10</c:v>
                </c:pt>
                <c:pt idx="1794">
                  <c:v>-10</c:v>
                </c:pt>
                <c:pt idx="1795">
                  <c:v>-10</c:v>
                </c:pt>
                <c:pt idx="1796">
                  <c:v>-10</c:v>
                </c:pt>
                <c:pt idx="1797">
                  <c:v>-10</c:v>
                </c:pt>
                <c:pt idx="1798">
                  <c:v>-10</c:v>
                </c:pt>
                <c:pt idx="1799">
                  <c:v>-10</c:v>
                </c:pt>
                <c:pt idx="1800">
                  <c:v>-10</c:v>
                </c:pt>
                <c:pt idx="1801">
                  <c:v>-10</c:v>
                </c:pt>
                <c:pt idx="1802">
                  <c:v>-10</c:v>
                </c:pt>
                <c:pt idx="1803">
                  <c:v>-10</c:v>
                </c:pt>
                <c:pt idx="1804">
                  <c:v>-10</c:v>
                </c:pt>
                <c:pt idx="1805">
                  <c:v>-10</c:v>
                </c:pt>
                <c:pt idx="1806">
                  <c:v>-10</c:v>
                </c:pt>
                <c:pt idx="1807">
                  <c:v>-10</c:v>
                </c:pt>
                <c:pt idx="1808">
                  <c:v>-10</c:v>
                </c:pt>
                <c:pt idx="1809">
                  <c:v>-10</c:v>
                </c:pt>
                <c:pt idx="1810">
                  <c:v>-10</c:v>
                </c:pt>
                <c:pt idx="1811">
                  <c:v>-10</c:v>
                </c:pt>
                <c:pt idx="1812">
                  <c:v>-10</c:v>
                </c:pt>
                <c:pt idx="1813">
                  <c:v>-10</c:v>
                </c:pt>
                <c:pt idx="1814">
                  <c:v>-10</c:v>
                </c:pt>
                <c:pt idx="1815">
                  <c:v>-10</c:v>
                </c:pt>
                <c:pt idx="1816">
                  <c:v>-10</c:v>
                </c:pt>
                <c:pt idx="1817">
                  <c:v>-10</c:v>
                </c:pt>
                <c:pt idx="1818">
                  <c:v>-10</c:v>
                </c:pt>
                <c:pt idx="1819">
                  <c:v>-10</c:v>
                </c:pt>
                <c:pt idx="1820">
                  <c:v>-10</c:v>
                </c:pt>
                <c:pt idx="1821">
                  <c:v>-10</c:v>
                </c:pt>
                <c:pt idx="1822">
                  <c:v>-10</c:v>
                </c:pt>
                <c:pt idx="1823">
                  <c:v>-10</c:v>
                </c:pt>
                <c:pt idx="1824">
                  <c:v>-10</c:v>
                </c:pt>
                <c:pt idx="1825">
                  <c:v>-10</c:v>
                </c:pt>
                <c:pt idx="1826">
                  <c:v>-10</c:v>
                </c:pt>
                <c:pt idx="1827">
                  <c:v>-10</c:v>
                </c:pt>
                <c:pt idx="1828">
                  <c:v>-10</c:v>
                </c:pt>
                <c:pt idx="1829">
                  <c:v>-10</c:v>
                </c:pt>
                <c:pt idx="1830">
                  <c:v>-10</c:v>
                </c:pt>
                <c:pt idx="1831">
                  <c:v>-10</c:v>
                </c:pt>
                <c:pt idx="1832">
                  <c:v>-10</c:v>
                </c:pt>
                <c:pt idx="1833">
                  <c:v>-10</c:v>
                </c:pt>
                <c:pt idx="1834">
                  <c:v>-10</c:v>
                </c:pt>
                <c:pt idx="1835">
                  <c:v>-10</c:v>
                </c:pt>
                <c:pt idx="1836">
                  <c:v>-10</c:v>
                </c:pt>
                <c:pt idx="1837">
                  <c:v>-10</c:v>
                </c:pt>
                <c:pt idx="1838">
                  <c:v>-10</c:v>
                </c:pt>
                <c:pt idx="1839">
                  <c:v>-10</c:v>
                </c:pt>
                <c:pt idx="1840">
                  <c:v>-10</c:v>
                </c:pt>
                <c:pt idx="1841">
                  <c:v>-10</c:v>
                </c:pt>
                <c:pt idx="1842">
                  <c:v>-10</c:v>
                </c:pt>
                <c:pt idx="1843">
                  <c:v>-10</c:v>
                </c:pt>
                <c:pt idx="1844">
                  <c:v>-10</c:v>
                </c:pt>
                <c:pt idx="1845">
                  <c:v>-10</c:v>
                </c:pt>
                <c:pt idx="1846">
                  <c:v>-10</c:v>
                </c:pt>
                <c:pt idx="1847">
                  <c:v>-10</c:v>
                </c:pt>
                <c:pt idx="1848">
                  <c:v>-10</c:v>
                </c:pt>
                <c:pt idx="1849">
                  <c:v>-10</c:v>
                </c:pt>
                <c:pt idx="1850">
                  <c:v>-10</c:v>
                </c:pt>
                <c:pt idx="1851">
                  <c:v>-10</c:v>
                </c:pt>
                <c:pt idx="1852">
                  <c:v>-10</c:v>
                </c:pt>
                <c:pt idx="1853">
                  <c:v>-10</c:v>
                </c:pt>
                <c:pt idx="1854">
                  <c:v>-10</c:v>
                </c:pt>
                <c:pt idx="1855">
                  <c:v>-10</c:v>
                </c:pt>
                <c:pt idx="1856">
                  <c:v>-10</c:v>
                </c:pt>
                <c:pt idx="1857">
                  <c:v>-10</c:v>
                </c:pt>
                <c:pt idx="1858">
                  <c:v>-10</c:v>
                </c:pt>
                <c:pt idx="1859">
                  <c:v>-10</c:v>
                </c:pt>
                <c:pt idx="1860">
                  <c:v>-10</c:v>
                </c:pt>
                <c:pt idx="1861">
                  <c:v>-10</c:v>
                </c:pt>
                <c:pt idx="1862">
                  <c:v>-10</c:v>
                </c:pt>
                <c:pt idx="1863">
                  <c:v>-10</c:v>
                </c:pt>
                <c:pt idx="1864">
                  <c:v>-10</c:v>
                </c:pt>
                <c:pt idx="1865">
                  <c:v>-10</c:v>
                </c:pt>
                <c:pt idx="1866">
                  <c:v>-10</c:v>
                </c:pt>
                <c:pt idx="1867">
                  <c:v>-10</c:v>
                </c:pt>
                <c:pt idx="1868">
                  <c:v>-10</c:v>
                </c:pt>
                <c:pt idx="1869">
                  <c:v>-10</c:v>
                </c:pt>
                <c:pt idx="1870">
                  <c:v>-10</c:v>
                </c:pt>
                <c:pt idx="1871">
                  <c:v>-10</c:v>
                </c:pt>
                <c:pt idx="1872">
                  <c:v>-10</c:v>
                </c:pt>
                <c:pt idx="1873">
                  <c:v>-10</c:v>
                </c:pt>
                <c:pt idx="1874">
                  <c:v>-10</c:v>
                </c:pt>
                <c:pt idx="1875">
                  <c:v>-10</c:v>
                </c:pt>
                <c:pt idx="1876">
                  <c:v>-10</c:v>
                </c:pt>
                <c:pt idx="1877">
                  <c:v>-10</c:v>
                </c:pt>
                <c:pt idx="1878">
                  <c:v>-10</c:v>
                </c:pt>
                <c:pt idx="1879">
                  <c:v>-10</c:v>
                </c:pt>
                <c:pt idx="1880">
                  <c:v>-10</c:v>
                </c:pt>
                <c:pt idx="1881">
                  <c:v>-10</c:v>
                </c:pt>
                <c:pt idx="1882">
                  <c:v>-10</c:v>
                </c:pt>
                <c:pt idx="1883">
                  <c:v>-10</c:v>
                </c:pt>
                <c:pt idx="1884">
                  <c:v>-10</c:v>
                </c:pt>
                <c:pt idx="1885">
                  <c:v>-10</c:v>
                </c:pt>
                <c:pt idx="1886">
                  <c:v>-10</c:v>
                </c:pt>
                <c:pt idx="1887">
                  <c:v>-10</c:v>
                </c:pt>
                <c:pt idx="1888">
                  <c:v>-10</c:v>
                </c:pt>
                <c:pt idx="1889">
                  <c:v>-10</c:v>
                </c:pt>
                <c:pt idx="1890">
                  <c:v>-10</c:v>
                </c:pt>
                <c:pt idx="1891">
                  <c:v>-10</c:v>
                </c:pt>
                <c:pt idx="1892">
                  <c:v>-10</c:v>
                </c:pt>
                <c:pt idx="1893">
                  <c:v>-10</c:v>
                </c:pt>
                <c:pt idx="1894">
                  <c:v>-10</c:v>
                </c:pt>
                <c:pt idx="1895">
                  <c:v>-10</c:v>
                </c:pt>
                <c:pt idx="1896">
                  <c:v>-10</c:v>
                </c:pt>
                <c:pt idx="1897">
                  <c:v>-10</c:v>
                </c:pt>
                <c:pt idx="1898">
                  <c:v>-10</c:v>
                </c:pt>
                <c:pt idx="1899">
                  <c:v>-10</c:v>
                </c:pt>
                <c:pt idx="1900">
                  <c:v>-10</c:v>
                </c:pt>
                <c:pt idx="1901">
                  <c:v>-10</c:v>
                </c:pt>
                <c:pt idx="1902">
                  <c:v>-10</c:v>
                </c:pt>
                <c:pt idx="1903">
                  <c:v>-10</c:v>
                </c:pt>
                <c:pt idx="1904">
                  <c:v>-10</c:v>
                </c:pt>
                <c:pt idx="1905">
                  <c:v>-10</c:v>
                </c:pt>
                <c:pt idx="1906">
                  <c:v>-10</c:v>
                </c:pt>
                <c:pt idx="1907">
                  <c:v>-10</c:v>
                </c:pt>
                <c:pt idx="1908">
                  <c:v>-10</c:v>
                </c:pt>
                <c:pt idx="1909">
                  <c:v>-10</c:v>
                </c:pt>
                <c:pt idx="1910">
                  <c:v>-10</c:v>
                </c:pt>
                <c:pt idx="1911">
                  <c:v>-10</c:v>
                </c:pt>
                <c:pt idx="1912">
                  <c:v>-10</c:v>
                </c:pt>
                <c:pt idx="1913">
                  <c:v>-10</c:v>
                </c:pt>
                <c:pt idx="1914">
                  <c:v>-10</c:v>
                </c:pt>
                <c:pt idx="1915">
                  <c:v>-10</c:v>
                </c:pt>
                <c:pt idx="1916">
                  <c:v>-10</c:v>
                </c:pt>
                <c:pt idx="1917">
                  <c:v>-10</c:v>
                </c:pt>
                <c:pt idx="1918">
                  <c:v>-10</c:v>
                </c:pt>
                <c:pt idx="1919">
                  <c:v>-10</c:v>
                </c:pt>
                <c:pt idx="1920">
                  <c:v>-10</c:v>
                </c:pt>
                <c:pt idx="1921">
                  <c:v>-10</c:v>
                </c:pt>
                <c:pt idx="1922">
                  <c:v>-10</c:v>
                </c:pt>
                <c:pt idx="1923">
                  <c:v>-10</c:v>
                </c:pt>
                <c:pt idx="1924">
                  <c:v>-10</c:v>
                </c:pt>
                <c:pt idx="1925">
                  <c:v>-10</c:v>
                </c:pt>
                <c:pt idx="1926">
                  <c:v>-10</c:v>
                </c:pt>
                <c:pt idx="1927">
                  <c:v>-10</c:v>
                </c:pt>
                <c:pt idx="1928">
                  <c:v>-10</c:v>
                </c:pt>
                <c:pt idx="1929">
                  <c:v>-10</c:v>
                </c:pt>
                <c:pt idx="1930">
                  <c:v>-10</c:v>
                </c:pt>
                <c:pt idx="1931">
                  <c:v>-10</c:v>
                </c:pt>
                <c:pt idx="1932">
                  <c:v>-10</c:v>
                </c:pt>
                <c:pt idx="1933">
                  <c:v>-10</c:v>
                </c:pt>
                <c:pt idx="1934">
                  <c:v>-10</c:v>
                </c:pt>
                <c:pt idx="1935">
                  <c:v>-10</c:v>
                </c:pt>
                <c:pt idx="1936">
                  <c:v>-10</c:v>
                </c:pt>
                <c:pt idx="1937">
                  <c:v>-10</c:v>
                </c:pt>
                <c:pt idx="1938">
                  <c:v>-10</c:v>
                </c:pt>
                <c:pt idx="1939">
                  <c:v>-10</c:v>
                </c:pt>
                <c:pt idx="1940">
                  <c:v>-10</c:v>
                </c:pt>
                <c:pt idx="1941">
                  <c:v>-10</c:v>
                </c:pt>
                <c:pt idx="1942">
                  <c:v>-10</c:v>
                </c:pt>
                <c:pt idx="1943">
                  <c:v>-10</c:v>
                </c:pt>
                <c:pt idx="1944">
                  <c:v>-10</c:v>
                </c:pt>
                <c:pt idx="1945">
                  <c:v>-10</c:v>
                </c:pt>
                <c:pt idx="1946">
                  <c:v>-10</c:v>
                </c:pt>
                <c:pt idx="1947">
                  <c:v>-10</c:v>
                </c:pt>
                <c:pt idx="1948">
                  <c:v>-10</c:v>
                </c:pt>
                <c:pt idx="1949">
                  <c:v>-10</c:v>
                </c:pt>
                <c:pt idx="1950">
                  <c:v>-10</c:v>
                </c:pt>
                <c:pt idx="1951">
                  <c:v>-10</c:v>
                </c:pt>
                <c:pt idx="1952">
                  <c:v>-10</c:v>
                </c:pt>
                <c:pt idx="1953">
                  <c:v>-10</c:v>
                </c:pt>
                <c:pt idx="1954">
                  <c:v>-10</c:v>
                </c:pt>
                <c:pt idx="1955">
                  <c:v>-10</c:v>
                </c:pt>
                <c:pt idx="1956">
                  <c:v>-10</c:v>
                </c:pt>
                <c:pt idx="1957">
                  <c:v>-10</c:v>
                </c:pt>
                <c:pt idx="1958">
                  <c:v>-10</c:v>
                </c:pt>
                <c:pt idx="1959">
                  <c:v>-10</c:v>
                </c:pt>
                <c:pt idx="1960">
                  <c:v>-10</c:v>
                </c:pt>
                <c:pt idx="1961">
                  <c:v>-10</c:v>
                </c:pt>
                <c:pt idx="1962">
                  <c:v>-10</c:v>
                </c:pt>
                <c:pt idx="1963">
                  <c:v>-10</c:v>
                </c:pt>
                <c:pt idx="1964">
                  <c:v>-10</c:v>
                </c:pt>
                <c:pt idx="1965">
                  <c:v>-10</c:v>
                </c:pt>
                <c:pt idx="1966">
                  <c:v>-10</c:v>
                </c:pt>
                <c:pt idx="1967">
                  <c:v>-10</c:v>
                </c:pt>
                <c:pt idx="1968">
                  <c:v>-10</c:v>
                </c:pt>
                <c:pt idx="1969">
                  <c:v>-10</c:v>
                </c:pt>
                <c:pt idx="1970">
                  <c:v>-10</c:v>
                </c:pt>
                <c:pt idx="1971">
                  <c:v>-10</c:v>
                </c:pt>
                <c:pt idx="1972">
                  <c:v>-10</c:v>
                </c:pt>
                <c:pt idx="1973">
                  <c:v>-10</c:v>
                </c:pt>
                <c:pt idx="1974">
                  <c:v>-10</c:v>
                </c:pt>
                <c:pt idx="1975">
                  <c:v>-10</c:v>
                </c:pt>
                <c:pt idx="1976">
                  <c:v>-10</c:v>
                </c:pt>
                <c:pt idx="1977">
                  <c:v>-10</c:v>
                </c:pt>
                <c:pt idx="1978">
                  <c:v>-10</c:v>
                </c:pt>
                <c:pt idx="1979">
                  <c:v>-10</c:v>
                </c:pt>
                <c:pt idx="1980">
                  <c:v>-10</c:v>
                </c:pt>
                <c:pt idx="1981">
                  <c:v>-10</c:v>
                </c:pt>
                <c:pt idx="1982">
                  <c:v>-10</c:v>
                </c:pt>
                <c:pt idx="1983">
                  <c:v>-10</c:v>
                </c:pt>
                <c:pt idx="1984">
                  <c:v>-10</c:v>
                </c:pt>
                <c:pt idx="1985">
                  <c:v>-10</c:v>
                </c:pt>
                <c:pt idx="1986">
                  <c:v>-10</c:v>
                </c:pt>
                <c:pt idx="1987">
                  <c:v>-10</c:v>
                </c:pt>
                <c:pt idx="1988">
                  <c:v>-10</c:v>
                </c:pt>
                <c:pt idx="1989">
                  <c:v>-10</c:v>
                </c:pt>
                <c:pt idx="1990">
                  <c:v>-10</c:v>
                </c:pt>
                <c:pt idx="1991">
                  <c:v>-10</c:v>
                </c:pt>
                <c:pt idx="1992">
                  <c:v>-10</c:v>
                </c:pt>
                <c:pt idx="1993">
                  <c:v>-10</c:v>
                </c:pt>
                <c:pt idx="1994">
                  <c:v>-10</c:v>
                </c:pt>
                <c:pt idx="1995">
                  <c:v>-10</c:v>
                </c:pt>
                <c:pt idx="1996">
                  <c:v>-10</c:v>
                </c:pt>
                <c:pt idx="1997">
                  <c:v>-10</c:v>
                </c:pt>
                <c:pt idx="1998">
                  <c:v>-10</c:v>
                </c:pt>
                <c:pt idx="1999">
                  <c:v>-10</c:v>
                </c:pt>
                <c:pt idx="2000">
                  <c:v>-10</c:v>
                </c:pt>
                <c:pt idx="2001">
                  <c:v>-10</c:v>
                </c:pt>
                <c:pt idx="2002">
                  <c:v>-10</c:v>
                </c:pt>
                <c:pt idx="2003">
                  <c:v>-10</c:v>
                </c:pt>
                <c:pt idx="2004">
                  <c:v>-10</c:v>
                </c:pt>
                <c:pt idx="2005">
                  <c:v>-10</c:v>
                </c:pt>
                <c:pt idx="2006">
                  <c:v>-10</c:v>
                </c:pt>
                <c:pt idx="2007">
                  <c:v>-10</c:v>
                </c:pt>
                <c:pt idx="2008">
                  <c:v>-10</c:v>
                </c:pt>
                <c:pt idx="2009">
                  <c:v>-10</c:v>
                </c:pt>
                <c:pt idx="2010">
                  <c:v>-10</c:v>
                </c:pt>
                <c:pt idx="2011">
                  <c:v>-10</c:v>
                </c:pt>
                <c:pt idx="2012">
                  <c:v>-10</c:v>
                </c:pt>
                <c:pt idx="2013">
                  <c:v>-10</c:v>
                </c:pt>
                <c:pt idx="2014">
                  <c:v>-10</c:v>
                </c:pt>
                <c:pt idx="2015">
                  <c:v>-10</c:v>
                </c:pt>
                <c:pt idx="2016">
                  <c:v>-10</c:v>
                </c:pt>
                <c:pt idx="2017">
                  <c:v>-10</c:v>
                </c:pt>
                <c:pt idx="2018">
                  <c:v>-10</c:v>
                </c:pt>
                <c:pt idx="2019">
                  <c:v>-10</c:v>
                </c:pt>
                <c:pt idx="2020">
                  <c:v>-10</c:v>
                </c:pt>
                <c:pt idx="2021">
                  <c:v>-10</c:v>
                </c:pt>
                <c:pt idx="2022">
                  <c:v>-10</c:v>
                </c:pt>
                <c:pt idx="2023">
                  <c:v>-10</c:v>
                </c:pt>
                <c:pt idx="2024">
                  <c:v>-10</c:v>
                </c:pt>
                <c:pt idx="2025">
                  <c:v>-10</c:v>
                </c:pt>
                <c:pt idx="2026">
                  <c:v>-10</c:v>
                </c:pt>
                <c:pt idx="2027">
                  <c:v>-10</c:v>
                </c:pt>
                <c:pt idx="2028">
                  <c:v>-10</c:v>
                </c:pt>
                <c:pt idx="2029">
                  <c:v>-10</c:v>
                </c:pt>
                <c:pt idx="2030">
                  <c:v>-10</c:v>
                </c:pt>
                <c:pt idx="2031">
                  <c:v>-10</c:v>
                </c:pt>
                <c:pt idx="2032">
                  <c:v>-10</c:v>
                </c:pt>
                <c:pt idx="2033">
                  <c:v>-10</c:v>
                </c:pt>
                <c:pt idx="2034">
                  <c:v>-10</c:v>
                </c:pt>
                <c:pt idx="2035">
                  <c:v>-10</c:v>
                </c:pt>
                <c:pt idx="2036">
                  <c:v>-10</c:v>
                </c:pt>
                <c:pt idx="2037">
                  <c:v>-10</c:v>
                </c:pt>
                <c:pt idx="2038">
                  <c:v>-10</c:v>
                </c:pt>
                <c:pt idx="2039">
                  <c:v>-10</c:v>
                </c:pt>
                <c:pt idx="2040">
                  <c:v>-10</c:v>
                </c:pt>
                <c:pt idx="2041">
                  <c:v>-10</c:v>
                </c:pt>
                <c:pt idx="2042">
                  <c:v>-10</c:v>
                </c:pt>
                <c:pt idx="2043">
                  <c:v>-10</c:v>
                </c:pt>
                <c:pt idx="2044">
                  <c:v>-10</c:v>
                </c:pt>
                <c:pt idx="2045">
                  <c:v>-10</c:v>
                </c:pt>
                <c:pt idx="2046">
                  <c:v>-10</c:v>
                </c:pt>
                <c:pt idx="2047">
                  <c:v>-10</c:v>
                </c:pt>
                <c:pt idx="2048">
                  <c:v>-10</c:v>
                </c:pt>
                <c:pt idx="2049">
                  <c:v>-10</c:v>
                </c:pt>
                <c:pt idx="2050">
                  <c:v>-10</c:v>
                </c:pt>
                <c:pt idx="2051">
                  <c:v>-10</c:v>
                </c:pt>
                <c:pt idx="2052">
                  <c:v>-10</c:v>
                </c:pt>
                <c:pt idx="2053">
                  <c:v>-10</c:v>
                </c:pt>
                <c:pt idx="2054">
                  <c:v>-10</c:v>
                </c:pt>
                <c:pt idx="2055">
                  <c:v>-10</c:v>
                </c:pt>
                <c:pt idx="2056">
                  <c:v>-10</c:v>
                </c:pt>
                <c:pt idx="2057">
                  <c:v>-10</c:v>
                </c:pt>
                <c:pt idx="2058">
                  <c:v>-10</c:v>
                </c:pt>
                <c:pt idx="2059">
                  <c:v>-10</c:v>
                </c:pt>
                <c:pt idx="2060">
                  <c:v>-10</c:v>
                </c:pt>
                <c:pt idx="2061">
                  <c:v>-10</c:v>
                </c:pt>
                <c:pt idx="2062">
                  <c:v>-10</c:v>
                </c:pt>
                <c:pt idx="2063">
                  <c:v>-10</c:v>
                </c:pt>
                <c:pt idx="2064">
                  <c:v>-10</c:v>
                </c:pt>
                <c:pt idx="2065">
                  <c:v>-10</c:v>
                </c:pt>
                <c:pt idx="2066">
                  <c:v>-10</c:v>
                </c:pt>
                <c:pt idx="2067">
                  <c:v>-10</c:v>
                </c:pt>
                <c:pt idx="2068">
                  <c:v>-10</c:v>
                </c:pt>
                <c:pt idx="2069">
                  <c:v>-10</c:v>
                </c:pt>
                <c:pt idx="2070">
                  <c:v>-10</c:v>
                </c:pt>
                <c:pt idx="2071">
                  <c:v>-10</c:v>
                </c:pt>
                <c:pt idx="2072">
                  <c:v>-10</c:v>
                </c:pt>
                <c:pt idx="2073">
                  <c:v>-10</c:v>
                </c:pt>
                <c:pt idx="2074">
                  <c:v>-10</c:v>
                </c:pt>
                <c:pt idx="2075">
                  <c:v>-10</c:v>
                </c:pt>
                <c:pt idx="2076">
                  <c:v>-10</c:v>
                </c:pt>
                <c:pt idx="2077">
                  <c:v>-10</c:v>
                </c:pt>
                <c:pt idx="2078">
                  <c:v>-10</c:v>
                </c:pt>
                <c:pt idx="2079">
                  <c:v>-10</c:v>
                </c:pt>
                <c:pt idx="2080">
                  <c:v>-10</c:v>
                </c:pt>
                <c:pt idx="2081">
                  <c:v>-10</c:v>
                </c:pt>
                <c:pt idx="2082">
                  <c:v>-10</c:v>
                </c:pt>
                <c:pt idx="2083">
                  <c:v>-10</c:v>
                </c:pt>
                <c:pt idx="2084">
                  <c:v>-10</c:v>
                </c:pt>
                <c:pt idx="2085">
                  <c:v>-10</c:v>
                </c:pt>
                <c:pt idx="2086">
                  <c:v>-10</c:v>
                </c:pt>
                <c:pt idx="2087">
                  <c:v>-10</c:v>
                </c:pt>
                <c:pt idx="2088">
                  <c:v>-10</c:v>
                </c:pt>
                <c:pt idx="2089">
                  <c:v>-10</c:v>
                </c:pt>
                <c:pt idx="2090">
                  <c:v>-10</c:v>
                </c:pt>
                <c:pt idx="2091">
                  <c:v>-10</c:v>
                </c:pt>
                <c:pt idx="2092">
                  <c:v>-10</c:v>
                </c:pt>
                <c:pt idx="2093">
                  <c:v>-10</c:v>
                </c:pt>
                <c:pt idx="2094">
                  <c:v>-10</c:v>
                </c:pt>
                <c:pt idx="2095">
                  <c:v>-10</c:v>
                </c:pt>
                <c:pt idx="2096">
                  <c:v>-10</c:v>
                </c:pt>
                <c:pt idx="2097">
                  <c:v>-10</c:v>
                </c:pt>
                <c:pt idx="2098">
                  <c:v>-10</c:v>
                </c:pt>
                <c:pt idx="2099">
                  <c:v>-10</c:v>
                </c:pt>
                <c:pt idx="2100">
                  <c:v>-10</c:v>
                </c:pt>
                <c:pt idx="2101">
                  <c:v>-10</c:v>
                </c:pt>
                <c:pt idx="2102">
                  <c:v>-10</c:v>
                </c:pt>
                <c:pt idx="2103">
                  <c:v>-10</c:v>
                </c:pt>
                <c:pt idx="2104">
                  <c:v>-10</c:v>
                </c:pt>
                <c:pt idx="2105">
                  <c:v>-10</c:v>
                </c:pt>
                <c:pt idx="2106">
                  <c:v>-10</c:v>
                </c:pt>
                <c:pt idx="2107">
                  <c:v>-10</c:v>
                </c:pt>
                <c:pt idx="2108">
                  <c:v>-10</c:v>
                </c:pt>
                <c:pt idx="2109">
                  <c:v>-10</c:v>
                </c:pt>
                <c:pt idx="2110">
                  <c:v>-10</c:v>
                </c:pt>
                <c:pt idx="2111">
                  <c:v>-10</c:v>
                </c:pt>
                <c:pt idx="2112">
                  <c:v>-10</c:v>
                </c:pt>
                <c:pt idx="2113">
                  <c:v>-10</c:v>
                </c:pt>
                <c:pt idx="2114">
                  <c:v>-10</c:v>
                </c:pt>
                <c:pt idx="2115">
                  <c:v>-10</c:v>
                </c:pt>
                <c:pt idx="2116">
                  <c:v>-10</c:v>
                </c:pt>
                <c:pt idx="2117">
                  <c:v>-10</c:v>
                </c:pt>
                <c:pt idx="2118">
                  <c:v>-10</c:v>
                </c:pt>
                <c:pt idx="2119">
                  <c:v>-10</c:v>
                </c:pt>
                <c:pt idx="2120">
                  <c:v>-10</c:v>
                </c:pt>
                <c:pt idx="2121">
                  <c:v>-10</c:v>
                </c:pt>
                <c:pt idx="2122">
                  <c:v>-10</c:v>
                </c:pt>
                <c:pt idx="2123">
                  <c:v>-10</c:v>
                </c:pt>
                <c:pt idx="2124">
                  <c:v>-10</c:v>
                </c:pt>
                <c:pt idx="2125">
                  <c:v>-10</c:v>
                </c:pt>
                <c:pt idx="2126">
                  <c:v>-10</c:v>
                </c:pt>
                <c:pt idx="2127">
                  <c:v>-10</c:v>
                </c:pt>
                <c:pt idx="2128">
                  <c:v>-10</c:v>
                </c:pt>
                <c:pt idx="2129">
                  <c:v>-10</c:v>
                </c:pt>
                <c:pt idx="2130">
                  <c:v>-10</c:v>
                </c:pt>
                <c:pt idx="2131">
                  <c:v>-10</c:v>
                </c:pt>
                <c:pt idx="2132">
                  <c:v>-10</c:v>
                </c:pt>
                <c:pt idx="2133">
                  <c:v>-10</c:v>
                </c:pt>
                <c:pt idx="2134">
                  <c:v>-10</c:v>
                </c:pt>
                <c:pt idx="2135">
                  <c:v>-10</c:v>
                </c:pt>
                <c:pt idx="2136">
                  <c:v>-10</c:v>
                </c:pt>
                <c:pt idx="2137">
                  <c:v>-10</c:v>
                </c:pt>
                <c:pt idx="2138">
                  <c:v>-10</c:v>
                </c:pt>
                <c:pt idx="2139">
                  <c:v>-10</c:v>
                </c:pt>
                <c:pt idx="2140">
                  <c:v>-10</c:v>
                </c:pt>
                <c:pt idx="2141">
                  <c:v>-10</c:v>
                </c:pt>
                <c:pt idx="2142">
                  <c:v>-10</c:v>
                </c:pt>
                <c:pt idx="2143">
                  <c:v>-10</c:v>
                </c:pt>
                <c:pt idx="2144">
                  <c:v>-10</c:v>
                </c:pt>
                <c:pt idx="2145">
                  <c:v>-10</c:v>
                </c:pt>
                <c:pt idx="2146">
                  <c:v>-10</c:v>
                </c:pt>
                <c:pt idx="2147">
                  <c:v>-10</c:v>
                </c:pt>
                <c:pt idx="2148">
                  <c:v>-10</c:v>
                </c:pt>
                <c:pt idx="2149">
                  <c:v>-10</c:v>
                </c:pt>
                <c:pt idx="2150">
                  <c:v>-10</c:v>
                </c:pt>
                <c:pt idx="2151">
                  <c:v>-10</c:v>
                </c:pt>
                <c:pt idx="2152">
                  <c:v>-10</c:v>
                </c:pt>
                <c:pt idx="2153">
                  <c:v>-10</c:v>
                </c:pt>
                <c:pt idx="2154">
                  <c:v>-10</c:v>
                </c:pt>
                <c:pt idx="2155">
                  <c:v>-10</c:v>
                </c:pt>
                <c:pt idx="2156">
                  <c:v>-10</c:v>
                </c:pt>
                <c:pt idx="2157">
                  <c:v>-10</c:v>
                </c:pt>
                <c:pt idx="2158">
                  <c:v>-10</c:v>
                </c:pt>
                <c:pt idx="2159">
                  <c:v>-10</c:v>
                </c:pt>
                <c:pt idx="2160">
                  <c:v>-10</c:v>
                </c:pt>
                <c:pt idx="2161">
                  <c:v>-10</c:v>
                </c:pt>
                <c:pt idx="2162">
                  <c:v>-10</c:v>
                </c:pt>
                <c:pt idx="2163">
                  <c:v>-10</c:v>
                </c:pt>
                <c:pt idx="2164">
                  <c:v>-10</c:v>
                </c:pt>
                <c:pt idx="2165">
                  <c:v>-10</c:v>
                </c:pt>
                <c:pt idx="2166">
                  <c:v>-10</c:v>
                </c:pt>
                <c:pt idx="2167">
                  <c:v>-10</c:v>
                </c:pt>
                <c:pt idx="2168">
                  <c:v>-10</c:v>
                </c:pt>
                <c:pt idx="2169">
                  <c:v>-10</c:v>
                </c:pt>
                <c:pt idx="2170">
                  <c:v>-10</c:v>
                </c:pt>
                <c:pt idx="2171">
                  <c:v>-10</c:v>
                </c:pt>
                <c:pt idx="2172">
                  <c:v>-10</c:v>
                </c:pt>
                <c:pt idx="2173">
                  <c:v>-10</c:v>
                </c:pt>
                <c:pt idx="2174">
                  <c:v>-10</c:v>
                </c:pt>
                <c:pt idx="2175">
                  <c:v>-10</c:v>
                </c:pt>
                <c:pt idx="2176">
                  <c:v>-10</c:v>
                </c:pt>
                <c:pt idx="2177">
                  <c:v>-10</c:v>
                </c:pt>
                <c:pt idx="2178">
                  <c:v>-10</c:v>
                </c:pt>
                <c:pt idx="2179">
                  <c:v>-10</c:v>
                </c:pt>
                <c:pt idx="2180">
                  <c:v>-10</c:v>
                </c:pt>
                <c:pt idx="2181">
                  <c:v>-10</c:v>
                </c:pt>
                <c:pt idx="2182">
                  <c:v>-10</c:v>
                </c:pt>
                <c:pt idx="2183">
                  <c:v>-10</c:v>
                </c:pt>
                <c:pt idx="2184">
                  <c:v>-10</c:v>
                </c:pt>
                <c:pt idx="2185">
                  <c:v>-10</c:v>
                </c:pt>
                <c:pt idx="2186">
                  <c:v>-10</c:v>
                </c:pt>
                <c:pt idx="2187">
                  <c:v>-10</c:v>
                </c:pt>
                <c:pt idx="2188">
                  <c:v>-10</c:v>
                </c:pt>
                <c:pt idx="2189">
                  <c:v>-10</c:v>
                </c:pt>
                <c:pt idx="2190">
                  <c:v>-10</c:v>
                </c:pt>
                <c:pt idx="2191">
                  <c:v>-10</c:v>
                </c:pt>
                <c:pt idx="2192">
                  <c:v>-10</c:v>
                </c:pt>
                <c:pt idx="2193">
                  <c:v>-10</c:v>
                </c:pt>
                <c:pt idx="2194">
                  <c:v>-10</c:v>
                </c:pt>
                <c:pt idx="2195">
                  <c:v>-10</c:v>
                </c:pt>
                <c:pt idx="2196">
                  <c:v>-10</c:v>
                </c:pt>
                <c:pt idx="2197">
                  <c:v>-10</c:v>
                </c:pt>
                <c:pt idx="2198">
                  <c:v>-10</c:v>
                </c:pt>
                <c:pt idx="2199">
                  <c:v>-10</c:v>
                </c:pt>
                <c:pt idx="2200">
                  <c:v>-10</c:v>
                </c:pt>
                <c:pt idx="2201">
                  <c:v>-10</c:v>
                </c:pt>
                <c:pt idx="2202">
                  <c:v>-10</c:v>
                </c:pt>
                <c:pt idx="2203">
                  <c:v>-10</c:v>
                </c:pt>
                <c:pt idx="2204">
                  <c:v>-10</c:v>
                </c:pt>
                <c:pt idx="2205">
                  <c:v>-10</c:v>
                </c:pt>
                <c:pt idx="2206">
                  <c:v>-10</c:v>
                </c:pt>
                <c:pt idx="2207">
                  <c:v>-10</c:v>
                </c:pt>
                <c:pt idx="2208">
                  <c:v>-10</c:v>
                </c:pt>
                <c:pt idx="2209">
                  <c:v>-10</c:v>
                </c:pt>
                <c:pt idx="2210">
                  <c:v>-10</c:v>
                </c:pt>
                <c:pt idx="2211">
                  <c:v>-10</c:v>
                </c:pt>
                <c:pt idx="2212">
                  <c:v>-10</c:v>
                </c:pt>
                <c:pt idx="2213">
                  <c:v>-10</c:v>
                </c:pt>
                <c:pt idx="2214">
                  <c:v>-10</c:v>
                </c:pt>
                <c:pt idx="2215">
                  <c:v>-10</c:v>
                </c:pt>
                <c:pt idx="2216">
                  <c:v>-10</c:v>
                </c:pt>
                <c:pt idx="2217">
                  <c:v>-10</c:v>
                </c:pt>
                <c:pt idx="2218">
                  <c:v>-10</c:v>
                </c:pt>
                <c:pt idx="2219">
                  <c:v>-10</c:v>
                </c:pt>
                <c:pt idx="2220">
                  <c:v>-10</c:v>
                </c:pt>
                <c:pt idx="2221">
                  <c:v>-10</c:v>
                </c:pt>
                <c:pt idx="2222">
                  <c:v>-10</c:v>
                </c:pt>
                <c:pt idx="2223">
                  <c:v>-10</c:v>
                </c:pt>
                <c:pt idx="2224">
                  <c:v>-10</c:v>
                </c:pt>
                <c:pt idx="2225">
                  <c:v>-10</c:v>
                </c:pt>
                <c:pt idx="2226">
                  <c:v>-10</c:v>
                </c:pt>
                <c:pt idx="2227">
                  <c:v>-10</c:v>
                </c:pt>
                <c:pt idx="2228">
                  <c:v>-10</c:v>
                </c:pt>
                <c:pt idx="2229">
                  <c:v>-10</c:v>
                </c:pt>
                <c:pt idx="2230">
                  <c:v>-10</c:v>
                </c:pt>
                <c:pt idx="2231">
                  <c:v>-10</c:v>
                </c:pt>
                <c:pt idx="2232">
                  <c:v>-10</c:v>
                </c:pt>
                <c:pt idx="2233">
                  <c:v>-10</c:v>
                </c:pt>
                <c:pt idx="2234">
                  <c:v>-10</c:v>
                </c:pt>
                <c:pt idx="2235">
                  <c:v>-10</c:v>
                </c:pt>
                <c:pt idx="2236">
                  <c:v>-10</c:v>
                </c:pt>
                <c:pt idx="2237">
                  <c:v>-10</c:v>
                </c:pt>
                <c:pt idx="2238">
                  <c:v>-10</c:v>
                </c:pt>
                <c:pt idx="2239">
                  <c:v>-10</c:v>
                </c:pt>
                <c:pt idx="2240">
                  <c:v>-10</c:v>
                </c:pt>
                <c:pt idx="2241">
                  <c:v>-10</c:v>
                </c:pt>
                <c:pt idx="2242">
                  <c:v>-10</c:v>
                </c:pt>
                <c:pt idx="2243">
                  <c:v>-10</c:v>
                </c:pt>
                <c:pt idx="2244">
                  <c:v>-10</c:v>
                </c:pt>
                <c:pt idx="2245">
                  <c:v>-10</c:v>
                </c:pt>
                <c:pt idx="2246">
                  <c:v>-10</c:v>
                </c:pt>
                <c:pt idx="2247">
                  <c:v>-10</c:v>
                </c:pt>
                <c:pt idx="2248">
                  <c:v>-10</c:v>
                </c:pt>
                <c:pt idx="2249">
                  <c:v>-10</c:v>
                </c:pt>
                <c:pt idx="2250">
                  <c:v>-10</c:v>
                </c:pt>
                <c:pt idx="2251">
                  <c:v>-10</c:v>
                </c:pt>
                <c:pt idx="2252">
                  <c:v>-10</c:v>
                </c:pt>
                <c:pt idx="2253">
                  <c:v>-10</c:v>
                </c:pt>
                <c:pt idx="2254">
                  <c:v>-10</c:v>
                </c:pt>
                <c:pt idx="2255">
                  <c:v>-10</c:v>
                </c:pt>
                <c:pt idx="2256">
                  <c:v>-10</c:v>
                </c:pt>
                <c:pt idx="2257">
                  <c:v>-10</c:v>
                </c:pt>
                <c:pt idx="2258">
                  <c:v>-10</c:v>
                </c:pt>
                <c:pt idx="2259">
                  <c:v>-10</c:v>
                </c:pt>
                <c:pt idx="2260">
                  <c:v>-10</c:v>
                </c:pt>
                <c:pt idx="2261">
                  <c:v>-10</c:v>
                </c:pt>
                <c:pt idx="2262">
                  <c:v>-10</c:v>
                </c:pt>
                <c:pt idx="2263">
                  <c:v>-10</c:v>
                </c:pt>
                <c:pt idx="2264">
                  <c:v>-10</c:v>
                </c:pt>
                <c:pt idx="2265">
                  <c:v>-10</c:v>
                </c:pt>
                <c:pt idx="2266">
                  <c:v>-10</c:v>
                </c:pt>
                <c:pt idx="2267">
                  <c:v>-10</c:v>
                </c:pt>
                <c:pt idx="2268">
                  <c:v>-10</c:v>
                </c:pt>
                <c:pt idx="2269">
                  <c:v>-10</c:v>
                </c:pt>
                <c:pt idx="2270">
                  <c:v>-10</c:v>
                </c:pt>
                <c:pt idx="2271">
                  <c:v>-10</c:v>
                </c:pt>
                <c:pt idx="2272">
                  <c:v>-10</c:v>
                </c:pt>
                <c:pt idx="2273">
                  <c:v>-10</c:v>
                </c:pt>
                <c:pt idx="2274">
                  <c:v>-10</c:v>
                </c:pt>
                <c:pt idx="2275">
                  <c:v>-10</c:v>
                </c:pt>
                <c:pt idx="2276">
                  <c:v>-10</c:v>
                </c:pt>
                <c:pt idx="2277">
                  <c:v>-10</c:v>
                </c:pt>
                <c:pt idx="2278">
                  <c:v>-10</c:v>
                </c:pt>
                <c:pt idx="2279">
                  <c:v>-10</c:v>
                </c:pt>
                <c:pt idx="2280">
                  <c:v>-10</c:v>
                </c:pt>
                <c:pt idx="2281">
                  <c:v>-10</c:v>
                </c:pt>
                <c:pt idx="2282">
                  <c:v>-10</c:v>
                </c:pt>
                <c:pt idx="2283">
                  <c:v>-10</c:v>
                </c:pt>
                <c:pt idx="2284">
                  <c:v>-10</c:v>
                </c:pt>
                <c:pt idx="2285">
                  <c:v>-10</c:v>
                </c:pt>
                <c:pt idx="2286">
                  <c:v>-10</c:v>
                </c:pt>
                <c:pt idx="2287">
                  <c:v>-10</c:v>
                </c:pt>
                <c:pt idx="2288">
                  <c:v>-10</c:v>
                </c:pt>
                <c:pt idx="2289">
                  <c:v>-10</c:v>
                </c:pt>
                <c:pt idx="2290">
                  <c:v>-10</c:v>
                </c:pt>
                <c:pt idx="2291">
                  <c:v>-10</c:v>
                </c:pt>
                <c:pt idx="2292">
                  <c:v>-10</c:v>
                </c:pt>
                <c:pt idx="2293">
                  <c:v>-10</c:v>
                </c:pt>
                <c:pt idx="2294">
                  <c:v>-10</c:v>
                </c:pt>
                <c:pt idx="2295">
                  <c:v>-10</c:v>
                </c:pt>
                <c:pt idx="2296">
                  <c:v>-10</c:v>
                </c:pt>
                <c:pt idx="2297">
                  <c:v>-10</c:v>
                </c:pt>
                <c:pt idx="2298">
                  <c:v>-10</c:v>
                </c:pt>
                <c:pt idx="2299">
                  <c:v>-10</c:v>
                </c:pt>
                <c:pt idx="2300">
                  <c:v>-10</c:v>
                </c:pt>
                <c:pt idx="2301">
                  <c:v>-10</c:v>
                </c:pt>
                <c:pt idx="2302">
                  <c:v>-10</c:v>
                </c:pt>
                <c:pt idx="2303">
                  <c:v>-10</c:v>
                </c:pt>
                <c:pt idx="2304">
                  <c:v>-10</c:v>
                </c:pt>
                <c:pt idx="2305">
                  <c:v>-10</c:v>
                </c:pt>
                <c:pt idx="2306">
                  <c:v>-10</c:v>
                </c:pt>
                <c:pt idx="2307">
                  <c:v>-10</c:v>
                </c:pt>
                <c:pt idx="2308">
                  <c:v>-10</c:v>
                </c:pt>
                <c:pt idx="2309">
                  <c:v>-10</c:v>
                </c:pt>
                <c:pt idx="2310">
                  <c:v>-10</c:v>
                </c:pt>
                <c:pt idx="2311">
                  <c:v>-10</c:v>
                </c:pt>
                <c:pt idx="2312">
                  <c:v>-10</c:v>
                </c:pt>
                <c:pt idx="2313">
                  <c:v>-10</c:v>
                </c:pt>
                <c:pt idx="2314">
                  <c:v>-10</c:v>
                </c:pt>
                <c:pt idx="2315">
                  <c:v>-10</c:v>
                </c:pt>
                <c:pt idx="2316">
                  <c:v>-10</c:v>
                </c:pt>
                <c:pt idx="2317">
                  <c:v>-10</c:v>
                </c:pt>
                <c:pt idx="2318">
                  <c:v>-10</c:v>
                </c:pt>
                <c:pt idx="2319">
                  <c:v>-10</c:v>
                </c:pt>
                <c:pt idx="2320">
                  <c:v>-10</c:v>
                </c:pt>
                <c:pt idx="2321">
                  <c:v>-10</c:v>
                </c:pt>
                <c:pt idx="2322">
                  <c:v>-10</c:v>
                </c:pt>
                <c:pt idx="2323">
                  <c:v>-10</c:v>
                </c:pt>
                <c:pt idx="2324">
                  <c:v>-10</c:v>
                </c:pt>
                <c:pt idx="2325">
                  <c:v>-10</c:v>
                </c:pt>
                <c:pt idx="2326">
                  <c:v>-10</c:v>
                </c:pt>
                <c:pt idx="2327">
                  <c:v>-10</c:v>
                </c:pt>
                <c:pt idx="2328">
                  <c:v>-10</c:v>
                </c:pt>
                <c:pt idx="2329">
                  <c:v>-10</c:v>
                </c:pt>
                <c:pt idx="2330">
                  <c:v>-10</c:v>
                </c:pt>
                <c:pt idx="2331">
                  <c:v>-10</c:v>
                </c:pt>
                <c:pt idx="2332">
                  <c:v>-10</c:v>
                </c:pt>
                <c:pt idx="2333">
                  <c:v>-10</c:v>
                </c:pt>
                <c:pt idx="2334">
                  <c:v>-10</c:v>
                </c:pt>
                <c:pt idx="2335">
                  <c:v>-10</c:v>
                </c:pt>
                <c:pt idx="2336">
                  <c:v>-10</c:v>
                </c:pt>
                <c:pt idx="2337">
                  <c:v>-10</c:v>
                </c:pt>
                <c:pt idx="2338">
                  <c:v>-10</c:v>
                </c:pt>
                <c:pt idx="2339">
                  <c:v>-10</c:v>
                </c:pt>
                <c:pt idx="2340">
                  <c:v>-10</c:v>
                </c:pt>
                <c:pt idx="2341">
                  <c:v>-10</c:v>
                </c:pt>
                <c:pt idx="2342">
                  <c:v>-10</c:v>
                </c:pt>
                <c:pt idx="2343">
                  <c:v>-10</c:v>
                </c:pt>
                <c:pt idx="2344">
                  <c:v>-10</c:v>
                </c:pt>
                <c:pt idx="2345">
                  <c:v>-10</c:v>
                </c:pt>
                <c:pt idx="2346">
                  <c:v>-10</c:v>
                </c:pt>
                <c:pt idx="2347">
                  <c:v>-10</c:v>
                </c:pt>
                <c:pt idx="2348">
                  <c:v>-10</c:v>
                </c:pt>
                <c:pt idx="2349">
                  <c:v>-10</c:v>
                </c:pt>
                <c:pt idx="2350">
                  <c:v>-10</c:v>
                </c:pt>
                <c:pt idx="2351">
                  <c:v>-10</c:v>
                </c:pt>
                <c:pt idx="2352">
                  <c:v>-10</c:v>
                </c:pt>
                <c:pt idx="2353">
                  <c:v>-10</c:v>
                </c:pt>
                <c:pt idx="2354">
                  <c:v>-10</c:v>
                </c:pt>
                <c:pt idx="2355">
                  <c:v>-10</c:v>
                </c:pt>
                <c:pt idx="2356">
                  <c:v>-10</c:v>
                </c:pt>
                <c:pt idx="2357">
                  <c:v>-10</c:v>
                </c:pt>
                <c:pt idx="2358">
                  <c:v>-10</c:v>
                </c:pt>
                <c:pt idx="2359">
                  <c:v>-10</c:v>
                </c:pt>
                <c:pt idx="2360">
                  <c:v>-10</c:v>
                </c:pt>
                <c:pt idx="2361">
                  <c:v>-10</c:v>
                </c:pt>
                <c:pt idx="2362">
                  <c:v>-10</c:v>
                </c:pt>
                <c:pt idx="2363">
                  <c:v>-10</c:v>
                </c:pt>
                <c:pt idx="2364">
                  <c:v>-10</c:v>
                </c:pt>
                <c:pt idx="2365">
                  <c:v>-10</c:v>
                </c:pt>
                <c:pt idx="2366">
                  <c:v>-10</c:v>
                </c:pt>
                <c:pt idx="2367">
                  <c:v>-10</c:v>
                </c:pt>
                <c:pt idx="2368">
                  <c:v>-10</c:v>
                </c:pt>
                <c:pt idx="2369">
                  <c:v>-10</c:v>
                </c:pt>
                <c:pt idx="2370">
                  <c:v>-10</c:v>
                </c:pt>
                <c:pt idx="2371">
                  <c:v>-10</c:v>
                </c:pt>
                <c:pt idx="2372">
                  <c:v>-10</c:v>
                </c:pt>
                <c:pt idx="2373">
                  <c:v>-10</c:v>
                </c:pt>
                <c:pt idx="2374">
                  <c:v>-11</c:v>
                </c:pt>
                <c:pt idx="2375">
                  <c:v>-11</c:v>
                </c:pt>
                <c:pt idx="2376">
                  <c:v>-11</c:v>
                </c:pt>
                <c:pt idx="2377">
                  <c:v>-11</c:v>
                </c:pt>
                <c:pt idx="2378">
                  <c:v>-11</c:v>
                </c:pt>
                <c:pt idx="2379">
                  <c:v>-11</c:v>
                </c:pt>
                <c:pt idx="2380">
                  <c:v>-11</c:v>
                </c:pt>
                <c:pt idx="2381">
                  <c:v>-11</c:v>
                </c:pt>
                <c:pt idx="2382">
                  <c:v>-11</c:v>
                </c:pt>
                <c:pt idx="2383">
                  <c:v>-11</c:v>
                </c:pt>
                <c:pt idx="2384">
                  <c:v>-11</c:v>
                </c:pt>
                <c:pt idx="2385">
                  <c:v>-11</c:v>
                </c:pt>
                <c:pt idx="2386">
                  <c:v>-11</c:v>
                </c:pt>
                <c:pt idx="2387">
                  <c:v>-11</c:v>
                </c:pt>
                <c:pt idx="2388">
                  <c:v>-11</c:v>
                </c:pt>
                <c:pt idx="2389">
                  <c:v>-11</c:v>
                </c:pt>
                <c:pt idx="2390">
                  <c:v>-11</c:v>
                </c:pt>
                <c:pt idx="2391">
                  <c:v>-11</c:v>
                </c:pt>
                <c:pt idx="2392">
                  <c:v>-11</c:v>
                </c:pt>
                <c:pt idx="2393">
                  <c:v>-11</c:v>
                </c:pt>
                <c:pt idx="2394">
                  <c:v>-11</c:v>
                </c:pt>
                <c:pt idx="2395">
                  <c:v>-11</c:v>
                </c:pt>
                <c:pt idx="2396">
                  <c:v>-11</c:v>
                </c:pt>
                <c:pt idx="2397">
                  <c:v>-11</c:v>
                </c:pt>
                <c:pt idx="2398">
                  <c:v>-11</c:v>
                </c:pt>
                <c:pt idx="2399">
                  <c:v>-11</c:v>
                </c:pt>
                <c:pt idx="2400">
                  <c:v>-11</c:v>
                </c:pt>
                <c:pt idx="2401">
                  <c:v>-11</c:v>
                </c:pt>
                <c:pt idx="2402">
                  <c:v>-11</c:v>
                </c:pt>
                <c:pt idx="2403">
                  <c:v>-11</c:v>
                </c:pt>
                <c:pt idx="2404">
                  <c:v>-11</c:v>
                </c:pt>
                <c:pt idx="2405">
                  <c:v>-11</c:v>
                </c:pt>
                <c:pt idx="2406">
                  <c:v>-10</c:v>
                </c:pt>
                <c:pt idx="2407">
                  <c:v>-10</c:v>
                </c:pt>
                <c:pt idx="2408">
                  <c:v>-10</c:v>
                </c:pt>
                <c:pt idx="2409">
                  <c:v>-10</c:v>
                </c:pt>
                <c:pt idx="2410">
                  <c:v>-10</c:v>
                </c:pt>
                <c:pt idx="2411">
                  <c:v>-10</c:v>
                </c:pt>
                <c:pt idx="2412">
                  <c:v>-10</c:v>
                </c:pt>
                <c:pt idx="2413">
                  <c:v>-10</c:v>
                </c:pt>
                <c:pt idx="2414">
                  <c:v>-10</c:v>
                </c:pt>
                <c:pt idx="2415">
                  <c:v>-10</c:v>
                </c:pt>
                <c:pt idx="2416">
                  <c:v>-10</c:v>
                </c:pt>
                <c:pt idx="2417">
                  <c:v>-10</c:v>
                </c:pt>
                <c:pt idx="2418">
                  <c:v>-10</c:v>
                </c:pt>
                <c:pt idx="2419">
                  <c:v>-10</c:v>
                </c:pt>
                <c:pt idx="2420">
                  <c:v>-10</c:v>
                </c:pt>
                <c:pt idx="2421">
                  <c:v>-10</c:v>
                </c:pt>
                <c:pt idx="2422">
                  <c:v>-10</c:v>
                </c:pt>
                <c:pt idx="2423">
                  <c:v>-10</c:v>
                </c:pt>
                <c:pt idx="2424">
                  <c:v>-10</c:v>
                </c:pt>
                <c:pt idx="2425">
                  <c:v>-10</c:v>
                </c:pt>
                <c:pt idx="2426">
                  <c:v>-10</c:v>
                </c:pt>
                <c:pt idx="2427">
                  <c:v>-10</c:v>
                </c:pt>
                <c:pt idx="2428">
                  <c:v>-10</c:v>
                </c:pt>
                <c:pt idx="2429">
                  <c:v>-10</c:v>
                </c:pt>
                <c:pt idx="2430">
                  <c:v>-11</c:v>
                </c:pt>
                <c:pt idx="2431">
                  <c:v>-11</c:v>
                </c:pt>
                <c:pt idx="2432">
                  <c:v>-11</c:v>
                </c:pt>
                <c:pt idx="2433">
                  <c:v>-11</c:v>
                </c:pt>
                <c:pt idx="2434">
                  <c:v>-11</c:v>
                </c:pt>
                <c:pt idx="2435">
                  <c:v>-11</c:v>
                </c:pt>
                <c:pt idx="2436">
                  <c:v>-11</c:v>
                </c:pt>
                <c:pt idx="2437">
                  <c:v>-11</c:v>
                </c:pt>
                <c:pt idx="2438">
                  <c:v>-11</c:v>
                </c:pt>
                <c:pt idx="2439">
                  <c:v>-11</c:v>
                </c:pt>
                <c:pt idx="2440">
                  <c:v>-11</c:v>
                </c:pt>
                <c:pt idx="2441">
                  <c:v>-11</c:v>
                </c:pt>
                <c:pt idx="2442">
                  <c:v>-11</c:v>
                </c:pt>
                <c:pt idx="2443">
                  <c:v>-11</c:v>
                </c:pt>
                <c:pt idx="2444">
                  <c:v>-11</c:v>
                </c:pt>
                <c:pt idx="2445">
                  <c:v>-11</c:v>
                </c:pt>
                <c:pt idx="2446">
                  <c:v>-11</c:v>
                </c:pt>
                <c:pt idx="2447">
                  <c:v>-11</c:v>
                </c:pt>
                <c:pt idx="2448">
                  <c:v>-11</c:v>
                </c:pt>
                <c:pt idx="2449">
                  <c:v>-11</c:v>
                </c:pt>
                <c:pt idx="2450">
                  <c:v>-11</c:v>
                </c:pt>
                <c:pt idx="2451">
                  <c:v>-11</c:v>
                </c:pt>
                <c:pt idx="2452">
                  <c:v>-11</c:v>
                </c:pt>
                <c:pt idx="2453">
                  <c:v>-11</c:v>
                </c:pt>
                <c:pt idx="2454">
                  <c:v>-11</c:v>
                </c:pt>
                <c:pt idx="2455">
                  <c:v>-11</c:v>
                </c:pt>
                <c:pt idx="2456">
                  <c:v>-11</c:v>
                </c:pt>
                <c:pt idx="2457">
                  <c:v>-11</c:v>
                </c:pt>
                <c:pt idx="2458">
                  <c:v>-11</c:v>
                </c:pt>
                <c:pt idx="2459">
                  <c:v>-11</c:v>
                </c:pt>
                <c:pt idx="2460">
                  <c:v>-11</c:v>
                </c:pt>
                <c:pt idx="2461">
                  <c:v>-11</c:v>
                </c:pt>
                <c:pt idx="2462">
                  <c:v>-11</c:v>
                </c:pt>
                <c:pt idx="2463">
                  <c:v>-11</c:v>
                </c:pt>
                <c:pt idx="2464">
                  <c:v>-11</c:v>
                </c:pt>
                <c:pt idx="2465">
                  <c:v>-11</c:v>
                </c:pt>
                <c:pt idx="2466">
                  <c:v>-11</c:v>
                </c:pt>
                <c:pt idx="2467">
                  <c:v>-11</c:v>
                </c:pt>
                <c:pt idx="2468">
                  <c:v>-11</c:v>
                </c:pt>
                <c:pt idx="2469">
                  <c:v>-11</c:v>
                </c:pt>
                <c:pt idx="2470">
                  <c:v>-11</c:v>
                </c:pt>
                <c:pt idx="2471">
                  <c:v>-11</c:v>
                </c:pt>
                <c:pt idx="2472">
                  <c:v>-11</c:v>
                </c:pt>
                <c:pt idx="2473">
                  <c:v>-11</c:v>
                </c:pt>
                <c:pt idx="2474">
                  <c:v>-11</c:v>
                </c:pt>
                <c:pt idx="2475">
                  <c:v>-11</c:v>
                </c:pt>
                <c:pt idx="2476">
                  <c:v>-11</c:v>
                </c:pt>
                <c:pt idx="2477">
                  <c:v>-11</c:v>
                </c:pt>
                <c:pt idx="2478">
                  <c:v>-11</c:v>
                </c:pt>
                <c:pt idx="2479">
                  <c:v>-11</c:v>
                </c:pt>
                <c:pt idx="2480">
                  <c:v>-11</c:v>
                </c:pt>
                <c:pt idx="2481">
                  <c:v>-11</c:v>
                </c:pt>
                <c:pt idx="2482">
                  <c:v>-11</c:v>
                </c:pt>
                <c:pt idx="2483">
                  <c:v>-11</c:v>
                </c:pt>
                <c:pt idx="2484">
                  <c:v>-11</c:v>
                </c:pt>
                <c:pt idx="2485">
                  <c:v>-11</c:v>
                </c:pt>
                <c:pt idx="2486">
                  <c:v>-11</c:v>
                </c:pt>
                <c:pt idx="2487">
                  <c:v>-11</c:v>
                </c:pt>
                <c:pt idx="2488">
                  <c:v>-11</c:v>
                </c:pt>
                <c:pt idx="2489">
                  <c:v>-11</c:v>
                </c:pt>
                <c:pt idx="2490">
                  <c:v>-11</c:v>
                </c:pt>
                <c:pt idx="2491">
                  <c:v>-11</c:v>
                </c:pt>
                <c:pt idx="2492">
                  <c:v>-11</c:v>
                </c:pt>
                <c:pt idx="2493">
                  <c:v>-11</c:v>
                </c:pt>
                <c:pt idx="2494">
                  <c:v>-11</c:v>
                </c:pt>
                <c:pt idx="2495">
                  <c:v>-11</c:v>
                </c:pt>
                <c:pt idx="2496">
                  <c:v>-11</c:v>
                </c:pt>
                <c:pt idx="2497">
                  <c:v>-11</c:v>
                </c:pt>
                <c:pt idx="2498">
                  <c:v>-11</c:v>
                </c:pt>
                <c:pt idx="2499">
                  <c:v>-11</c:v>
                </c:pt>
                <c:pt idx="2500">
                  <c:v>-11</c:v>
                </c:pt>
                <c:pt idx="2501">
                  <c:v>-11</c:v>
                </c:pt>
                <c:pt idx="2502">
                  <c:v>-11</c:v>
                </c:pt>
                <c:pt idx="2503">
                  <c:v>-11</c:v>
                </c:pt>
                <c:pt idx="2504">
                  <c:v>-11</c:v>
                </c:pt>
                <c:pt idx="2505">
                  <c:v>-11</c:v>
                </c:pt>
                <c:pt idx="2506">
                  <c:v>-11</c:v>
                </c:pt>
                <c:pt idx="2507">
                  <c:v>-11</c:v>
                </c:pt>
                <c:pt idx="2508">
                  <c:v>-11</c:v>
                </c:pt>
                <c:pt idx="2509">
                  <c:v>-11</c:v>
                </c:pt>
                <c:pt idx="2510">
                  <c:v>-11</c:v>
                </c:pt>
                <c:pt idx="2511">
                  <c:v>-11</c:v>
                </c:pt>
                <c:pt idx="2512">
                  <c:v>-11</c:v>
                </c:pt>
                <c:pt idx="2513">
                  <c:v>-11</c:v>
                </c:pt>
                <c:pt idx="2514">
                  <c:v>-11</c:v>
                </c:pt>
                <c:pt idx="2515">
                  <c:v>-11</c:v>
                </c:pt>
                <c:pt idx="2516">
                  <c:v>-11</c:v>
                </c:pt>
                <c:pt idx="2517">
                  <c:v>-11</c:v>
                </c:pt>
                <c:pt idx="2518">
                  <c:v>-11</c:v>
                </c:pt>
                <c:pt idx="2519">
                  <c:v>-11</c:v>
                </c:pt>
                <c:pt idx="2520">
                  <c:v>-11</c:v>
                </c:pt>
                <c:pt idx="2521">
                  <c:v>-11</c:v>
                </c:pt>
                <c:pt idx="2522">
                  <c:v>-11</c:v>
                </c:pt>
                <c:pt idx="2523">
                  <c:v>-11</c:v>
                </c:pt>
                <c:pt idx="2524">
                  <c:v>-11</c:v>
                </c:pt>
                <c:pt idx="2525">
                  <c:v>-11</c:v>
                </c:pt>
                <c:pt idx="2526">
                  <c:v>-11</c:v>
                </c:pt>
                <c:pt idx="2527">
                  <c:v>-11</c:v>
                </c:pt>
                <c:pt idx="2528">
                  <c:v>-11</c:v>
                </c:pt>
                <c:pt idx="2529">
                  <c:v>-11</c:v>
                </c:pt>
                <c:pt idx="2530">
                  <c:v>-11</c:v>
                </c:pt>
                <c:pt idx="2531">
                  <c:v>-11</c:v>
                </c:pt>
                <c:pt idx="2532">
                  <c:v>-11</c:v>
                </c:pt>
                <c:pt idx="2533">
                  <c:v>-11</c:v>
                </c:pt>
                <c:pt idx="2534">
                  <c:v>-11</c:v>
                </c:pt>
                <c:pt idx="2535">
                  <c:v>-11</c:v>
                </c:pt>
                <c:pt idx="2536">
                  <c:v>-11</c:v>
                </c:pt>
                <c:pt idx="2537">
                  <c:v>-11</c:v>
                </c:pt>
                <c:pt idx="2538">
                  <c:v>-11</c:v>
                </c:pt>
                <c:pt idx="2539">
                  <c:v>-11</c:v>
                </c:pt>
                <c:pt idx="2540">
                  <c:v>-11</c:v>
                </c:pt>
                <c:pt idx="2541">
                  <c:v>-11</c:v>
                </c:pt>
                <c:pt idx="2542">
                  <c:v>-11</c:v>
                </c:pt>
                <c:pt idx="2543">
                  <c:v>-11</c:v>
                </c:pt>
                <c:pt idx="2544">
                  <c:v>-11</c:v>
                </c:pt>
                <c:pt idx="2545">
                  <c:v>-11</c:v>
                </c:pt>
                <c:pt idx="2546">
                  <c:v>-11</c:v>
                </c:pt>
                <c:pt idx="2547">
                  <c:v>-11</c:v>
                </c:pt>
                <c:pt idx="2548">
                  <c:v>-11</c:v>
                </c:pt>
                <c:pt idx="2549">
                  <c:v>-11</c:v>
                </c:pt>
                <c:pt idx="2550">
                  <c:v>-11</c:v>
                </c:pt>
                <c:pt idx="2551">
                  <c:v>-11</c:v>
                </c:pt>
                <c:pt idx="2552">
                  <c:v>-11</c:v>
                </c:pt>
                <c:pt idx="2553">
                  <c:v>-11</c:v>
                </c:pt>
                <c:pt idx="2554">
                  <c:v>-11</c:v>
                </c:pt>
                <c:pt idx="2555">
                  <c:v>-11</c:v>
                </c:pt>
                <c:pt idx="2556">
                  <c:v>-11</c:v>
                </c:pt>
                <c:pt idx="2557">
                  <c:v>-11</c:v>
                </c:pt>
                <c:pt idx="2558">
                  <c:v>-11</c:v>
                </c:pt>
                <c:pt idx="2559">
                  <c:v>-11</c:v>
                </c:pt>
                <c:pt idx="2560">
                  <c:v>-11</c:v>
                </c:pt>
                <c:pt idx="2561">
                  <c:v>-11</c:v>
                </c:pt>
                <c:pt idx="2562">
                  <c:v>-11</c:v>
                </c:pt>
                <c:pt idx="2563">
                  <c:v>-11</c:v>
                </c:pt>
                <c:pt idx="2564">
                  <c:v>-11</c:v>
                </c:pt>
                <c:pt idx="2565">
                  <c:v>-11</c:v>
                </c:pt>
                <c:pt idx="2566">
                  <c:v>-11</c:v>
                </c:pt>
                <c:pt idx="2567">
                  <c:v>-11</c:v>
                </c:pt>
                <c:pt idx="2568">
                  <c:v>-11</c:v>
                </c:pt>
                <c:pt idx="2569">
                  <c:v>-11</c:v>
                </c:pt>
                <c:pt idx="2570">
                  <c:v>-11</c:v>
                </c:pt>
                <c:pt idx="2571">
                  <c:v>-11</c:v>
                </c:pt>
                <c:pt idx="2572">
                  <c:v>-11</c:v>
                </c:pt>
                <c:pt idx="2573">
                  <c:v>-11</c:v>
                </c:pt>
                <c:pt idx="2574">
                  <c:v>-11</c:v>
                </c:pt>
                <c:pt idx="2575">
                  <c:v>-11</c:v>
                </c:pt>
                <c:pt idx="2576">
                  <c:v>-11</c:v>
                </c:pt>
                <c:pt idx="2577">
                  <c:v>-11</c:v>
                </c:pt>
                <c:pt idx="2578">
                  <c:v>-11</c:v>
                </c:pt>
                <c:pt idx="2579">
                  <c:v>-11</c:v>
                </c:pt>
                <c:pt idx="2580">
                  <c:v>-11</c:v>
                </c:pt>
                <c:pt idx="2581">
                  <c:v>-11</c:v>
                </c:pt>
                <c:pt idx="2582">
                  <c:v>-11</c:v>
                </c:pt>
                <c:pt idx="2583">
                  <c:v>-11</c:v>
                </c:pt>
                <c:pt idx="2584">
                  <c:v>-11</c:v>
                </c:pt>
                <c:pt idx="2585">
                  <c:v>-11</c:v>
                </c:pt>
                <c:pt idx="2586">
                  <c:v>-11</c:v>
                </c:pt>
                <c:pt idx="2587">
                  <c:v>-11</c:v>
                </c:pt>
                <c:pt idx="2588">
                  <c:v>-11</c:v>
                </c:pt>
                <c:pt idx="2589">
                  <c:v>-11</c:v>
                </c:pt>
                <c:pt idx="2590">
                  <c:v>-11</c:v>
                </c:pt>
                <c:pt idx="2591">
                  <c:v>-11</c:v>
                </c:pt>
                <c:pt idx="2592">
                  <c:v>-11</c:v>
                </c:pt>
                <c:pt idx="2593">
                  <c:v>-11</c:v>
                </c:pt>
                <c:pt idx="2594">
                  <c:v>-11</c:v>
                </c:pt>
                <c:pt idx="2595">
                  <c:v>-11</c:v>
                </c:pt>
                <c:pt idx="2596">
                  <c:v>-11</c:v>
                </c:pt>
                <c:pt idx="2597">
                  <c:v>-11</c:v>
                </c:pt>
                <c:pt idx="2598">
                  <c:v>-11</c:v>
                </c:pt>
                <c:pt idx="2599">
                  <c:v>-11</c:v>
                </c:pt>
                <c:pt idx="2600">
                  <c:v>-11</c:v>
                </c:pt>
                <c:pt idx="2601">
                  <c:v>-11</c:v>
                </c:pt>
                <c:pt idx="2602">
                  <c:v>-11</c:v>
                </c:pt>
                <c:pt idx="2603">
                  <c:v>-11</c:v>
                </c:pt>
                <c:pt idx="2604">
                  <c:v>-11</c:v>
                </c:pt>
                <c:pt idx="2605">
                  <c:v>-11</c:v>
                </c:pt>
                <c:pt idx="2606">
                  <c:v>-11</c:v>
                </c:pt>
                <c:pt idx="2607">
                  <c:v>-11</c:v>
                </c:pt>
                <c:pt idx="2608">
                  <c:v>-11</c:v>
                </c:pt>
                <c:pt idx="2609">
                  <c:v>-11</c:v>
                </c:pt>
                <c:pt idx="2610">
                  <c:v>-11</c:v>
                </c:pt>
                <c:pt idx="2611">
                  <c:v>-11</c:v>
                </c:pt>
                <c:pt idx="2612">
                  <c:v>-11</c:v>
                </c:pt>
                <c:pt idx="2613">
                  <c:v>-11</c:v>
                </c:pt>
                <c:pt idx="2614">
                  <c:v>-11</c:v>
                </c:pt>
                <c:pt idx="2615">
                  <c:v>-11</c:v>
                </c:pt>
                <c:pt idx="2616">
                  <c:v>-11</c:v>
                </c:pt>
                <c:pt idx="2617">
                  <c:v>-11</c:v>
                </c:pt>
                <c:pt idx="2618">
                  <c:v>-11</c:v>
                </c:pt>
                <c:pt idx="2619">
                  <c:v>-11</c:v>
                </c:pt>
                <c:pt idx="2620">
                  <c:v>-11</c:v>
                </c:pt>
                <c:pt idx="2621">
                  <c:v>-11</c:v>
                </c:pt>
                <c:pt idx="2622">
                  <c:v>-11</c:v>
                </c:pt>
                <c:pt idx="2623">
                  <c:v>-11</c:v>
                </c:pt>
                <c:pt idx="2624">
                  <c:v>-11</c:v>
                </c:pt>
                <c:pt idx="2625">
                  <c:v>-11</c:v>
                </c:pt>
                <c:pt idx="2626">
                  <c:v>-11</c:v>
                </c:pt>
                <c:pt idx="2627">
                  <c:v>-11</c:v>
                </c:pt>
                <c:pt idx="2628">
                  <c:v>-11</c:v>
                </c:pt>
                <c:pt idx="2629">
                  <c:v>-11</c:v>
                </c:pt>
                <c:pt idx="2630">
                  <c:v>-11</c:v>
                </c:pt>
                <c:pt idx="2631">
                  <c:v>-11</c:v>
                </c:pt>
                <c:pt idx="2632">
                  <c:v>-11</c:v>
                </c:pt>
                <c:pt idx="2633">
                  <c:v>-11</c:v>
                </c:pt>
                <c:pt idx="2634">
                  <c:v>-11</c:v>
                </c:pt>
                <c:pt idx="2635">
                  <c:v>-11</c:v>
                </c:pt>
                <c:pt idx="2636">
                  <c:v>-11</c:v>
                </c:pt>
                <c:pt idx="2637">
                  <c:v>-11</c:v>
                </c:pt>
                <c:pt idx="2638">
                  <c:v>-11</c:v>
                </c:pt>
                <c:pt idx="2639">
                  <c:v>-11</c:v>
                </c:pt>
                <c:pt idx="2640">
                  <c:v>-11</c:v>
                </c:pt>
                <c:pt idx="2641">
                  <c:v>-11</c:v>
                </c:pt>
                <c:pt idx="2642">
                  <c:v>-10</c:v>
                </c:pt>
                <c:pt idx="2643">
                  <c:v>-10</c:v>
                </c:pt>
                <c:pt idx="2644">
                  <c:v>-10</c:v>
                </c:pt>
                <c:pt idx="2645">
                  <c:v>-10</c:v>
                </c:pt>
                <c:pt idx="2646">
                  <c:v>-10</c:v>
                </c:pt>
                <c:pt idx="2647">
                  <c:v>-10</c:v>
                </c:pt>
                <c:pt idx="2648">
                  <c:v>-11</c:v>
                </c:pt>
                <c:pt idx="2649">
                  <c:v>-11</c:v>
                </c:pt>
                <c:pt idx="2650">
                  <c:v>-11</c:v>
                </c:pt>
                <c:pt idx="2651">
                  <c:v>-11</c:v>
                </c:pt>
                <c:pt idx="2652">
                  <c:v>-11</c:v>
                </c:pt>
                <c:pt idx="2653">
                  <c:v>-11</c:v>
                </c:pt>
                <c:pt idx="2654">
                  <c:v>-11</c:v>
                </c:pt>
                <c:pt idx="2655">
                  <c:v>-11</c:v>
                </c:pt>
                <c:pt idx="2656">
                  <c:v>-11</c:v>
                </c:pt>
                <c:pt idx="2657">
                  <c:v>-11</c:v>
                </c:pt>
                <c:pt idx="2658">
                  <c:v>-11</c:v>
                </c:pt>
                <c:pt idx="2659">
                  <c:v>-11</c:v>
                </c:pt>
                <c:pt idx="2660">
                  <c:v>-11</c:v>
                </c:pt>
                <c:pt idx="2661">
                  <c:v>-11</c:v>
                </c:pt>
                <c:pt idx="2662">
                  <c:v>-11</c:v>
                </c:pt>
                <c:pt idx="2663">
                  <c:v>-11</c:v>
                </c:pt>
                <c:pt idx="2664">
                  <c:v>-11</c:v>
                </c:pt>
                <c:pt idx="2665">
                  <c:v>-11</c:v>
                </c:pt>
                <c:pt idx="2666">
                  <c:v>-11</c:v>
                </c:pt>
                <c:pt idx="2667">
                  <c:v>-11</c:v>
                </c:pt>
                <c:pt idx="2668">
                  <c:v>-11</c:v>
                </c:pt>
                <c:pt idx="2669">
                  <c:v>-11</c:v>
                </c:pt>
                <c:pt idx="2670">
                  <c:v>-11</c:v>
                </c:pt>
                <c:pt idx="2671">
                  <c:v>-11</c:v>
                </c:pt>
                <c:pt idx="2672">
                  <c:v>-11</c:v>
                </c:pt>
                <c:pt idx="2673">
                  <c:v>-11</c:v>
                </c:pt>
                <c:pt idx="2674">
                  <c:v>-11</c:v>
                </c:pt>
                <c:pt idx="2675">
                  <c:v>-11</c:v>
                </c:pt>
                <c:pt idx="2676">
                  <c:v>-11</c:v>
                </c:pt>
                <c:pt idx="2677">
                  <c:v>-11</c:v>
                </c:pt>
                <c:pt idx="2678">
                  <c:v>-11</c:v>
                </c:pt>
                <c:pt idx="2679">
                  <c:v>-11</c:v>
                </c:pt>
                <c:pt idx="2680">
                  <c:v>-11</c:v>
                </c:pt>
                <c:pt idx="2681">
                  <c:v>-11</c:v>
                </c:pt>
                <c:pt idx="2682">
                  <c:v>-11</c:v>
                </c:pt>
                <c:pt idx="2683">
                  <c:v>-11</c:v>
                </c:pt>
                <c:pt idx="2684">
                  <c:v>-11</c:v>
                </c:pt>
                <c:pt idx="2685">
                  <c:v>-11</c:v>
                </c:pt>
                <c:pt idx="2686">
                  <c:v>-11</c:v>
                </c:pt>
                <c:pt idx="2687">
                  <c:v>-11</c:v>
                </c:pt>
                <c:pt idx="2688">
                  <c:v>-11</c:v>
                </c:pt>
                <c:pt idx="2689">
                  <c:v>-11</c:v>
                </c:pt>
                <c:pt idx="2690">
                  <c:v>-11</c:v>
                </c:pt>
                <c:pt idx="2691">
                  <c:v>-11</c:v>
                </c:pt>
                <c:pt idx="2692">
                  <c:v>-11</c:v>
                </c:pt>
                <c:pt idx="2693">
                  <c:v>-11</c:v>
                </c:pt>
                <c:pt idx="2694">
                  <c:v>-11</c:v>
                </c:pt>
                <c:pt idx="2695">
                  <c:v>-11</c:v>
                </c:pt>
                <c:pt idx="2696">
                  <c:v>-11</c:v>
                </c:pt>
                <c:pt idx="2697">
                  <c:v>-11</c:v>
                </c:pt>
                <c:pt idx="2698">
                  <c:v>-11</c:v>
                </c:pt>
                <c:pt idx="2699">
                  <c:v>-11</c:v>
                </c:pt>
                <c:pt idx="2700">
                  <c:v>-11</c:v>
                </c:pt>
                <c:pt idx="2701">
                  <c:v>-11</c:v>
                </c:pt>
                <c:pt idx="2702">
                  <c:v>-11</c:v>
                </c:pt>
                <c:pt idx="2703">
                  <c:v>-11</c:v>
                </c:pt>
                <c:pt idx="2704">
                  <c:v>-11</c:v>
                </c:pt>
                <c:pt idx="2705">
                  <c:v>-11</c:v>
                </c:pt>
                <c:pt idx="2706">
                  <c:v>-11</c:v>
                </c:pt>
                <c:pt idx="2707">
                  <c:v>-11</c:v>
                </c:pt>
                <c:pt idx="2708">
                  <c:v>-11</c:v>
                </c:pt>
                <c:pt idx="2709">
                  <c:v>-11</c:v>
                </c:pt>
                <c:pt idx="2710">
                  <c:v>-11</c:v>
                </c:pt>
                <c:pt idx="2711">
                  <c:v>-11</c:v>
                </c:pt>
                <c:pt idx="2712">
                  <c:v>-11</c:v>
                </c:pt>
                <c:pt idx="2713">
                  <c:v>-11</c:v>
                </c:pt>
                <c:pt idx="2714">
                  <c:v>-11</c:v>
                </c:pt>
                <c:pt idx="2715">
                  <c:v>-11</c:v>
                </c:pt>
                <c:pt idx="2716">
                  <c:v>-11</c:v>
                </c:pt>
                <c:pt idx="2717">
                  <c:v>-11</c:v>
                </c:pt>
                <c:pt idx="2718">
                  <c:v>-11</c:v>
                </c:pt>
                <c:pt idx="2719">
                  <c:v>-11</c:v>
                </c:pt>
                <c:pt idx="2720">
                  <c:v>-11</c:v>
                </c:pt>
                <c:pt idx="2721">
                  <c:v>-11</c:v>
                </c:pt>
                <c:pt idx="2722">
                  <c:v>-11</c:v>
                </c:pt>
                <c:pt idx="2723">
                  <c:v>-11</c:v>
                </c:pt>
                <c:pt idx="2724">
                  <c:v>-11</c:v>
                </c:pt>
                <c:pt idx="2725">
                  <c:v>-11</c:v>
                </c:pt>
                <c:pt idx="2726">
                  <c:v>-11</c:v>
                </c:pt>
                <c:pt idx="2727">
                  <c:v>-11</c:v>
                </c:pt>
                <c:pt idx="2728">
                  <c:v>-11</c:v>
                </c:pt>
                <c:pt idx="2729">
                  <c:v>-11</c:v>
                </c:pt>
                <c:pt idx="2730">
                  <c:v>-11</c:v>
                </c:pt>
                <c:pt idx="2731">
                  <c:v>-11</c:v>
                </c:pt>
                <c:pt idx="2732">
                  <c:v>-11</c:v>
                </c:pt>
                <c:pt idx="2733">
                  <c:v>-11</c:v>
                </c:pt>
                <c:pt idx="2734">
                  <c:v>-11</c:v>
                </c:pt>
                <c:pt idx="2735">
                  <c:v>-11</c:v>
                </c:pt>
                <c:pt idx="2736">
                  <c:v>-11</c:v>
                </c:pt>
                <c:pt idx="2737">
                  <c:v>-11</c:v>
                </c:pt>
                <c:pt idx="2738">
                  <c:v>-11</c:v>
                </c:pt>
                <c:pt idx="2739">
                  <c:v>-11</c:v>
                </c:pt>
                <c:pt idx="2740">
                  <c:v>-11</c:v>
                </c:pt>
                <c:pt idx="2741">
                  <c:v>-11</c:v>
                </c:pt>
                <c:pt idx="2742">
                  <c:v>-11</c:v>
                </c:pt>
                <c:pt idx="2743">
                  <c:v>-11</c:v>
                </c:pt>
                <c:pt idx="2744">
                  <c:v>-11</c:v>
                </c:pt>
                <c:pt idx="2745">
                  <c:v>-11</c:v>
                </c:pt>
                <c:pt idx="2746">
                  <c:v>-11</c:v>
                </c:pt>
                <c:pt idx="2747">
                  <c:v>-11</c:v>
                </c:pt>
                <c:pt idx="2748">
                  <c:v>-11</c:v>
                </c:pt>
                <c:pt idx="2749">
                  <c:v>-11</c:v>
                </c:pt>
                <c:pt idx="2750">
                  <c:v>-11</c:v>
                </c:pt>
                <c:pt idx="2751">
                  <c:v>-11</c:v>
                </c:pt>
                <c:pt idx="2752">
                  <c:v>-11</c:v>
                </c:pt>
                <c:pt idx="2753">
                  <c:v>-11</c:v>
                </c:pt>
                <c:pt idx="2754">
                  <c:v>-11</c:v>
                </c:pt>
                <c:pt idx="2755">
                  <c:v>-11</c:v>
                </c:pt>
                <c:pt idx="2756">
                  <c:v>-11</c:v>
                </c:pt>
                <c:pt idx="2757">
                  <c:v>-11</c:v>
                </c:pt>
                <c:pt idx="2758">
                  <c:v>-10</c:v>
                </c:pt>
                <c:pt idx="2759">
                  <c:v>-10</c:v>
                </c:pt>
                <c:pt idx="2760">
                  <c:v>-10</c:v>
                </c:pt>
                <c:pt idx="2761">
                  <c:v>-10</c:v>
                </c:pt>
                <c:pt idx="2762">
                  <c:v>-10</c:v>
                </c:pt>
                <c:pt idx="2763">
                  <c:v>-10</c:v>
                </c:pt>
                <c:pt idx="2764">
                  <c:v>-10</c:v>
                </c:pt>
                <c:pt idx="2765">
                  <c:v>-10</c:v>
                </c:pt>
                <c:pt idx="2766">
                  <c:v>-10</c:v>
                </c:pt>
                <c:pt idx="2767">
                  <c:v>-10</c:v>
                </c:pt>
                <c:pt idx="2768">
                  <c:v>-10</c:v>
                </c:pt>
                <c:pt idx="2769">
                  <c:v>-10</c:v>
                </c:pt>
                <c:pt idx="2770">
                  <c:v>-10</c:v>
                </c:pt>
                <c:pt idx="2771">
                  <c:v>-10</c:v>
                </c:pt>
                <c:pt idx="2772">
                  <c:v>-10</c:v>
                </c:pt>
                <c:pt idx="2773">
                  <c:v>-10</c:v>
                </c:pt>
                <c:pt idx="2774">
                  <c:v>-10</c:v>
                </c:pt>
                <c:pt idx="2775">
                  <c:v>-10</c:v>
                </c:pt>
                <c:pt idx="2776">
                  <c:v>-10</c:v>
                </c:pt>
                <c:pt idx="2777">
                  <c:v>-10</c:v>
                </c:pt>
                <c:pt idx="2778">
                  <c:v>-10</c:v>
                </c:pt>
                <c:pt idx="2779">
                  <c:v>-10</c:v>
                </c:pt>
                <c:pt idx="2780">
                  <c:v>-10</c:v>
                </c:pt>
                <c:pt idx="2781">
                  <c:v>-10</c:v>
                </c:pt>
                <c:pt idx="2782">
                  <c:v>-10</c:v>
                </c:pt>
                <c:pt idx="2783">
                  <c:v>-10</c:v>
                </c:pt>
                <c:pt idx="2784">
                  <c:v>-10</c:v>
                </c:pt>
                <c:pt idx="2785">
                  <c:v>-10</c:v>
                </c:pt>
                <c:pt idx="2786">
                  <c:v>-10</c:v>
                </c:pt>
                <c:pt idx="2787">
                  <c:v>-10</c:v>
                </c:pt>
                <c:pt idx="2788">
                  <c:v>-10</c:v>
                </c:pt>
                <c:pt idx="2789">
                  <c:v>-10</c:v>
                </c:pt>
                <c:pt idx="2790">
                  <c:v>-10</c:v>
                </c:pt>
                <c:pt idx="2791">
                  <c:v>-10</c:v>
                </c:pt>
                <c:pt idx="2792">
                  <c:v>-10</c:v>
                </c:pt>
                <c:pt idx="2793">
                  <c:v>-10</c:v>
                </c:pt>
                <c:pt idx="2794">
                  <c:v>-10</c:v>
                </c:pt>
                <c:pt idx="2795">
                  <c:v>-10</c:v>
                </c:pt>
                <c:pt idx="2796">
                  <c:v>-10</c:v>
                </c:pt>
                <c:pt idx="2797">
                  <c:v>-10</c:v>
                </c:pt>
                <c:pt idx="2798">
                  <c:v>-10</c:v>
                </c:pt>
                <c:pt idx="2799">
                  <c:v>-10</c:v>
                </c:pt>
                <c:pt idx="2800">
                  <c:v>-10</c:v>
                </c:pt>
                <c:pt idx="2801">
                  <c:v>-10</c:v>
                </c:pt>
                <c:pt idx="2802">
                  <c:v>-10</c:v>
                </c:pt>
                <c:pt idx="2803">
                  <c:v>-10</c:v>
                </c:pt>
                <c:pt idx="2804">
                  <c:v>-10</c:v>
                </c:pt>
                <c:pt idx="2805">
                  <c:v>-10</c:v>
                </c:pt>
                <c:pt idx="2806">
                  <c:v>-10</c:v>
                </c:pt>
                <c:pt idx="2807">
                  <c:v>-10</c:v>
                </c:pt>
                <c:pt idx="2808">
                  <c:v>-10</c:v>
                </c:pt>
                <c:pt idx="2809">
                  <c:v>-10</c:v>
                </c:pt>
                <c:pt idx="2810">
                  <c:v>-10</c:v>
                </c:pt>
                <c:pt idx="2811">
                  <c:v>-10</c:v>
                </c:pt>
                <c:pt idx="2812">
                  <c:v>-10</c:v>
                </c:pt>
                <c:pt idx="2813">
                  <c:v>-10</c:v>
                </c:pt>
                <c:pt idx="2814">
                  <c:v>-10</c:v>
                </c:pt>
                <c:pt idx="2815">
                  <c:v>-10</c:v>
                </c:pt>
                <c:pt idx="2816">
                  <c:v>-10</c:v>
                </c:pt>
                <c:pt idx="2817">
                  <c:v>-10</c:v>
                </c:pt>
                <c:pt idx="2818">
                  <c:v>-10</c:v>
                </c:pt>
                <c:pt idx="2819">
                  <c:v>-10</c:v>
                </c:pt>
                <c:pt idx="2820">
                  <c:v>-10</c:v>
                </c:pt>
                <c:pt idx="2821">
                  <c:v>-10</c:v>
                </c:pt>
                <c:pt idx="2822">
                  <c:v>-10</c:v>
                </c:pt>
                <c:pt idx="2823">
                  <c:v>-10</c:v>
                </c:pt>
                <c:pt idx="2824">
                  <c:v>-10</c:v>
                </c:pt>
                <c:pt idx="2825">
                  <c:v>-10</c:v>
                </c:pt>
                <c:pt idx="2826">
                  <c:v>-10</c:v>
                </c:pt>
                <c:pt idx="2827">
                  <c:v>-10</c:v>
                </c:pt>
                <c:pt idx="2828">
                  <c:v>-10</c:v>
                </c:pt>
                <c:pt idx="2829">
                  <c:v>-10</c:v>
                </c:pt>
                <c:pt idx="2830">
                  <c:v>-10</c:v>
                </c:pt>
                <c:pt idx="2831">
                  <c:v>-10</c:v>
                </c:pt>
                <c:pt idx="2832">
                  <c:v>-10</c:v>
                </c:pt>
                <c:pt idx="2833">
                  <c:v>-10</c:v>
                </c:pt>
                <c:pt idx="2834">
                  <c:v>-10</c:v>
                </c:pt>
                <c:pt idx="2835">
                  <c:v>-10</c:v>
                </c:pt>
                <c:pt idx="2836">
                  <c:v>-10</c:v>
                </c:pt>
                <c:pt idx="2837">
                  <c:v>-10</c:v>
                </c:pt>
                <c:pt idx="2838">
                  <c:v>-10</c:v>
                </c:pt>
                <c:pt idx="2839">
                  <c:v>-10</c:v>
                </c:pt>
                <c:pt idx="2840">
                  <c:v>-10</c:v>
                </c:pt>
                <c:pt idx="2841">
                  <c:v>-10</c:v>
                </c:pt>
                <c:pt idx="2842">
                  <c:v>-10</c:v>
                </c:pt>
                <c:pt idx="2843">
                  <c:v>-10</c:v>
                </c:pt>
                <c:pt idx="2844">
                  <c:v>-10</c:v>
                </c:pt>
                <c:pt idx="2845">
                  <c:v>-10</c:v>
                </c:pt>
                <c:pt idx="2846">
                  <c:v>-10</c:v>
                </c:pt>
                <c:pt idx="2847">
                  <c:v>-10</c:v>
                </c:pt>
                <c:pt idx="2848">
                  <c:v>-10</c:v>
                </c:pt>
                <c:pt idx="2849">
                  <c:v>-10</c:v>
                </c:pt>
                <c:pt idx="2850">
                  <c:v>-10</c:v>
                </c:pt>
                <c:pt idx="2851">
                  <c:v>-10</c:v>
                </c:pt>
                <c:pt idx="2852">
                  <c:v>-10</c:v>
                </c:pt>
                <c:pt idx="2853">
                  <c:v>-10</c:v>
                </c:pt>
                <c:pt idx="2854">
                  <c:v>-10</c:v>
                </c:pt>
                <c:pt idx="2855">
                  <c:v>-10</c:v>
                </c:pt>
                <c:pt idx="2856">
                  <c:v>-10</c:v>
                </c:pt>
                <c:pt idx="2857">
                  <c:v>-10</c:v>
                </c:pt>
                <c:pt idx="2858">
                  <c:v>-10</c:v>
                </c:pt>
                <c:pt idx="2859">
                  <c:v>-10</c:v>
                </c:pt>
                <c:pt idx="2860">
                  <c:v>-10</c:v>
                </c:pt>
                <c:pt idx="2861">
                  <c:v>-10</c:v>
                </c:pt>
                <c:pt idx="2862">
                  <c:v>-10</c:v>
                </c:pt>
                <c:pt idx="2863">
                  <c:v>-10</c:v>
                </c:pt>
                <c:pt idx="2864">
                  <c:v>-10</c:v>
                </c:pt>
                <c:pt idx="2865">
                  <c:v>-10</c:v>
                </c:pt>
                <c:pt idx="2866">
                  <c:v>-10</c:v>
                </c:pt>
                <c:pt idx="2867">
                  <c:v>-10</c:v>
                </c:pt>
                <c:pt idx="2868">
                  <c:v>-10</c:v>
                </c:pt>
                <c:pt idx="2869">
                  <c:v>-10</c:v>
                </c:pt>
                <c:pt idx="2870">
                  <c:v>-10</c:v>
                </c:pt>
                <c:pt idx="2871">
                  <c:v>-10</c:v>
                </c:pt>
                <c:pt idx="2872">
                  <c:v>-10</c:v>
                </c:pt>
                <c:pt idx="2873">
                  <c:v>-10</c:v>
                </c:pt>
                <c:pt idx="2874">
                  <c:v>-10</c:v>
                </c:pt>
                <c:pt idx="2875">
                  <c:v>-10</c:v>
                </c:pt>
                <c:pt idx="2876">
                  <c:v>-10</c:v>
                </c:pt>
                <c:pt idx="2877">
                  <c:v>-10</c:v>
                </c:pt>
                <c:pt idx="2878">
                  <c:v>-10</c:v>
                </c:pt>
                <c:pt idx="2879">
                  <c:v>-10</c:v>
                </c:pt>
                <c:pt idx="2880">
                  <c:v>-10</c:v>
                </c:pt>
                <c:pt idx="2881">
                  <c:v>-10</c:v>
                </c:pt>
                <c:pt idx="2882">
                  <c:v>-10</c:v>
                </c:pt>
                <c:pt idx="2883">
                  <c:v>-10</c:v>
                </c:pt>
                <c:pt idx="2884">
                  <c:v>-10</c:v>
                </c:pt>
                <c:pt idx="2885">
                  <c:v>-10</c:v>
                </c:pt>
                <c:pt idx="2886">
                  <c:v>-10</c:v>
                </c:pt>
                <c:pt idx="2887">
                  <c:v>-10</c:v>
                </c:pt>
                <c:pt idx="2888">
                  <c:v>-10</c:v>
                </c:pt>
                <c:pt idx="2889">
                  <c:v>-10</c:v>
                </c:pt>
                <c:pt idx="2890">
                  <c:v>-10</c:v>
                </c:pt>
                <c:pt idx="2891">
                  <c:v>-10</c:v>
                </c:pt>
                <c:pt idx="2892">
                  <c:v>-10</c:v>
                </c:pt>
                <c:pt idx="2893">
                  <c:v>-10</c:v>
                </c:pt>
                <c:pt idx="2894">
                  <c:v>-10</c:v>
                </c:pt>
                <c:pt idx="2895">
                  <c:v>-10</c:v>
                </c:pt>
                <c:pt idx="2896">
                  <c:v>-10</c:v>
                </c:pt>
                <c:pt idx="2897">
                  <c:v>-10</c:v>
                </c:pt>
                <c:pt idx="2898">
                  <c:v>-10</c:v>
                </c:pt>
                <c:pt idx="2899">
                  <c:v>-10</c:v>
                </c:pt>
                <c:pt idx="2900">
                  <c:v>-10</c:v>
                </c:pt>
                <c:pt idx="2901">
                  <c:v>-10</c:v>
                </c:pt>
                <c:pt idx="2902">
                  <c:v>-10</c:v>
                </c:pt>
                <c:pt idx="2903">
                  <c:v>-10</c:v>
                </c:pt>
                <c:pt idx="2904">
                  <c:v>-10</c:v>
                </c:pt>
                <c:pt idx="2905">
                  <c:v>-10</c:v>
                </c:pt>
                <c:pt idx="2906">
                  <c:v>-10</c:v>
                </c:pt>
                <c:pt idx="2907">
                  <c:v>-10</c:v>
                </c:pt>
                <c:pt idx="2908">
                  <c:v>-10</c:v>
                </c:pt>
                <c:pt idx="2909">
                  <c:v>-10</c:v>
                </c:pt>
                <c:pt idx="2910">
                  <c:v>-10</c:v>
                </c:pt>
                <c:pt idx="2911">
                  <c:v>-10</c:v>
                </c:pt>
                <c:pt idx="2912">
                  <c:v>-10</c:v>
                </c:pt>
                <c:pt idx="2913">
                  <c:v>-10</c:v>
                </c:pt>
                <c:pt idx="2914">
                  <c:v>-10</c:v>
                </c:pt>
                <c:pt idx="2915">
                  <c:v>-10</c:v>
                </c:pt>
                <c:pt idx="2916">
                  <c:v>-10</c:v>
                </c:pt>
                <c:pt idx="2917">
                  <c:v>-10</c:v>
                </c:pt>
                <c:pt idx="2918">
                  <c:v>-10</c:v>
                </c:pt>
                <c:pt idx="2919">
                  <c:v>-10</c:v>
                </c:pt>
                <c:pt idx="2920">
                  <c:v>-10</c:v>
                </c:pt>
                <c:pt idx="2921">
                  <c:v>-10</c:v>
                </c:pt>
                <c:pt idx="2922">
                  <c:v>-11</c:v>
                </c:pt>
                <c:pt idx="2923">
                  <c:v>-11</c:v>
                </c:pt>
                <c:pt idx="2924">
                  <c:v>-11</c:v>
                </c:pt>
                <c:pt idx="2925">
                  <c:v>-11</c:v>
                </c:pt>
                <c:pt idx="2926">
                  <c:v>-11</c:v>
                </c:pt>
                <c:pt idx="2927">
                  <c:v>-11</c:v>
                </c:pt>
                <c:pt idx="2928">
                  <c:v>-11</c:v>
                </c:pt>
                <c:pt idx="2929">
                  <c:v>-11</c:v>
                </c:pt>
                <c:pt idx="2930">
                  <c:v>-11</c:v>
                </c:pt>
                <c:pt idx="2931">
                  <c:v>-11</c:v>
                </c:pt>
                <c:pt idx="2932">
                  <c:v>-11</c:v>
                </c:pt>
                <c:pt idx="2933">
                  <c:v>-11</c:v>
                </c:pt>
                <c:pt idx="2934">
                  <c:v>-10</c:v>
                </c:pt>
                <c:pt idx="2935">
                  <c:v>-10</c:v>
                </c:pt>
                <c:pt idx="2936">
                  <c:v>-10</c:v>
                </c:pt>
                <c:pt idx="2937">
                  <c:v>-10</c:v>
                </c:pt>
                <c:pt idx="2938">
                  <c:v>-10</c:v>
                </c:pt>
                <c:pt idx="2939">
                  <c:v>-10</c:v>
                </c:pt>
                <c:pt idx="2940">
                  <c:v>-10</c:v>
                </c:pt>
                <c:pt idx="2941">
                  <c:v>-10</c:v>
                </c:pt>
                <c:pt idx="2942">
                  <c:v>-10</c:v>
                </c:pt>
                <c:pt idx="2943">
                  <c:v>-10</c:v>
                </c:pt>
                <c:pt idx="2944">
                  <c:v>-10</c:v>
                </c:pt>
                <c:pt idx="2945">
                  <c:v>-10</c:v>
                </c:pt>
                <c:pt idx="2946">
                  <c:v>-10</c:v>
                </c:pt>
                <c:pt idx="2947">
                  <c:v>-10</c:v>
                </c:pt>
                <c:pt idx="2948">
                  <c:v>-10</c:v>
                </c:pt>
                <c:pt idx="2949">
                  <c:v>-10</c:v>
                </c:pt>
                <c:pt idx="2950">
                  <c:v>-10</c:v>
                </c:pt>
                <c:pt idx="2951">
                  <c:v>-10</c:v>
                </c:pt>
                <c:pt idx="2952">
                  <c:v>-10</c:v>
                </c:pt>
                <c:pt idx="2953">
                  <c:v>-10</c:v>
                </c:pt>
                <c:pt idx="2954">
                  <c:v>-10</c:v>
                </c:pt>
                <c:pt idx="2955">
                  <c:v>-10</c:v>
                </c:pt>
                <c:pt idx="2956">
                  <c:v>-10</c:v>
                </c:pt>
                <c:pt idx="2957">
                  <c:v>-10</c:v>
                </c:pt>
                <c:pt idx="2958">
                  <c:v>-10</c:v>
                </c:pt>
                <c:pt idx="2959">
                  <c:v>-10</c:v>
                </c:pt>
                <c:pt idx="2960">
                  <c:v>-10</c:v>
                </c:pt>
                <c:pt idx="2961">
                  <c:v>-10</c:v>
                </c:pt>
                <c:pt idx="2962">
                  <c:v>-10</c:v>
                </c:pt>
                <c:pt idx="2963">
                  <c:v>-10</c:v>
                </c:pt>
                <c:pt idx="2964">
                  <c:v>-10</c:v>
                </c:pt>
                <c:pt idx="2965">
                  <c:v>-10</c:v>
                </c:pt>
                <c:pt idx="2966">
                  <c:v>-10</c:v>
                </c:pt>
                <c:pt idx="2967">
                  <c:v>-10</c:v>
                </c:pt>
                <c:pt idx="2968">
                  <c:v>-10</c:v>
                </c:pt>
                <c:pt idx="2969">
                  <c:v>-11</c:v>
                </c:pt>
                <c:pt idx="2970">
                  <c:v>-11</c:v>
                </c:pt>
                <c:pt idx="2971">
                  <c:v>-11</c:v>
                </c:pt>
                <c:pt idx="2972">
                  <c:v>-11</c:v>
                </c:pt>
                <c:pt idx="2973">
                  <c:v>-11</c:v>
                </c:pt>
                <c:pt idx="2974">
                  <c:v>-11</c:v>
                </c:pt>
                <c:pt idx="2975">
                  <c:v>-11</c:v>
                </c:pt>
                <c:pt idx="2976">
                  <c:v>-11</c:v>
                </c:pt>
                <c:pt idx="2977">
                  <c:v>-11</c:v>
                </c:pt>
                <c:pt idx="2978">
                  <c:v>-11</c:v>
                </c:pt>
                <c:pt idx="2979">
                  <c:v>-11</c:v>
                </c:pt>
                <c:pt idx="2980">
                  <c:v>-11</c:v>
                </c:pt>
                <c:pt idx="2981">
                  <c:v>-11</c:v>
                </c:pt>
                <c:pt idx="2982">
                  <c:v>-11</c:v>
                </c:pt>
                <c:pt idx="2983">
                  <c:v>-11</c:v>
                </c:pt>
                <c:pt idx="2984">
                  <c:v>-11</c:v>
                </c:pt>
                <c:pt idx="2985">
                  <c:v>-11</c:v>
                </c:pt>
                <c:pt idx="2986">
                  <c:v>-11</c:v>
                </c:pt>
                <c:pt idx="2987">
                  <c:v>-11</c:v>
                </c:pt>
                <c:pt idx="2988">
                  <c:v>-11</c:v>
                </c:pt>
                <c:pt idx="2989">
                  <c:v>-11</c:v>
                </c:pt>
                <c:pt idx="2990">
                  <c:v>-11</c:v>
                </c:pt>
                <c:pt idx="2991">
                  <c:v>-11</c:v>
                </c:pt>
                <c:pt idx="2992">
                  <c:v>-11</c:v>
                </c:pt>
                <c:pt idx="2993">
                  <c:v>-11</c:v>
                </c:pt>
                <c:pt idx="2994">
                  <c:v>-11</c:v>
                </c:pt>
                <c:pt idx="2995">
                  <c:v>-11</c:v>
                </c:pt>
                <c:pt idx="2996">
                  <c:v>-11</c:v>
                </c:pt>
                <c:pt idx="2997">
                  <c:v>-11</c:v>
                </c:pt>
                <c:pt idx="2998">
                  <c:v>-11</c:v>
                </c:pt>
                <c:pt idx="2999">
                  <c:v>-11</c:v>
                </c:pt>
                <c:pt idx="3000">
                  <c:v>-11</c:v>
                </c:pt>
                <c:pt idx="3001">
                  <c:v>-11</c:v>
                </c:pt>
                <c:pt idx="3002">
                  <c:v>-11</c:v>
                </c:pt>
                <c:pt idx="3003">
                  <c:v>-11</c:v>
                </c:pt>
                <c:pt idx="3004">
                  <c:v>-11</c:v>
                </c:pt>
                <c:pt idx="3005">
                  <c:v>-11</c:v>
                </c:pt>
                <c:pt idx="3006">
                  <c:v>-11</c:v>
                </c:pt>
                <c:pt idx="3007">
                  <c:v>-11</c:v>
                </c:pt>
                <c:pt idx="3008">
                  <c:v>-11</c:v>
                </c:pt>
                <c:pt idx="3009">
                  <c:v>-11</c:v>
                </c:pt>
                <c:pt idx="3010">
                  <c:v>-11</c:v>
                </c:pt>
                <c:pt idx="3011">
                  <c:v>-11</c:v>
                </c:pt>
                <c:pt idx="3012">
                  <c:v>-11</c:v>
                </c:pt>
                <c:pt idx="3013">
                  <c:v>-11</c:v>
                </c:pt>
                <c:pt idx="3014">
                  <c:v>-11</c:v>
                </c:pt>
                <c:pt idx="3015">
                  <c:v>-11</c:v>
                </c:pt>
                <c:pt idx="3016">
                  <c:v>-11</c:v>
                </c:pt>
                <c:pt idx="3017">
                  <c:v>-11</c:v>
                </c:pt>
                <c:pt idx="3018">
                  <c:v>-11</c:v>
                </c:pt>
                <c:pt idx="3019">
                  <c:v>-11</c:v>
                </c:pt>
                <c:pt idx="3020">
                  <c:v>-11</c:v>
                </c:pt>
                <c:pt idx="3021">
                  <c:v>-11</c:v>
                </c:pt>
                <c:pt idx="3022">
                  <c:v>-11</c:v>
                </c:pt>
                <c:pt idx="3023">
                  <c:v>-11</c:v>
                </c:pt>
                <c:pt idx="3024">
                  <c:v>-11</c:v>
                </c:pt>
                <c:pt idx="3025">
                  <c:v>-11</c:v>
                </c:pt>
                <c:pt idx="3026">
                  <c:v>-11</c:v>
                </c:pt>
                <c:pt idx="3027">
                  <c:v>-11</c:v>
                </c:pt>
                <c:pt idx="3028">
                  <c:v>-11</c:v>
                </c:pt>
                <c:pt idx="3029">
                  <c:v>-11</c:v>
                </c:pt>
                <c:pt idx="3030">
                  <c:v>-11</c:v>
                </c:pt>
                <c:pt idx="3031">
                  <c:v>-10</c:v>
                </c:pt>
                <c:pt idx="3032">
                  <c:v>-10</c:v>
                </c:pt>
                <c:pt idx="3033">
                  <c:v>-10</c:v>
                </c:pt>
                <c:pt idx="3034">
                  <c:v>-10</c:v>
                </c:pt>
                <c:pt idx="3035">
                  <c:v>-10</c:v>
                </c:pt>
                <c:pt idx="3036">
                  <c:v>-10</c:v>
                </c:pt>
                <c:pt idx="3037">
                  <c:v>-10</c:v>
                </c:pt>
                <c:pt idx="3038">
                  <c:v>-10</c:v>
                </c:pt>
                <c:pt idx="3039">
                  <c:v>-10</c:v>
                </c:pt>
                <c:pt idx="3040">
                  <c:v>-10</c:v>
                </c:pt>
                <c:pt idx="3041">
                  <c:v>-10</c:v>
                </c:pt>
                <c:pt idx="3042">
                  <c:v>-10</c:v>
                </c:pt>
                <c:pt idx="3043">
                  <c:v>-10</c:v>
                </c:pt>
                <c:pt idx="3044">
                  <c:v>-10</c:v>
                </c:pt>
                <c:pt idx="3045">
                  <c:v>-10</c:v>
                </c:pt>
                <c:pt idx="3046">
                  <c:v>-10</c:v>
                </c:pt>
                <c:pt idx="3047">
                  <c:v>-10</c:v>
                </c:pt>
                <c:pt idx="3048">
                  <c:v>-10</c:v>
                </c:pt>
                <c:pt idx="3049">
                  <c:v>-10</c:v>
                </c:pt>
                <c:pt idx="3050">
                  <c:v>-10</c:v>
                </c:pt>
                <c:pt idx="3051">
                  <c:v>-10</c:v>
                </c:pt>
                <c:pt idx="3052">
                  <c:v>-10</c:v>
                </c:pt>
                <c:pt idx="3053">
                  <c:v>-10</c:v>
                </c:pt>
                <c:pt idx="3054">
                  <c:v>-10</c:v>
                </c:pt>
                <c:pt idx="3055">
                  <c:v>-10</c:v>
                </c:pt>
                <c:pt idx="3056">
                  <c:v>-10</c:v>
                </c:pt>
                <c:pt idx="3057">
                  <c:v>-10</c:v>
                </c:pt>
                <c:pt idx="3058">
                  <c:v>-10</c:v>
                </c:pt>
                <c:pt idx="3059">
                  <c:v>-10</c:v>
                </c:pt>
                <c:pt idx="3060">
                  <c:v>-10</c:v>
                </c:pt>
                <c:pt idx="3061">
                  <c:v>-10</c:v>
                </c:pt>
                <c:pt idx="3062">
                  <c:v>-10</c:v>
                </c:pt>
                <c:pt idx="3063">
                  <c:v>-10</c:v>
                </c:pt>
                <c:pt idx="3064">
                  <c:v>-10</c:v>
                </c:pt>
                <c:pt idx="3065">
                  <c:v>-10</c:v>
                </c:pt>
                <c:pt idx="3066">
                  <c:v>-10</c:v>
                </c:pt>
                <c:pt idx="3067">
                  <c:v>-10</c:v>
                </c:pt>
                <c:pt idx="3068">
                  <c:v>-10</c:v>
                </c:pt>
                <c:pt idx="3069">
                  <c:v>-10</c:v>
                </c:pt>
                <c:pt idx="3070">
                  <c:v>-10</c:v>
                </c:pt>
                <c:pt idx="3071">
                  <c:v>-10</c:v>
                </c:pt>
                <c:pt idx="3072">
                  <c:v>-10</c:v>
                </c:pt>
                <c:pt idx="3073">
                  <c:v>-10</c:v>
                </c:pt>
                <c:pt idx="3074">
                  <c:v>-10</c:v>
                </c:pt>
                <c:pt idx="3075">
                  <c:v>-10</c:v>
                </c:pt>
                <c:pt idx="3076">
                  <c:v>-10</c:v>
                </c:pt>
                <c:pt idx="3077">
                  <c:v>-10</c:v>
                </c:pt>
                <c:pt idx="3078">
                  <c:v>-10</c:v>
                </c:pt>
                <c:pt idx="3079">
                  <c:v>-10</c:v>
                </c:pt>
                <c:pt idx="3080">
                  <c:v>-10</c:v>
                </c:pt>
                <c:pt idx="3081">
                  <c:v>-10</c:v>
                </c:pt>
                <c:pt idx="3082">
                  <c:v>-10</c:v>
                </c:pt>
                <c:pt idx="3083">
                  <c:v>-10</c:v>
                </c:pt>
                <c:pt idx="3084">
                  <c:v>-10</c:v>
                </c:pt>
                <c:pt idx="3085">
                  <c:v>-10</c:v>
                </c:pt>
                <c:pt idx="3086">
                  <c:v>-10</c:v>
                </c:pt>
                <c:pt idx="3087">
                  <c:v>-10</c:v>
                </c:pt>
                <c:pt idx="3088">
                  <c:v>-10</c:v>
                </c:pt>
                <c:pt idx="3089">
                  <c:v>-10</c:v>
                </c:pt>
                <c:pt idx="3090">
                  <c:v>-10</c:v>
                </c:pt>
                <c:pt idx="3091">
                  <c:v>-10</c:v>
                </c:pt>
                <c:pt idx="3092">
                  <c:v>-10</c:v>
                </c:pt>
                <c:pt idx="3093">
                  <c:v>-10</c:v>
                </c:pt>
                <c:pt idx="3094">
                  <c:v>-10</c:v>
                </c:pt>
                <c:pt idx="3095">
                  <c:v>-10</c:v>
                </c:pt>
                <c:pt idx="3096">
                  <c:v>-10</c:v>
                </c:pt>
                <c:pt idx="3097">
                  <c:v>-10</c:v>
                </c:pt>
                <c:pt idx="3098">
                  <c:v>-10</c:v>
                </c:pt>
                <c:pt idx="3099">
                  <c:v>-10</c:v>
                </c:pt>
                <c:pt idx="3100">
                  <c:v>-10</c:v>
                </c:pt>
                <c:pt idx="3101">
                  <c:v>-10</c:v>
                </c:pt>
                <c:pt idx="3102">
                  <c:v>-10</c:v>
                </c:pt>
                <c:pt idx="3103">
                  <c:v>-10</c:v>
                </c:pt>
                <c:pt idx="3104">
                  <c:v>-10</c:v>
                </c:pt>
                <c:pt idx="3105">
                  <c:v>-10</c:v>
                </c:pt>
                <c:pt idx="3106">
                  <c:v>-10</c:v>
                </c:pt>
                <c:pt idx="3107">
                  <c:v>-10</c:v>
                </c:pt>
                <c:pt idx="3108">
                  <c:v>-10</c:v>
                </c:pt>
                <c:pt idx="3109">
                  <c:v>-10</c:v>
                </c:pt>
                <c:pt idx="3110">
                  <c:v>-10</c:v>
                </c:pt>
                <c:pt idx="3111">
                  <c:v>-10</c:v>
                </c:pt>
                <c:pt idx="3112">
                  <c:v>-10</c:v>
                </c:pt>
                <c:pt idx="3113">
                  <c:v>-10</c:v>
                </c:pt>
                <c:pt idx="3114">
                  <c:v>-10</c:v>
                </c:pt>
                <c:pt idx="3115">
                  <c:v>-10</c:v>
                </c:pt>
                <c:pt idx="3116">
                  <c:v>-10</c:v>
                </c:pt>
                <c:pt idx="3117">
                  <c:v>-10</c:v>
                </c:pt>
                <c:pt idx="3118">
                  <c:v>-10</c:v>
                </c:pt>
                <c:pt idx="3119">
                  <c:v>-10</c:v>
                </c:pt>
                <c:pt idx="3120">
                  <c:v>-10</c:v>
                </c:pt>
                <c:pt idx="3121">
                  <c:v>-10</c:v>
                </c:pt>
                <c:pt idx="3122">
                  <c:v>-10</c:v>
                </c:pt>
                <c:pt idx="3123">
                  <c:v>-10</c:v>
                </c:pt>
                <c:pt idx="3124">
                  <c:v>-10</c:v>
                </c:pt>
                <c:pt idx="3125">
                  <c:v>-10</c:v>
                </c:pt>
                <c:pt idx="3126">
                  <c:v>-10</c:v>
                </c:pt>
                <c:pt idx="3127">
                  <c:v>-10</c:v>
                </c:pt>
                <c:pt idx="3128">
                  <c:v>-10</c:v>
                </c:pt>
                <c:pt idx="3129">
                  <c:v>-10</c:v>
                </c:pt>
                <c:pt idx="3130">
                  <c:v>-10</c:v>
                </c:pt>
                <c:pt idx="3131">
                  <c:v>-10</c:v>
                </c:pt>
                <c:pt idx="3132">
                  <c:v>-10</c:v>
                </c:pt>
                <c:pt idx="3133">
                  <c:v>-10</c:v>
                </c:pt>
                <c:pt idx="3134">
                  <c:v>-10</c:v>
                </c:pt>
                <c:pt idx="3135">
                  <c:v>-10</c:v>
                </c:pt>
                <c:pt idx="3136">
                  <c:v>-10</c:v>
                </c:pt>
                <c:pt idx="3137">
                  <c:v>-10</c:v>
                </c:pt>
                <c:pt idx="3138">
                  <c:v>-10</c:v>
                </c:pt>
                <c:pt idx="3139">
                  <c:v>-10</c:v>
                </c:pt>
                <c:pt idx="3140">
                  <c:v>-10</c:v>
                </c:pt>
                <c:pt idx="3141">
                  <c:v>-10</c:v>
                </c:pt>
                <c:pt idx="3142">
                  <c:v>-10</c:v>
                </c:pt>
                <c:pt idx="3143">
                  <c:v>-10</c:v>
                </c:pt>
                <c:pt idx="3144">
                  <c:v>-10</c:v>
                </c:pt>
                <c:pt idx="3145">
                  <c:v>-10</c:v>
                </c:pt>
                <c:pt idx="3146">
                  <c:v>-10</c:v>
                </c:pt>
                <c:pt idx="3147">
                  <c:v>-10</c:v>
                </c:pt>
                <c:pt idx="3148">
                  <c:v>-10</c:v>
                </c:pt>
                <c:pt idx="3149">
                  <c:v>-10</c:v>
                </c:pt>
                <c:pt idx="3150">
                  <c:v>-10</c:v>
                </c:pt>
                <c:pt idx="3151">
                  <c:v>-10</c:v>
                </c:pt>
                <c:pt idx="3152">
                  <c:v>-10</c:v>
                </c:pt>
                <c:pt idx="3153">
                  <c:v>-10</c:v>
                </c:pt>
                <c:pt idx="3154">
                  <c:v>-10</c:v>
                </c:pt>
                <c:pt idx="3155">
                  <c:v>-10</c:v>
                </c:pt>
                <c:pt idx="3156">
                  <c:v>-10</c:v>
                </c:pt>
                <c:pt idx="3157">
                  <c:v>-10</c:v>
                </c:pt>
                <c:pt idx="3158">
                  <c:v>-10</c:v>
                </c:pt>
                <c:pt idx="3159">
                  <c:v>-10</c:v>
                </c:pt>
                <c:pt idx="3160">
                  <c:v>-10</c:v>
                </c:pt>
                <c:pt idx="3161">
                  <c:v>-10</c:v>
                </c:pt>
                <c:pt idx="3162">
                  <c:v>-10</c:v>
                </c:pt>
                <c:pt idx="3163">
                  <c:v>-10</c:v>
                </c:pt>
                <c:pt idx="3164">
                  <c:v>-10</c:v>
                </c:pt>
                <c:pt idx="3165">
                  <c:v>-10</c:v>
                </c:pt>
                <c:pt idx="3166">
                  <c:v>-10</c:v>
                </c:pt>
                <c:pt idx="3167">
                  <c:v>-10</c:v>
                </c:pt>
                <c:pt idx="3168">
                  <c:v>-10</c:v>
                </c:pt>
                <c:pt idx="3169">
                  <c:v>-10</c:v>
                </c:pt>
                <c:pt idx="3170">
                  <c:v>-10</c:v>
                </c:pt>
                <c:pt idx="3171">
                  <c:v>-10</c:v>
                </c:pt>
                <c:pt idx="3172">
                  <c:v>-10</c:v>
                </c:pt>
                <c:pt idx="3173">
                  <c:v>-10</c:v>
                </c:pt>
                <c:pt idx="3174">
                  <c:v>-10</c:v>
                </c:pt>
                <c:pt idx="3175">
                  <c:v>-10</c:v>
                </c:pt>
                <c:pt idx="3176">
                  <c:v>-10</c:v>
                </c:pt>
                <c:pt idx="3177">
                  <c:v>-10</c:v>
                </c:pt>
                <c:pt idx="3178">
                  <c:v>-10</c:v>
                </c:pt>
                <c:pt idx="3179">
                  <c:v>-10</c:v>
                </c:pt>
                <c:pt idx="3180">
                  <c:v>-10</c:v>
                </c:pt>
                <c:pt idx="3181">
                  <c:v>-13</c:v>
                </c:pt>
                <c:pt idx="3182">
                  <c:v>-13</c:v>
                </c:pt>
                <c:pt idx="3183">
                  <c:v>-13</c:v>
                </c:pt>
                <c:pt idx="3184">
                  <c:v>-13</c:v>
                </c:pt>
                <c:pt idx="3185">
                  <c:v>-13</c:v>
                </c:pt>
                <c:pt idx="3186">
                  <c:v>-13</c:v>
                </c:pt>
                <c:pt idx="3187">
                  <c:v>-13</c:v>
                </c:pt>
                <c:pt idx="3188">
                  <c:v>-13</c:v>
                </c:pt>
                <c:pt idx="3189">
                  <c:v>-13</c:v>
                </c:pt>
                <c:pt idx="3190">
                  <c:v>-13</c:v>
                </c:pt>
                <c:pt idx="3191">
                  <c:v>-13</c:v>
                </c:pt>
                <c:pt idx="3192">
                  <c:v>-13</c:v>
                </c:pt>
                <c:pt idx="3193">
                  <c:v>-13</c:v>
                </c:pt>
                <c:pt idx="3194">
                  <c:v>-13</c:v>
                </c:pt>
                <c:pt idx="3195">
                  <c:v>-13</c:v>
                </c:pt>
                <c:pt idx="3196">
                  <c:v>-13</c:v>
                </c:pt>
                <c:pt idx="3197">
                  <c:v>-13</c:v>
                </c:pt>
                <c:pt idx="3198">
                  <c:v>-13</c:v>
                </c:pt>
                <c:pt idx="3199">
                  <c:v>-13</c:v>
                </c:pt>
                <c:pt idx="3200">
                  <c:v>-13</c:v>
                </c:pt>
                <c:pt idx="3201">
                  <c:v>-13</c:v>
                </c:pt>
                <c:pt idx="3202">
                  <c:v>-13</c:v>
                </c:pt>
                <c:pt idx="3203">
                  <c:v>-13</c:v>
                </c:pt>
                <c:pt idx="3204">
                  <c:v>-13</c:v>
                </c:pt>
                <c:pt idx="3205">
                  <c:v>-12</c:v>
                </c:pt>
                <c:pt idx="3206">
                  <c:v>-12</c:v>
                </c:pt>
                <c:pt idx="3207">
                  <c:v>-12</c:v>
                </c:pt>
                <c:pt idx="3208">
                  <c:v>-12</c:v>
                </c:pt>
                <c:pt idx="3209">
                  <c:v>-12</c:v>
                </c:pt>
                <c:pt idx="3210">
                  <c:v>-12</c:v>
                </c:pt>
                <c:pt idx="3211">
                  <c:v>-12</c:v>
                </c:pt>
                <c:pt idx="3212">
                  <c:v>-12</c:v>
                </c:pt>
                <c:pt idx="3213">
                  <c:v>-12</c:v>
                </c:pt>
                <c:pt idx="3214">
                  <c:v>-12</c:v>
                </c:pt>
                <c:pt idx="3215">
                  <c:v>-12</c:v>
                </c:pt>
                <c:pt idx="3216">
                  <c:v>-12</c:v>
                </c:pt>
                <c:pt idx="3217">
                  <c:v>-12</c:v>
                </c:pt>
                <c:pt idx="3218">
                  <c:v>-12</c:v>
                </c:pt>
                <c:pt idx="3219">
                  <c:v>-12</c:v>
                </c:pt>
                <c:pt idx="3220">
                  <c:v>-12</c:v>
                </c:pt>
                <c:pt idx="3221">
                  <c:v>-12</c:v>
                </c:pt>
                <c:pt idx="3222">
                  <c:v>-12</c:v>
                </c:pt>
                <c:pt idx="3223">
                  <c:v>-12</c:v>
                </c:pt>
                <c:pt idx="3224">
                  <c:v>-12</c:v>
                </c:pt>
                <c:pt idx="3225">
                  <c:v>-12</c:v>
                </c:pt>
                <c:pt idx="3226">
                  <c:v>-12</c:v>
                </c:pt>
                <c:pt idx="3227">
                  <c:v>-12</c:v>
                </c:pt>
                <c:pt idx="3228">
                  <c:v>-12</c:v>
                </c:pt>
                <c:pt idx="3229">
                  <c:v>-12</c:v>
                </c:pt>
                <c:pt idx="3230">
                  <c:v>-12</c:v>
                </c:pt>
                <c:pt idx="3231">
                  <c:v>-12</c:v>
                </c:pt>
                <c:pt idx="3232">
                  <c:v>-12</c:v>
                </c:pt>
                <c:pt idx="3233">
                  <c:v>-12</c:v>
                </c:pt>
                <c:pt idx="3234">
                  <c:v>-12</c:v>
                </c:pt>
                <c:pt idx="3235">
                  <c:v>-12</c:v>
                </c:pt>
                <c:pt idx="3236">
                  <c:v>-12</c:v>
                </c:pt>
                <c:pt idx="3237">
                  <c:v>-12</c:v>
                </c:pt>
                <c:pt idx="3238">
                  <c:v>-12</c:v>
                </c:pt>
                <c:pt idx="3239">
                  <c:v>-12</c:v>
                </c:pt>
                <c:pt idx="3240">
                  <c:v>-12</c:v>
                </c:pt>
                <c:pt idx="3241">
                  <c:v>-12</c:v>
                </c:pt>
                <c:pt idx="3242">
                  <c:v>-12</c:v>
                </c:pt>
                <c:pt idx="3243">
                  <c:v>-13</c:v>
                </c:pt>
                <c:pt idx="3244">
                  <c:v>-13</c:v>
                </c:pt>
                <c:pt idx="3245">
                  <c:v>-13</c:v>
                </c:pt>
                <c:pt idx="3246">
                  <c:v>-13</c:v>
                </c:pt>
                <c:pt idx="3247">
                  <c:v>-13</c:v>
                </c:pt>
                <c:pt idx="3248">
                  <c:v>-13</c:v>
                </c:pt>
                <c:pt idx="3249">
                  <c:v>-13</c:v>
                </c:pt>
                <c:pt idx="3250">
                  <c:v>-13</c:v>
                </c:pt>
                <c:pt idx="3251">
                  <c:v>-13</c:v>
                </c:pt>
                <c:pt idx="3252">
                  <c:v>-13</c:v>
                </c:pt>
                <c:pt idx="3253">
                  <c:v>-13</c:v>
                </c:pt>
                <c:pt idx="3254">
                  <c:v>-13</c:v>
                </c:pt>
                <c:pt idx="3255">
                  <c:v>-13</c:v>
                </c:pt>
                <c:pt idx="3256">
                  <c:v>-13</c:v>
                </c:pt>
                <c:pt idx="3257">
                  <c:v>-13</c:v>
                </c:pt>
                <c:pt idx="3258">
                  <c:v>-13</c:v>
                </c:pt>
                <c:pt idx="3259">
                  <c:v>-13</c:v>
                </c:pt>
                <c:pt idx="3260">
                  <c:v>-13</c:v>
                </c:pt>
                <c:pt idx="3261">
                  <c:v>-13</c:v>
                </c:pt>
                <c:pt idx="3262">
                  <c:v>-13</c:v>
                </c:pt>
                <c:pt idx="3263">
                  <c:v>-13</c:v>
                </c:pt>
                <c:pt idx="3264">
                  <c:v>-13</c:v>
                </c:pt>
                <c:pt idx="3265">
                  <c:v>-13</c:v>
                </c:pt>
                <c:pt idx="3266">
                  <c:v>-13</c:v>
                </c:pt>
                <c:pt idx="3267">
                  <c:v>-13</c:v>
                </c:pt>
                <c:pt idx="3268">
                  <c:v>-13</c:v>
                </c:pt>
                <c:pt idx="3269">
                  <c:v>-13</c:v>
                </c:pt>
                <c:pt idx="3270">
                  <c:v>-12</c:v>
                </c:pt>
                <c:pt idx="3271">
                  <c:v>-12</c:v>
                </c:pt>
                <c:pt idx="3272">
                  <c:v>-12</c:v>
                </c:pt>
                <c:pt idx="3273">
                  <c:v>-12</c:v>
                </c:pt>
                <c:pt idx="3274">
                  <c:v>-12</c:v>
                </c:pt>
                <c:pt idx="3275">
                  <c:v>-12</c:v>
                </c:pt>
                <c:pt idx="3276">
                  <c:v>-12</c:v>
                </c:pt>
                <c:pt idx="3277">
                  <c:v>-12</c:v>
                </c:pt>
                <c:pt idx="3278">
                  <c:v>-12</c:v>
                </c:pt>
                <c:pt idx="3279">
                  <c:v>-12</c:v>
                </c:pt>
                <c:pt idx="3280">
                  <c:v>-12</c:v>
                </c:pt>
                <c:pt idx="3281">
                  <c:v>-12</c:v>
                </c:pt>
                <c:pt idx="3282">
                  <c:v>-12</c:v>
                </c:pt>
                <c:pt idx="3283">
                  <c:v>-12</c:v>
                </c:pt>
                <c:pt idx="3284">
                  <c:v>-12</c:v>
                </c:pt>
                <c:pt idx="3285">
                  <c:v>-12</c:v>
                </c:pt>
                <c:pt idx="3286">
                  <c:v>-12</c:v>
                </c:pt>
                <c:pt idx="3287">
                  <c:v>-12</c:v>
                </c:pt>
                <c:pt idx="3288">
                  <c:v>-12</c:v>
                </c:pt>
                <c:pt idx="3289">
                  <c:v>-12</c:v>
                </c:pt>
                <c:pt idx="3290">
                  <c:v>-12</c:v>
                </c:pt>
                <c:pt idx="3291">
                  <c:v>-12</c:v>
                </c:pt>
                <c:pt idx="3292">
                  <c:v>-12</c:v>
                </c:pt>
                <c:pt idx="3293">
                  <c:v>-12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5A-4AC8-8CE1-55AD488926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54757487"/>
        <c:axId val="1954737935"/>
      </c:barChart>
      <c:catAx>
        <c:axId val="1954757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737935"/>
        <c:crosses val="autoZero"/>
        <c:auto val="1"/>
        <c:lblAlgn val="ctr"/>
        <c:lblOffset val="100"/>
        <c:noMultiLvlLbl val="0"/>
      </c:catAx>
      <c:valAx>
        <c:axId val="1954737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dB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757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'Measurement5G - 22 May 2023 183'!$J$1</c:f>
              <c:strCache>
                <c:ptCount val="1"/>
                <c:pt idx="0">
                  <c:v> RSSI [dBm]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'Measurement5G - 22 May 2023 183'!$A$2:$A$3296</c:f>
              <c:numCache>
                <c:formatCode>[$-F400]h:mm:ss\ AM/PM</c:formatCode>
                <c:ptCount val="3295"/>
                <c:pt idx="0">
                  <c:v>0.75553240740740746</c:v>
                </c:pt>
                <c:pt idx="1">
                  <c:v>0.7555439814814815</c:v>
                </c:pt>
                <c:pt idx="2">
                  <c:v>0.7555439814814815</c:v>
                </c:pt>
                <c:pt idx="3">
                  <c:v>0.75555555555555554</c:v>
                </c:pt>
                <c:pt idx="4">
                  <c:v>0.75556712962962957</c:v>
                </c:pt>
                <c:pt idx="5">
                  <c:v>0.75556712962962957</c:v>
                </c:pt>
                <c:pt idx="6">
                  <c:v>0.75557870370370372</c:v>
                </c:pt>
                <c:pt idx="7">
                  <c:v>0.75557870370370372</c:v>
                </c:pt>
                <c:pt idx="8">
                  <c:v>0.75559027777777776</c:v>
                </c:pt>
                <c:pt idx="9">
                  <c:v>0.75559027777777776</c:v>
                </c:pt>
                <c:pt idx="10">
                  <c:v>0.7556018518518518</c:v>
                </c:pt>
                <c:pt idx="11">
                  <c:v>0.7556018518518518</c:v>
                </c:pt>
                <c:pt idx="12">
                  <c:v>0.75561342592592595</c:v>
                </c:pt>
                <c:pt idx="13">
                  <c:v>0.75561342592592595</c:v>
                </c:pt>
                <c:pt idx="14">
                  <c:v>0.75562499999999999</c:v>
                </c:pt>
                <c:pt idx="15">
                  <c:v>0.75562499999999999</c:v>
                </c:pt>
                <c:pt idx="16">
                  <c:v>0.75563657407407403</c:v>
                </c:pt>
                <c:pt idx="17">
                  <c:v>0.75563657407407403</c:v>
                </c:pt>
                <c:pt idx="18">
                  <c:v>0.75564814814814818</c:v>
                </c:pt>
                <c:pt idx="19">
                  <c:v>0.75565972222222222</c:v>
                </c:pt>
                <c:pt idx="20">
                  <c:v>0.75565972222222222</c:v>
                </c:pt>
                <c:pt idx="21">
                  <c:v>0.75567129629629626</c:v>
                </c:pt>
                <c:pt idx="22">
                  <c:v>0.75567129629629626</c:v>
                </c:pt>
                <c:pt idx="23">
                  <c:v>0.75568287037037041</c:v>
                </c:pt>
                <c:pt idx="24">
                  <c:v>0.75568287037037041</c:v>
                </c:pt>
                <c:pt idx="25">
                  <c:v>0.75569444444444445</c:v>
                </c:pt>
                <c:pt idx="26">
                  <c:v>0.75569444444444445</c:v>
                </c:pt>
                <c:pt idx="27">
                  <c:v>0.75570601851851849</c:v>
                </c:pt>
                <c:pt idx="28">
                  <c:v>0.75570601851851849</c:v>
                </c:pt>
                <c:pt idx="29">
                  <c:v>0.75571759259259264</c:v>
                </c:pt>
                <c:pt idx="30">
                  <c:v>0.75571759259259264</c:v>
                </c:pt>
                <c:pt idx="31">
                  <c:v>0.75572916666666667</c:v>
                </c:pt>
                <c:pt idx="32">
                  <c:v>0.75572916666666667</c:v>
                </c:pt>
                <c:pt idx="33">
                  <c:v>0.75574074074074071</c:v>
                </c:pt>
                <c:pt idx="34">
                  <c:v>0.75574074074074071</c:v>
                </c:pt>
                <c:pt idx="35">
                  <c:v>0.75575231481481486</c:v>
                </c:pt>
                <c:pt idx="36">
                  <c:v>0.75575231481481486</c:v>
                </c:pt>
                <c:pt idx="37">
                  <c:v>0.7557638888888889</c:v>
                </c:pt>
                <c:pt idx="38">
                  <c:v>0.75577546296296294</c:v>
                </c:pt>
                <c:pt idx="39">
                  <c:v>0.75577546296296294</c:v>
                </c:pt>
                <c:pt idx="40">
                  <c:v>0.75578703703703709</c:v>
                </c:pt>
                <c:pt idx="41">
                  <c:v>0.75578703703703709</c:v>
                </c:pt>
                <c:pt idx="42">
                  <c:v>0.75579861111111113</c:v>
                </c:pt>
                <c:pt idx="43">
                  <c:v>0.75579861111111113</c:v>
                </c:pt>
                <c:pt idx="44">
                  <c:v>0.75581018518518517</c:v>
                </c:pt>
                <c:pt idx="45">
                  <c:v>0.75581018518518517</c:v>
                </c:pt>
                <c:pt idx="46">
                  <c:v>0.75582175925925921</c:v>
                </c:pt>
                <c:pt idx="47">
                  <c:v>0.75582175925925921</c:v>
                </c:pt>
                <c:pt idx="48">
                  <c:v>0.75583333333333336</c:v>
                </c:pt>
                <c:pt idx="49">
                  <c:v>0.75583333333333336</c:v>
                </c:pt>
                <c:pt idx="50">
                  <c:v>0.7558449074074074</c:v>
                </c:pt>
                <c:pt idx="51">
                  <c:v>0.7558449074074074</c:v>
                </c:pt>
                <c:pt idx="52">
                  <c:v>0.75585648148148143</c:v>
                </c:pt>
                <c:pt idx="53">
                  <c:v>0.75585648148148143</c:v>
                </c:pt>
                <c:pt idx="54">
                  <c:v>0.75586805555555558</c:v>
                </c:pt>
                <c:pt idx="55">
                  <c:v>0.75587962962962962</c:v>
                </c:pt>
                <c:pt idx="56">
                  <c:v>0.75587962962962962</c:v>
                </c:pt>
                <c:pt idx="57">
                  <c:v>0.75589120370370366</c:v>
                </c:pt>
                <c:pt idx="58">
                  <c:v>0.75589120370370366</c:v>
                </c:pt>
                <c:pt idx="59">
                  <c:v>0.75590277777777781</c:v>
                </c:pt>
                <c:pt idx="60">
                  <c:v>0.75590277777777781</c:v>
                </c:pt>
                <c:pt idx="61">
                  <c:v>0.75591435185185185</c:v>
                </c:pt>
                <c:pt idx="62">
                  <c:v>0.75591435185185185</c:v>
                </c:pt>
                <c:pt idx="63">
                  <c:v>0.75592592592592589</c:v>
                </c:pt>
                <c:pt idx="64">
                  <c:v>0.75592592592592589</c:v>
                </c:pt>
                <c:pt idx="65">
                  <c:v>0.75593750000000004</c:v>
                </c:pt>
                <c:pt idx="66">
                  <c:v>0.75593750000000004</c:v>
                </c:pt>
                <c:pt idx="67">
                  <c:v>0.75594907407407408</c:v>
                </c:pt>
                <c:pt idx="68">
                  <c:v>0.75594907407407408</c:v>
                </c:pt>
                <c:pt idx="69">
                  <c:v>0.75596064814814812</c:v>
                </c:pt>
                <c:pt idx="70">
                  <c:v>0.75596064814814812</c:v>
                </c:pt>
                <c:pt idx="71">
                  <c:v>0.75597222222222227</c:v>
                </c:pt>
                <c:pt idx="72">
                  <c:v>0.75597222222222227</c:v>
                </c:pt>
                <c:pt idx="73">
                  <c:v>0.75598379629629631</c:v>
                </c:pt>
                <c:pt idx="74">
                  <c:v>0.75598379629629631</c:v>
                </c:pt>
                <c:pt idx="75">
                  <c:v>0.75599537037037035</c:v>
                </c:pt>
                <c:pt idx="76">
                  <c:v>0.7560069444444445</c:v>
                </c:pt>
                <c:pt idx="77">
                  <c:v>0.7560069444444445</c:v>
                </c:pt>
                <c:pt idx="78">
                  <c:v>0.75601851851851853</c:v>
                </c:pt>
                <c:pt idx="79">
                  <c:v>0.75601851851851853</c:v>
                </c:pt>
                <c:pt idx="80">
                  <c:v>0.75603009259259257</c:v>
                </c:pt>
                <c:pt idx="81">
                  <c:v>0.75603009259259257</c:v>
                </c:pt>
                <c:pt idx="82">
                  <c:v>0.75604166666666661</c:v>
                </c:pt>
                <c:pt idx="83">
                  <c:v>0.75604166666666661</c:v>
                </c:pt>
                <c:pt idx="84">
                  <c:v>0.75605324074074076</c:v>
                </c:pt>
                <c:pt idx="85">
                  <c:v>0.75605324074074076</c:v>
                </c:pt>
                <c:pt idx="86">
                  <c:v>0.7560648148148148</c:v>
                </c:pt>
                <c:pt idx="87">
                  <c:v>0.7560648148148148</c:v>
                </c:pt>
                <c:pt idx="88">
                  <c:v>0.75607638888888884</c:v>
                </c:pt>
                <c:pt idx="89">
                  <c:v>0.75608796296296299</c:v>
                </c:pt>
                <c:pt idx="90">
                  <c:v>0.75608796296296299</c:v>
                </c:pt>
                <c:pt idx="91">
                  <c:v>0.75609953703703703</c:v>
                </c:pt>
                <c:pt idx="92">
                  <c:v>0.75609953703703703</c:v>
                </c:pt>
                <c:pt idx="93">
                  <c:v>0.75611111111111107</c:v>
                </c:pt>
                <c:pt idx="94">
                  <c:v>0.75611111111111107</c:v>
                </c:pt>
                <c:pt idx="95">
                  <c:v>0.75612268518518522</c:v>
                </c:pt>
                <c:pt idx="96">
                  <c:v>0.75612268518518522</c:v>
                </c:pt>
                <c:pt idx="97">
                  <c:v>0.75613425925925926</c:v>
                </c:pt>
                <c:pt idx="98">
                  <c:v>0.75613425925925926</c:v>
                </c:pt>
                <c:pt idx="99">
                  <c:v>0.75614583333333329</c:v>
                </c:pt>
                <c:pt idx="100">
                  <c:v>0.75614583333333329</c:v>
                </c:pt>
                <c:pt idx="101">
                  <c:v>0.75615740740740744</c:v>
                </c:pt>
                <c:pt idx="102">
                  <c:v>0.75615740740740744</c:v>
                </c:pt>
                <c:pt idx="103">
                  <c:v>0.75616898148148148</c:v>
                </c:pt>
                <c:pt idx="104">
                  <c:v>0.75616898148148148</c:v>
                </c:pt>
                <c:pt idx="105">
                  <c:v>0.75618055555555552</c:v>
                </c:pt>
                <c:pt idx="106">
                  <c:v>0.75618055555555552</c:v>
                </c:pt>
                <c:pt idx="107">
                  <c:v>0.75619212962962967</c:v>
                </c:pt>
                <c:pt idx="108">
                  <c:v>0.75619212962962967</c:v>
                </c:pt>
                <c:pt idx="109">
                  <c:v>0.75620370370370371</c:v>
                </c:pt>
                <c:pt idx="110">
                  <c:v>0.75620370370370371</c:v>
                </c:pt>
                <c:pt idx="111">
                  <c:v>0.75621527777777775</c:v>
                </c:pt>
                <c:pt idx="112">
                  <c:v>0.7562268518518519</c:v>
                </c:pt>
                <c:pt idx="113">
                  <c:v>0.7562268518518519</c:v>
                </c:pt>
                <c:pt idx="114">
                  <c:v>0.75623842592592594</c:v>
                </c:pt>
                <c:pt idx="115">
                  <c:v>0.75623842592592594</c:v>
                </c:pt>
                <c:pt idx="116">
                  <c:v>0.75624999999999998</c:v>
                </c:pt>
                <c:pt idx="117">
                  <c:v>0.75624999999999998</c:v>
                </c:pt>
                <c:pt idx="118">
                  <c:v>0.75626157407407413</c:v>
                </c:pt>
                <c:pt idx="119">
                  <c:v>0.75626157407407413</c:v>
                </c:pt>
                <c:pt idx="120">
                  <c:v>0.75627314814814817</c:v>
                </c:pt>
                <c:pt idx="121">
                  <c:v>0.75627314814814817</c:v>
                </c:pt>
                <c:pt idx="122">
                  <c:v>0.75628472222222221</c:v>
                </c:pt>
                <c:pt idx="123">
                  <c:v>0.75628472222222221</c:v>
                </c:pt>
                <c:pt idx="124">
                  <c:v>0.75629629629629624</c:v>
                </c:pt>
                <c:pt idx="125">
                  <c:v>0.75629629629629624</c:v>
                </c:pt>
                <c:pt idx="126">
                  <c:v>0.75630787037037039</c:v>
                </c:pt>
                <c:pt idx="127">
                  <c:v>0.75630787037037039</c:v>
                </c:pt>
                <c:pt idx="128">
                  <c:v>0.75631944444444443</c:v>
                </c:pt>
                <c:pt idx="129">
                  <c:v>0.75631944444444443</c:v>
                </c:pt>
                <c:pt idx="130">
                  <c:v>0.75633101851851847</c:v>
                </c:pt>
                <c:pt idx="131">
                  <c:v>0.75633101851851847</c:v>
                </c:pt>
                <c:pt idx="132">
                  <c:v>0.75634259259259262</c:v>
                </c:pt>
                <c:pt idx="133">
                  <c:v>0.75635416666666666</c:v>
                </c:pt>
                <c:pt idx="134">
                  <c:v>0.75635416666666666</c:v>
                </c:pt>
                <c:pt idx="135">
                  <c:v>0.7563657407407407</c:v>
                </c:pt>
                <c:pt idx="136">
                  <c:v>0.7563657407407407</c:v>
                </c:pt>
                <c:pt idx="137">
                  <c:v>0.75637731481481485</c:v>
                </c:pt>
                <c:pt idx="138">
                  <c:v>0.75637731481481485</c:v>
                </c:pt>
                <c:pt idx="139">
                  <c:v>0.75638888888888889</c:v>
                </c:pt>
                <c:pt idx="140">
                  <c:v>0.75638888888888889</c:v>
                </c:pt>
                <c:pt idx="141">
                  <c:v>0.75640046296296293</c:v>
                </c:pt>
                <c:pt idx="142">
                  <c:v>0.75640046296296293</c:v>
                </c:pt>
                <c:pt idx="143">
                  <c:v>0.75641203703703708</c:v>
                </c:pt>
                <c:pt idx="144">
                  <c:v>0.75641203703703708</c:v>
                </c:pt>
                <c:pt idx="145">
                  <c:v>0.75642361111111112</c:v>
                </c:pt>
                <c:pt idx="146">
                  <c:v>0.75642361111111112</c:v>
                </c:pt>
                <c:pt idx="147">
                  <c:v>0.75643518518518515</c:v>
                </c:pt>
                <c:pt idx="148">
                  <c:v>0.75643518518518515</c:v>
                </c:pt>
                <c:pt idx="149">
                  <c:v>0.7564467592592593</c:v>
                </c:pt>
                <c:pt idx="150">
                  <c:v>0.7564467592592593</c:v>
                </c:pt>
                <c:pt idx="151">
                  <c:v>0.75645833333333334</c:v>
                </c:pt>
                <c:pt idx="152">
                  <c:v>0.75646990740740738</c:v>
                </c:pt>
                <c:pt idx="153">
                  <c:v>0.75646990740740738</c:v>
                </c:pt>
                <c:pt idx="154">
                  <c:v>0.75648148148148153</c:v>
                </c:pt>
                <c:pt idx="155">
                  <c:v>0.75648148148148153</c:v>
                </c:pt>
                <c:pt idx="156">
                  <c:v>0.75649305555555557</c:v>
                </c:pt>
                <c:pt idx="157">
                  <c:v>0.75649305555555557</c:v>
                </c:pt>
                <c:pt idx="158">
                  <c:v>0.75650462962962961</c:v>
                </c:pt>
                <c:pt idx="159">
                  <c:v>0.75650462962962961</c:v>
                </c:pt>
                <c:pt idx="160">
                  <c:v>0.75651620370370365</c:v>
                </c:pt>
                <c:pt idx="161">
                  <c:v>0.75651620370370365</c:v>
                </c:pt>
                <c:pt idx="162">
                  <c:v>0.7565277777777778</c:v>
                </c:pt>
                <c:pt idx="163">
                  <c:v>0.7565277777777778</c:v>
                </c:pt>
                <c:pt idx="164">
                  <c:v>0.75653935185185184</c:v>
                </c:pt>
                <c:pt idx="165">
                  <c:v>0.75653935185185184</c:v>
                </c:pt>
                <c:pt idx="166">
                  <c:v>0.75655092592592588</c:v>
                </c:pt>
                <c:pt idx="167">
                  <c:v>0.75655092592592588</c:v>
                </c:pt>
                <c:pt idx="168">
                  <c:v>0.75656250000000003</c:v>
                </c:pt>
                <c:pt idx="169">
                  <c:v>0.75657407407407407</c:v>
                </c:pt>
                <c:pt idx="170">
                  <c:v>0.75657407407407407</c:v>
                </c:pt>
                <c:pt idx="171">
                  <c:v>0.7565856481481481</c:v>
                </c:pt>
                <c:pt idx="172">
                  <c:v>0.7565856481481481</c:v>
                </c:pt>
                <c:pt idx="173">
                  <c:v>0.75659722222222225</c:v>
                </c:pt>
                <c:pt idx="174">
                  <c:v>0.75659722222222225</c:v>
                </c:pt>
                <c:pt idx="175">
                  <c:v>0.75660879629629629</c:v>
                </c:pt>
                <c:pt idx="176">
                  <c:v>0.75660879629629629</c:v>
                </c:pt>
                <c:pt idx="177">
                  <c:v>0.75662037037037033</c:v>
                </c:pt>
                <c:pt idx="178">
                  <c:v>0.75662037037037033</c:v>
                </c:pt>
                <c:pt idx="179">
                  <c:v>0.75663194444444448</c:v>
                </c:pt>
                <c:pt idx="180">
                  <c:v>0.75663194444444448</c:v>
                </c:pt>
                <c:pt idx="181">
                  <c:v>0.75664351851851852</c:v>
                </c:pt>
                <c:pt idx="182">
                  <c:v>0.75664351851851852</c:v>
                </c:pt>
                <c:pt idx="183">
                  <c:v>0.75665509259259256</c:v>
                </c:pt>
                <c:pt idx="184">
                  <c:v>0.75666666666666671</c:v>
                </c:pt>
                <c:pt idx="185">
                  <c:v>0.75666666666666671</c:v>
                </c:pt>
                <c:pt idx="186">
                  <c:v>0.75667824074074075</c:v>
                </c:pt>
                <c:pt idx="187">
                  <c:v>0.75667824074074075</c:v>
                </c:pt>
                <c:pt idx="188">
                  <c:v>0.75668981481481479</c:v>
                </c:pt>
                <c:pt idx="189">
                  <c:v>0.75668981481481479</c:v>
                </c:pt>
                <c:pt idx="190">
                  <c:v>0.75670138888888894</c:v>
                </c:pt>
                <c:pt idx="191">
                  <c:v>0.75670138888888894</c:v>
                </c:pt>
                <c:pt idx="192">
                  <c:v>0.75671296296296298</c:v>
                </c:pt>
                <c:pt idx="193">
                  <c:v>0.75671296296296298</c:v>
                </c:pt>
                <c:pt idx="194">
                  <c:v>0.75672453703703701</c:v>
                </c:pt>
                <c:pt idx="195">
                  <c:v>0.75672453703703701</c:v>
                </c:pt>
                <c:pt idx="196">
                  <c:v>0.75673611111111116</c:v>
                </c:pt>
                <c:pt idx="197">
                  <c:v>0.75673611111111116</c:v>
                </c:pt>
                <c:pt idx="198">
                  <c:v>0.7567476851851852</c:v>
                </c:pt>
                <c:pt idx="199">
                  <c:v>0.7567476851851852</c:v>
                </c:pt>
                <c:pt idx="200">
                  <c:v>0.75675925925925924</c:v>
                </c:pt>
                <c:pt idx="201">
                  <c:v>0.75675925925925924</c:v>
                </c:pt>
                <c:pt idx="202">
                  <c:v>0.75677083333333328</c:v>
                </c:pt>
                <c:pt idx="203">
                  <c:v>0.75678240740740743</c:v>
                </c:pt>
                <c:pt idx="204">
                  <c:v>0.75678240740740743</c:v>
                </c:pt>
                <c:pt idx="205">
                  <c:v>0.75679398148148147</c:v>
                </c:pt>
                <c:pt idx="206">
                  <c:v>0.75679398148148147</c:v>
                </c:pt>
                <c:pt idx="207">
                  <c:v>0.75680555555555551</c:v>
                </c:pt>
                <c:pt idx="208">
                  <c:v>0.75680555555555551</c:v>
                </c:pt>
                <c:pt idx="209">
                  <c:v>0.75681712962962966</c:v>
                </c:pt>
                <c:pt idx="210">
                  <c:v>0.75681712962962966</c:v>
                </c:pt>
                <c:pt idx="211">
                  <c:v>0.7568287037037037</c:v>
                </c:pt>
                <c:pt idx="212">
                  <c:v>0.7568287037037037</c:v>
                </c:pt>
                <c:pt idx="213">
                  <c:v>0.75684027777777774</c:v>
                </c:pt>
                <c:pt idx="214">
                  <c:v>0.75684027777777774</c:v>
                </c:pt>
                <c:pt idx="215">
                  <c:v>0.75685185185185189</c:v>
                </c:pt>
                <c:pt idx="216">
                  <c:v>0.75685185185185189</c:v>
                </c:pt>
                <c:pt idx="217">
                  <c:v>0.75686342592592593</c:v>
                </c:pt>
                <c:pt idx="218">
                  <c:v>0.75687499999999996</c:v>
                </c:pt>
                <c:pt idx="219">
                  <c:v>0.75687499999999996</c:v>
                </c:pt>
                <c:pt idx="220">
                  <c:v>0.75688657407407411</c:v>
                </c:pt>
                <c:pt idx="221">
                  <c:v>0.75688657407407411</c:v>
                </c:pt>
                <c:pt idx="222">
                  <c:v>0.75689814814814815</c:v>
                </c:pt>
                <c:pt idx="223">
                  <c:v>0.75689814814814815</c:v>
                </c:pt>
                <c:pt idx="224">
                  <c:v>0.75690972222222219</c:v>
                </c:pt>
                <c:pt idx="225">
                  <c:v>0.75690972222222219</c:v>
                </c:pt>
                <c:pt idx="226">
                  <c:v>0.75692129629629634</c:v>
                </c:pt>
                <c:pt idx="227">
                  <c:v>0.75692129629629634</c:v>
                </c:pt>
                <c:pt idx="228">
                  <c:v>0.75693287037037038</c:v>
                </c:pt>
                <c:pt idx="229">
                  <c:v>0.75693287037037038</c:v>
                </c:pt>
                <c:pt idx="230">
                  <c:v>0.75694444444444442</c:v>
                </c:pt>
                <c:pt idx="231">
                  <c:v>0.75694444444444442</c:v>
                </c:pt>
                <c:pt idx="232">
                  <c:v>0.75695601851851857</c:v>
                </c:pt>
                <c:pt idx="233">
                  <c:v>0.75696759259259261</c:v>
                </c:pt>
                <c:pt idx="234">
                  <c:v>0.75696759259259261</c:v>
                </c:pt>
                <c:pt idx="235">
                  <c:v>0.75697916666666665</c:v>
                </c:pt>
                <c:pt idx="236">
                  <c:v>0.75697916666666665</c:v>
                </c:pt>
                <c:pt idx="237">
                  <c:v>0.75699074074074069</c:v>
                </c:pt>
                <c:pt idx="238">
                  <c:v>0.75699074074074069</c:v>
                </c:pt>
                <c:pt idx="239">
                  <c:v>0.75700231481481484</c:v>
                </c:pt>
                <c:pt idx="240">
                  <c:v>0.75700231481481484</c:v>
                </c:pt>
                <c:pt idx="241">
                  <c:v>0.75701388888888888</c:v>
                </c:pt>
                <c:pt idx="242">
                  <c:v>0.75701388888888888</c:v>
                </c:pt>
                <c:pt idx="243">
                  <c:v>0.75702546296296291</c:v>
                </c:pt>
                <c:pt idx="244">
                  <c:v>0.75702546296296291</c:v>
                </c:pt>
                <c:pt idx="245">
                  <c:v>0.75703703703703706</c:v>
                </c:pt>
                <c:pt idx="246">
                  <c:v>0.75703703703703706</c:v>
                </c:pt>
                <c:pt idx="247">
                  <c:v>0.7570486111111111</c:v>
                </c:pt>
                <c:pt idx="248">
                  <c:v>0.7570486111111111</c:v>
                </c:pt>
                <c:pt idx="249">
                  <c:v>0.75706018518518514</c:v>
                </c:pt>
                <c:pt idx="250">
                  <c:v>0.75707175925925929</c:v>
                </c:pt>
                <c:pt idx="251">
                  <c:v>0.75707175925925929</c:v>
                </c:pt>
                <c:pt idx="252">
                  <c:v>0.75708333333333333</c:v>
                </c:pt>
                <c:pt idx="253">
                  <c:v>0.75708333333333333</c:v>
                </c:pt>
                <c:pt idx="254">
                  <c:v>0.75709490740740737</c:v>
                </c:pt>
                <c:pt idx="255">
                  <c:v>0.75709490740740737</c:v>
                </c:pt>
                <c:pt idx="256">
                  <c:v>0.75710648148148152</c:v>
                </c:pt>
                <c:pt idx="257">
                  <c:v>0.75710648148148152</c:v>
                </c:pt>
                <c:pt idx="258">
                  <c:v>0.75711805555555556</c:v>
                </c:pt>
                <c:pt idx="259">
                  <c:v>0.75711805555555556</c:v>
                </c:pt>
                <c:pt idx="260">
                  <c:v>0.7571296296296296</c:v>
                </c:pt>
                <c:pt idx="261">
                  <c:v>0.7571296296296296</c:v>
                </c:pt>
                <c:pt idx="262">
                  <c:v>0.75714120370370375</c:v>
                </c:pt>
                <c:pt idx="263">
                  <c:v>0.75714120370370375</c:v>
                </c:pt>
                <c:pt idx="264">
                  <c:v>0.75715277777777779</c:v>
                </c:pt>
                <c:pt idx="265">
                  <c:v>0.75715277777777779</c:v>
                </c:pt>
                <c:pt idx="266">
                  <c:v>0.75716435185185182</c:v>
                </c:pt>
                <c:pt idx="267">
                  <c:v>0.75717592592592597</c:v>
                </c:pt>
                <c:pt idx="268">
                  <c:v>0.75717592592592597</c:v>
                </c:pt>
                <c:pt idx="269">
                  <c:v>0.75718750000000001</c:v>
                </c:pt>
                <c:pt idx="270">
                  <c:v>0.75718750000000001</c:v>
                </c:pt>
                <c:pt idx="271">
                  <c:v>0.75719907407407405</c:v>
                </c:pt>
                <c:pt idx="272">
                  <c:v>0.75719907407407405</c:v>
                </c:pt>
                <c:pt idx="273">
                  <c:v>0.7572106481481482</c:v>
                </c:pt>
                <c:pt idx="274">
                  <c:v>0.7572106481481482</c:v>
                </c:pt>
                <c:pt idx="275">
                  <c:v>0.75722222222222224</c:v>
                </c:pt>
                <c:pt idx="276">
                  <c:v>0.75722222222222224</c:v>
                </c:pt>
                <c:pt idx="277">
                  <c:v>0.75723379629629628</c:v>
                </c:pt>
                <c:pt idx="278">
                  <c:v>0.75723379629629628</c:v>
                </c:pt>
                <c:pt idx="279">
                  <c:v>0.75724537037037032</c:v>
                </c:pt>
                <c:pt idx="280">
                  <c:v>0.75724537037037032</c:v>
                </c:pt>
                <c:pt idx="281">
                  <c:v>0.75725694444444447</c:v>
                </c:pt>
                <c:pt idx="282">
                  <c:v>0.75725694444444447</c:v>
                </c:pt>
                <c:pt idx="283">
                  <c:v>0.75726851851851851</c:v>
                </c:pt>
                <c:pt idx="284">
                  <c:v>0.75728009259259255</c:v>
                </c:pt>
                <c:pt idx="285">
                  <c:v>0.75728009259259255</c:v>
                </c:pt>
                <c:pt idx="286">
                  <c:v>0.7572916666666667</c:v>
                </c:pt>
                <c:pt idx="287">
                  <c:v>0.7572916666666667</c:v>
                </c:pt>
                <c:pt idx="288">
                  <c:v>0.75730324074074074</c:v>
                </c:pt>
                <c:pt idx="289">
                  <c:v>0.75730324074074074</c:v>
                </c:pt>
                <c:pt idx="290">
                  <c:v>0.75731481481481477</c:v>
                </c:pt>
                <c:pt idx="291">
                  <c:v>0.75731481481481477</c:v>
                </c:pt>
                <c:pt idx="292">
                  <c:v>0.75732638888888892</c:v>
                </c:pt>
                <c:pt idx="293">
                  <c:v>0.75732638888888892</c:v>
                </c:pt>
                <c:pt idx="294">
                  <c:v>0.75733796296296296</c:v>
                </c:pt>
                <c:pt idx="295">
                  <c:v>0.75733796296296296</c:v>
                </c:pt>
                <c:pt idx="296">
                  <c:v>0.757349537037037</c:v>
                </c:pt>
                <c:pt idx="297">
                  <c:v>0.757349537037037</c:v>
                </c:pt>
                <c:pt idx="298">
                  <c:v>0.75736111111111115</c:v>
                </c:pt>
                <c:pt idx="299">
                  <c:v>0.75736111111111115</c:v>
                </c:pt>
                <c:pt idx="300">
                  <c:v>0.75737268518518519</c:v>
                </c:pt>
                <c:pt idx="301">
                  <c:v>0.75738425925925923</c:v>
                </c:pt>
                <c:pt idx="302">
                  <c:v>0.75738425925925923</c:v>
                </c:pt>
                <c:pt idx="303">
                  <c:v>0.75739583333333338</c:v>
                </c:pt>
                <c:pt idx="304">
                  <c:v>0.75739583333333338</c:v>
                </c:pt>
                <c:pt idx="305">
                  <c:v>0.75740740740740742</c:v>
                </c:pt>
                <c:pt idx="306">
                  <c:v>0.75740740740740742</c:v>
                </c:pt>
                <c:pt idx="307">
                  <c:v>0.75741898148148146</c:v>
                </c:pt>
                <c:pt idx="308">
                  <c:v>0.75741898148148146</c:v>
                </c:pt>
                <c:pt idx="309">
                  <c:v>0.75743055555555561</c:v>
                </c:pt>
                <c:pt idx="310">
                  <c:v>0.75743055555555561</c:v>
                </c:pt>
                <c:pt idx="311">
                  <c:v>0.75744212962962965</c:v>
                </c:pt>
                <c:pt idx="312">
                  <c:v>0.75744212962962965</c:v>
                </c:pt>
                <c:pt idx="313">
                  <c:v>0.75745370370370368</c:v>
                </c:pt>
                <c:pt idx="314">
                  <c:v>0.75745370370370368</c:v>
                </c:pt>
                <c:pt idx="315">
                  <c:v>0.75746527777777772</c:v>
                </c:pt>
                <c:pt idx="316">
                  <c:v>0.75747685185185187</c:v>
                </c:pt>
                <c:pt idx="317">
                  <c:v>0.75747685185185187</c:v>
                </c:pt>
                <c:pt idx="318">
                  <c:v>0.75748842592592591</c:v>
                </c:pt>
                <c:pt idx="319">
                  <c:v>0.75748842592592591</c:v>
                </c:pt>
                <c:pt idx="320">
                  <c:v>0.75749999999999995</c:v>
                </c:pt>
                <c:pt idx="321">
                  <c:v>0.75749999999999995</c:v>
                </c:pt>
                <c:pt idx="322">
                  <c:v>0.7575115740740741</c:v>
                </c:pt>
                <c:pt idx="323">
                  <c:v>0.7575115740740741</c:v>
                </c:pt>
                <c:pt idx="324">
                  <c:v>0.75752314814814814</c:v>
                </c:pt>
                <c:pt idx="325">
                  <c:v>0.75752314814814814</c:v>
                </c:pt>
                <c:pt idx="326">
                  <c:v>0.75753472222222218</c:v>
                </c:pt>
                <c:pt idx="327">
                  <c:v>0.75753472222222218</c:v>
                </c:pt>
                <c:pt idx="328">
                  <c:v>0.75754629629629633</c:v>
                </c:pt>
                <c:pt idx="329">
                  <c:v>0.75754629629629633</c:v>
                </c:pt>
                <c:pt idx="330">
                  <c:v>0.75755787037037037</c:v>
                </c:pt>
                <c:pt idx="331">
                  <c:v>0.75755787037037037</c:v>
                </c:pt>
                <c:pt idx="332">
                  <c:v>0.75756944444444441</c:v>
                </c:pt>
                <c:pt idx="333">
                  <c:v>0.75758101851851856</c:v>
                </c:pt>
                <c:pt idx="334">
                  <c:v>0.75758101851851856</c:v>
                </c:pt>
                <c:pt idx="335">
                  <c:v>0.7575925925925926</c:v>
                </c:pt>
                <c:pt idx="336">
                  <c:v>0.7575925925925926</c:v>
                </c:pt>
                <c:pt idx="337">
                  <c:v>0.75760416666666663</c:v>
                </c:pt>
                <c:pt idx="338">
                  <c:v>0.75760416666666663</c:v>
                </c:pt>
                <c:pt idx="339">
                  <c:v>0.75761574074074078</c:v>
                </c:pt>
                <c:pt idx="340">
                  <c:v>0.75761574074074078</c:v>
                </c:pt>
                <c:pt idx="341">
                  <c:v>0.75762731481481482</c:v>
                </c:pt>
                <c:pt idx="342">
                  <c:v>0.75762731481481482</c:v>
                </c:pt>
                <c:pt idx="343">
                  <c:v>0.75763888888888886</c:v>
                </c:pt>
                <c:pt idx="344">
                  <c:v>0.75763888888888886</c:v>
                </c:pt>
                <c:pt idx="345">
                  <c:v>0.75765046296296301</c:v>
                </c:pt>
                <c:pt idx="346">
                  <c:v>0.75765046296296301</c:v>
                </c:pt>
                <c:pt idx="347">
                  <c:v>0.75766203703703705</c:v>
                </c:pt>
                <c:pt idx="348">
                  <c:v>0.75767361111111109</c:v>
                </c:pt>
                <c:pt idx="349">
                  <c:v>0.75767361111111109</c:v>
                </c:pt>
                <c:pt idx="350">
                  <c:v>0.75768518518518524</c:v>
                </c:pt>
                <c:pt idx="351">
                  <c:v>0.75768518518518524</c:v>
                </c:pt>
                <c:pt idx="352">
                  <c:v>0.75769675925925928</c:v>
                </c:pt>
                <c:pt idx="353">
                  <c:v>0.75769675925925928</c:v>
                </c:pt>
                <c:pt idx="354">
                  <c:v>0.75770833333333332</c:v>
                </c:pt>
                <c:pt idx="355">
                  <c:v>0.75770833333333332</c:v>
                </c:pt>
                <c:pt idx="356">
                  <c:v>0.75771990740740736</c:v>
                </c:pt>
                <c:pt idx="357">
                  <c:v>0.75771990740740736</c:v>
                </c:pt>
                <c:pt idx="358">
                  <c:v>0.75773148148148151</c:v>
                </c:pt>
                <c:pt idx="359">
                  <c:v>0.75773148148148151</c:v>
                </c:pt>
                <c:pt idx="360">
                  <c:v>0.75774305555555554</c:v>
                </c:pt>
                <c:pt idx="361">
                  <c:v>0.75774305555555554</c:v>
                </c:pt>
                <c:pt idx="362">
                  <c:v>0.75775462962962958</c:v>
                </c:pt>
                <c:pt idx="363">
                  <c:v>0.75775462962962958</c:v>
                </c:pt>
                <c:pt idx="364">
                  <c:v>0.75776620370370373</c:v>
                </c:pt>
                <c:pt idx="365">
                  <c:v>0.75777777777777777</c:v>
                </c:pt>
                <c:pt idx="366">
                  <c:v>0.75777777777777777</c:v>
                </c:pt>
                <c:pt idx="367">
                  <c:v>0.75778935185185181</c:v>
                </c:pt>
                <c:pt idx="368">
                  <c:v>0.75778935185185181</c:v>
                </c:pt>
                <c:pt idx="369">
                  <c:v>0.75780092592592596</c:v>
                </c:pt>
                <c:pt idx="370">
                  <c:v>0.75780092592592596</c:v>
                </c:pt>
                <c:pt idx="371">
                  <c:v>0.7578125</c:v>
                </c:pt>
                <c:pt idx="372">
                  <c:v>0.7578125</c:v>
                </c:pt>
                <c:pt idx="373">
                  <c:v>0.75782407407407404</c:v>
                </c:pt>
                <c:pt idx="374">
                  <c:v>0.75782407407407404</c:v>
                </c:pt>
                <c:pt idx="375">
                  <c:v>0.75783564814814819</c:v>
                </c:pt>
                <c:pt idx="376">
                  <c:v>0.75783564814814819</c:v>
                </c:pt>
                <c:pt idx="377">
                  <c:v>0.75784722222222223</c:v>
                </c:pt>
                <c:pt idx="378">
                  <c:v>0.75784722222222223</c:v>
                </c:pt>
                <c:pt idx="379">
                  <c:v>0.75785879629629627</c:v>
                </c:pt>
                <c:pt idx="380">
                  <c:v>0.75787037037037042</c:v>
                </c:pt>
                <c:pt idx="381">
                  <c:v>0.75787037037037042</c:v>
                </c:pt>
                <c:pt idx="382">
                  <c:v>0.75788194444444446</c:v>
                </c:pt>
                <c:pt idx="383">
                  <c:v>0.75788194444444446</c:v>
                </c:pt>
                <c:pt idx="384">
                  <c:v>0.75789351851851849</c:v>
                </c:pt>
                <c:pt idx="385">
                  <c:v>0.75789351851851849</c:v>
                </c:pt>
                <c:pt idx="386">
                  <c:v>0.75790509259259264</c:v>
                </c:pt>
                <c:pt idx="387">
                  <c:v>0.75790509259259264</c:v>
                </c:pt>
                <c:pt idx="388">
                  <c:v>0.75791666666666668</c:v>
                </c:pt>
                <c:pt idx="389">
                  <c:v>0.75791666666666668</c:v>
                </c:pt>
                <c:pt idx="390">
                  <c:v>0.75792824074074072</c:v>
                </c:pt>
                <c:pt idx="391">
                  <c:v>0.75792824074074072</c:v>
                </c:pt>
                <c:pt idx="392">
                  <c:v>0.75793981481481476</c:v>
                </c:pt>
                <c:pt idx="393">
                  <c:v>0.75793981481481476</c:v>
                </c:pt>
                <c:pt idx="394">
                  <c:v>0.75795138888888891</c:v>
                </c:pt>
                <c:pt idx="395">
                  <c:v>0.75795138888888891</c:v>
                </c:pt>
                <c:pt idx="396">
                  <c:v>0.75796296296296295</c:v>
                </c:pt>
                <c:pt idx="397">
                  <c:v>0.75797453703703699</c:v>
                </c:pt>
                <c:pt idx="398">
                  <c:v>0.75797453703703699</c:v>
                </c:pt>
                <c:pt idx="399">
                  <c:v>0.75798611111111114</c:v>
                </c:pt>
                <c:pt idx="400">
                  <c:v>0.75798611111111114</c:v>
                </c:pt>
                <c:pt idx="401">
                  <c:v>0.75799768518518518</c:v>
                </c:pt>
                <c:pt idx="402">
                  <c:v>0.75799768518518518</c:v>
                </c:pt>
                <c:pt idx="403">
                  <c:v>0.75800925925925922</c:v>
                </c:pt>
                <c:pt idx="404">
                  <c:v>0.75800925925925922</c:v>
                </c:pt>
                <c:pt idx="405">
                  <c:v>0.75802083333333337</c:v>
                </c:pt>
                <c:pt idx="406">
                  <c:v>0.75802083333333337</c:v>
                </c:pt>
                <c:pt idx="407">
                  <c:v>0.7580324074074074</c:v>
                </c:pt>
                <c:pt idx="408">
                  <c:v>0.7580324074074074</c:v>
                </c:pt>
                <c:pt idx="409">
                  <c:v>0.75804398148148144</c:v>
                </c:pt>
                <c:pt idx="410">
                  <c:v>0.75805555555555559</c:v>
                </c:pt>
                <c:pt idx="411">
                  <c:v>0.75805555555555559</c:v>
                </c:pt>
                <c:pt idx="412">
                  <c:v>0.75806712962962963</c:v>
                </c:pt>
                <c:pt idx="413">
                  <c:v>0.75806712962962963</c:v>
                </c:pt>
                <c:pt idx="414">
                  <c:v>0.75807870370370367</c:v>
                </c:pt>
                <c:pt idx="415">
                  <c:v>0.75807870370370367</c:v>
                </c:pt>
                <c:pt idx="416">
                  <c:v>0.75809027777777782</c:v>
                </c:pt>
                <c:pt idx="417">
                  <c:v>0.75809027777777782</c:v>
                </c:pt>
                <c:pt idx="418">
                  <c:v>0.75810185185185186</c:v>
                </c:pt>
                <c:pt idx="419">
                  <c:v>0.75810185185185186</c:v>
                </c:pt>
                <c:pt idx="420">
                  <c:v>0.7581134259259259</c:v>
                </c:pt>
                <c:pt idx="421">
                  <c:v>0.7581134259259259</c:v>
                </c:pt>
                <c:pt idx="422">
                  <c:v>0.75812500000000005</c:v>
                </c:pt>
                <c:pt idx="423">
                  <c:v>0.75812500000000005</c:v>
                </c:pt>
                <c:pt idx="424">
                  <c:v>0.75813657407407409</c:v>
                </c:pt>
                <c:pt idx="425">
                  <c:v>0.75813657407407409</c:v>
                </c:pt>
                <c:pt idx="426">
                  <c:v>0.75814814814814813</c:v>
                </c:pt>
                <c:pt idx="427">
                  <c:v>0.75815972222222228</c:v>
                </c:pt>
                <c:pt idx="428">
                  <c:v>0.75815972222222228</c:v>
                </c:pt>
                <c:pt idx="429">
                  <c:v>0.75817129629629632</c:v>
                </c:pt>
                <c:pt idx="430">
                  <c:v>0.75817129629629632</c:v>
                </c:pt>
                <c:pt idx="431">
                  <c:v>0.75818287037037035</c:v>
                </c:pt>
                <c:pt idx="432">
                  <c:v>0.75818287037037035</c:v>
                </c:pt>
                <c:pt idx="433">
                  <c:v>0.75819444444444439</c:v>
                </c:pt>
                <c:pt idx="434">
                  <c:v>0.75819444444444439</c:v>
                </c:pt>
                <c:pt idx="435">
                  <c:v>0.75820601851851854</c:v>
                </c:pt>
                <c:pt idx="436">
                  <c:v>0.75820601851851854</c:v>
                </c:pt>
                <c:pt idx="437">
                  <c:v>0.75821759259259258</c:v>
                </c:pt>
                <c:pt idx="438">
                  <c:v>0.75821759259259258</c:v>
                </c:pt>
                <c:pt idx="439">
                  <c:v>0.75822916666666662</c:v>
                </c:pt>
                <c:pt idx="440">
                  <c:v>0.75822916666666662</c:v>
                </c:pt>
                <c:pt idx="441">
                  <c:v>0.75824074074074077</c:v>
                </c:pt>
                <c:pt idx="442">
                  <c:v>0.75825231481481481</c:v>
                </c:pt>
                <c:pt idx="443">
                  <c:v>0.75825231481481481</c:v>
                </c:pt>
                <c:pt idx="444">
                  <c:v>0.75826388888888885</c:v>
                </c:pt>
                <c:pt idx="445">
                  <c:v>0.75826388888888885</c:v>
                </c:pt>
                <c:pt idx="446">
                  <c:v>0.758275462962963</c:v>
                </c:pt>
                <c:pt idx="447">
                  <c:v>0.758275462962963</c:v>
                </c:pt>
                <c:pt idx="448">
                  <c:v>0.75828703703703704</c:v>
                </c:pt>
                <c:pt idx="449">
                  <c:v>0.75828703703703704</c:v>
                </c:pt>
                <c:pt idx="450">
                  <c:v>0.75829861111111108</c:v>
                </c:pt>
                <c:pt idx="451">
                  <c:v>0.75829861111111108</c:v>
                </c:pt>
                <c:pt idx="452">
                  <c:v>0.75831018518518523</c:v>
                </c:pt>
                <c:pt idx="453">
                  <c:v>0.75831018518518523</c:v>
                </c:pt>
                <c:pt idx="454">
                  <c:v>0.75832175925925926</c:v>
                </c:pt>
                <c:pt idx="455">
                  <c:v>0.75832175925925926</c:v>
                </c:pt>
                <c:pt idx="456">
                  <c:v>0.7583333333333333</c:v>
                </c:pt>
                <c:pt idx="457">
                  <c:v>0.7583333333333333</c:v>
                </c:pt>
                <c:pt idx="458">
                  <c:v>0.75834490740740745</c:v>
                </c:pt>
                <c:pt idx="459">
                  <c:v>0.75835648148148149</c:v>
                </c:pt>
                <c:pt idx="460">
                  <c:v>0.75835648148148149</c:v>
                </c:pt>
                <c:pt idx="461">
                  <c:v>0.75836805555555553</c:v>
                </c:pt>
                <c:pt idx="462">
                  <c:v>0.75836805555555553</c:v>
                </c:pt>
                <c:pt idx="463">
                  <c:v>0.75837962962962968</c:v>
                </c:pt>
                <c:pt idx="464">
                  <c:v>0.75837962962962968</c:v>
                </c:pt>
                <c:pt idx="465">
                  <c:v>0.75839120370370372</c:v>
                </c:pt>
                <c:pt idx="466">
                  <c:v>0.75839120370370372</c:v>
                </c:pt>
                <c:pt idx="467">
                  <c:v>0.75840277777777776</c:v>
                </c:pt>
                <c:pt idx="468">
                  <c:v>0.75840277777777776</c:v>
                </c:pt>
                <c:pt idx="469">
                  <c:v>0.7584143518518518</c:v>
                </c:pt>
                <c:pt idx="470">
                  <c:v>0.7584143518518518</c:v>
                </c:pt>
                <c:pt idx="471">
                  <c:v>0.75842592592592595</c:v>
                </c:pt>
                <c:pt idx="472">
                  <c:v>0.75842592592592595</c:v>
                </c:pt>
                <c:pt idx="473">
                  <c:v>0.75843749999999999</c:v>
                </c:pt>
                <c:pt idx="474">
                  <c:v>0.75843749999999999</c:v>
                </c:pt>
                <c:pt idx="475">
                  <c:v>0.75844907407407403</c:v>
                </c:pt>
                <c:pt idx="476">
                  <c:v>0.75846064814814818</c:v>
                </c:pt>
                <c:pt idx="477">
                  <c:v>0.75846064814814818</c:v>
                </c:pt>
                <c:pt idx="478">
                  <c:v>0.75847222222222221</c:v>
                </c:pt>
                <c:pt idx="479">
                  <c:v>0.75847222222222221</c:v>
                </c:pt>
                <c:pt idx="480">
                  <c:v>0.75848379629629625</c:v>
                </c:pt>
                <c:pt idx="481">
                  <c:v>0.75848379629629625</c:v>
                </c:pt>
                <c:pt idx="482">
                  <c:v>0.7584953703703704</c:v>
                </c:pt>
                <c:pt idx="483">
                  <c:v>0.7584953703703704</c:v>
                </c:pt>
                <c:pt idx="484">
                  <c:v>0.75850694444444444</c:v>
                </c:pt>
                <c:pt idx="485">
                  <c:v>0.75850694444444444</c:v>
                </c:pt>
                <c:pt idx="486">
                  <c:v>0.75851851851851848</c:v>
                </c:pt>
                <c:pt idx="487">
                  <c:v>0.75851851851851848</c:v>
                </c:pt>
                <c:pt idx="488">
                  <c:v>0.75853009259259263</c:v>
                </c:pt>
                <c:pt idx="489">
                  <c:v>0.75853009259259263</c:v>
                </c:pt>
                <c:pt idx="490">
                  <c:v>0.75854166666666667</c:v>
                </c:pt>
                <c:pt idx="491">
                  <c:v>0.75855324074074071</c:v>
                </c:pt>
                <c:pt idx="492">
                  <c:v>0.75855324074074071</c:v>
                </c:pt>
                <c:pt idx="493">
                  <c:v>0.75856481481481486</c:v>
                </c:pt>
                <c:pt idx="494">
                  <c:v>0.75856481481481486</c:v>
                </c:pt>
                <c:pt idx="495">
                  <c:v>0.7585763888888889</c:v>
                </c:pt>
                <c:pt idx="496">
                  <c:v>0.7585763888888889</c:v>
                </c:pt>
                <c:pt idx="497">
                  <c:v>0.75858796296296294</c:v>
                </c:pt>
                <c:pt idx="498">
                  <c:v>0.75858796296296294</c:v>
                </c:pt>
                <c:pt idx="499">
                  <c:v>0.75859953703703709</c:v>
                </c:pt>
                <c:pt idx="500">
                  <c:v>0.75859953703703709</c:v>
                </c:pt>
                <c:pt idx="501">
                  <c:v>0.75861111111111112</c:v>
                </c:pt>
                <c:pt idx="502">
                  <c:v>0.75861111111111112</c:v>
                </c:pt>
                <c:pt idx="503">
                  <c:v>0.75862268518518516</c:v>
                </c:pt>
                <c:pt idx="504">
                  <c:v>0.75862268518518516</c:v>
                </c:pt>
                <c:pt idx="505">
                  <c:v>0.75863425925925931</c:v>
                </c:pt>
                <c:pt idx="506">
                  <c:v>0.75863425925925931</c:v>
                </c:pt>
                <c:pt idx="507">
                  <c:v>0.75864583333333335</c:v>
                </c:pt>
                <c:pt idx="508">
                  <c:v>0.75865740740740739</c:v>
                </c:pt>
                <c:pt idx="509">
                  <c:v>0.75865740740740739</c:v>
                </c:pt>
                <c:pt idx="510">
                  <c:v>0.75866898148148143</c:v>
                </c:pt>
                <c:pt idx="511">
                  <c:v>0.75866898148148143</c:v>
                </c:pt>
                <c:pt idx="512">
                  <c:v>0.75868055555555558</c:v>
                </c:pt>
                <c:pt idx="513">
                  <c:v>0.75868055555555558</c:v>
                </c:pt>
                <c:pt idx="514">
                  <c:v>0.75869212962962962</c:v>
                </c:pt>
                <c:pt idx="515">
                  <c:v>0.75869212962962962</c:v>
                </c:pt>
                <c:pt idx="516">
                  <c:v>0.75870370370370366</c:v>
                </c:pt>
                <c:pt idx="517">
                  <c:v>0.75870370370370366</c:v>
                </c:pt>
                <c:pt idx="518">
                  <c:v>0.75871527777777781</c:v>
                </c:pt>
                <c:pt idx="519">
                  <c:v>0.75871527777777781</c:v>
                </c:pt>
                <c:pt idx="520">
                  <c:v>0.75872685185185185</c:v>
                </c:pt>
                <c:pt idx="521">
                  <c:v>0.75872685185185185</c:v>
                </c:pt>
                <c:pt idx="522">
                  <c:v>0.75873842592592589</c:v>
                </c:pt>
                <c:pt idx="523">
                  <c:v>0.75875000000000004</c:v>
                </c:pt>
                <c:pt idx="524">
                  <c:v>0.75875000000000004</c:v>
                </c:pt>
                <c:pt idx="525">
                  <c:v>0.75876157407407407</c:v>
                </c:pt>
                <c:pt idx="526">
                  <c:v>0.75876157407407407</c:v>
                </c:pt>
                <c:pt idx="527">
                  <c:v>0.75877314814814811</c:v>
                </c:pt>
                <c:pt idx="528">
                  <c:v>0.75877314814814811</c:v>
                </c:pt>
                <c:pt idx="529">
                  <c:v>0.75878472222222226</c:v>
                </c:pt>
                <c:pt idx="530">
                  <c:v>0.75878472222222226</c:v>
                </c:pt>
                <c:pt idx="531">
                  <c:v>0.7587962962962963</c:v>
                </c:pt>
                <c:pt idx="532">
                  <c:v>0.7587962962962963</c:v>
                </c:pt>
                <c:pt idx="533">
                  <c:v>0.75880787037037034</c:v>
                </c:pt>
                <c:pt idx="534">
                  <c:v>0.75880787037037034</c:v>
                </c:pt>
                <c:pt idx="535">
                  <c:v>0.75881944444444449</c:v>
                </c:pt>
                <c:pt idx="536">
                  <c:v>0.75883101851851853</c:v>
                </c:pt>
                <c:pt idx="537">
                  <c:v>0.75883101851851853</c:v>
                </c:pt>
                <c:pt idx="538">
                  <c:v>0.75884259259259257</c:v>
                </c:pt>
                <c:pt idx="539">
                  <c:v>0.75884259259259257</c:v>
                </c:pt>
                <c:pt idx="540">
                  <c:v>0.75885416666666672</c:v>
                </c:pt>
                <c:pt idx="541">
                  <c:v>0.75885416666666672</c:v>
                </c:pt>
                <c:pt idx="542">
                  <c:v>0.75886574074074076</c:v>
                </c:pt>
                <c:pt idx="543">
                  <c:v>0.75886574074074076</c:v>
                </c:pt>
                <c:pt idx="544">
                  <c:v>0.7588773148148148</c:v>
                </c:pt>
                <c:pt idx="545">
                  <c:v>0.7588773148148148</c:v>
                </c:pt>
                <c:pt idx="546">
                  <c:v>0.75888888888888884</c:v>
                </c:pt>
                <c:pt idx="547">
                  <c:v>0.75888888888888884</c:v>
                </c:pt>
                <c:pt idx="548">
                  <c:v>0.75890046296296299</c:v>
                </c:pt>
                <c:pt idx="549">
                  <c:v>0.75890046296296299</c:v>
                </c:pt>
                <c:pt idx="550">
                  <c:v>0.75891203703703702</c:v>
                </c:pt>
                <c:pt idx="551">
                  <c:v>0.75891203703703702</c:v>
                </c:pt>
                <c:pt idx="552">
                  <c:v>0.75892361111111106</c:v>
                </c:pt>
                <c:pt idx="553">
                  <c:v>0.75892361111111106</c:v>
                </c:pt>
                <c:pt idx="554">
                  <c:v>0.75893518518518521</c:v>
                </c:pt>
                <c:pt idx="555">
                  <c:v>0.75893518518518521</c:v>
                </c:pt>
                <c:pt idx="556">
                  <c:v>0.75894675925925925</c:v>
                </c:pt>
                <c:pt idx="557">
                  <c:v>0.75894675925925925</c:v>
                </c:pt>
                <c:pt idx="558">
                  <c:v>0.75895833333333329</c:v>
                </c:pt>
                <c:pt idx="559">
                  <c:v>0.75896990740740744</c:v>
                </c:pt>
                <c:pt idx="560">
                  <c:v>0.75896990740740744</c:v>
                </c:pt>
                <c:pt idx="561">
                  <c:v>0.75898148148148148</c:v>
                </c:pt>
                <c:pt idx="562">
                  <c:v>0.75898148148148148</c:v>
                </c:pt>
                <c:pt idx="563">
                  <c:v>0.75899305555555552</c:v>
                </c:pt>
                <c:pt idx="564">
                  <c:v>0.75899305555555552</c:v>
                </c:pt>
                <c:pt idx="565">
                  <c:v>0.75900462962962967</c:v>
                </c:pt>
                <c:pt idx="566">
                  <c:v>0.75900462962962967</c:v>
                </c:pt>
                <c:pt idx="567">
                  <c:v>0.75901620370370371</c:v>
                </c:pt>
                <c:pt idx="568">
                  <c:v>0.75901620370370371</c:v>
                </c:pt>
                <c:pt idx="569">
                  <c:v>0.75902777777777775</c:v>
                </c:pt>
                <c:pt idx="570">
                  <c:v>0.75902777777777775</c:v>
                </c:pt>
                <c:pt idx="571">
                  <c:v>0.7590393518518519</c:v>
                </c:pt>
                <c:pt idx="572">
                  <c:v>0.7590393518518519</c:v>
                </c:pt>
                <c:pt idx="573">
                  <c:v>0.75905092592592593</c:v>
                </c:pt>
                <c:pt idx="574">
                  <c:v>0.75905092592592593</c:v>
                </c:pt>
                <c:pt idx="575">
                  <c:v>0.75906249999999997</c:v>
                </c:pt>
                <c:pt idx="576">
                  <c:v>0.75907407407407412</c:v>
                </c:pt>
                <c:pt idx="577">
                  <c:v>0.75907407407407412</c:v>
                </c:pt>
                <c:pt idx="578">
                  <c:v>0.75908564814814816</c:v>
                </c:pt>
                <c:pt idx="579">
                  <c:v>0.75908564814814816</c:v>
                </c:pt>
                <c:pt idx="580">
                  <c:v>0.7590972222222222</c:v>
                </c:pt>
                <c:pt idx="581">
                  <c:v>0.7590972222222222</c:v>
                </c:pt>
                <c:pt idx="582">
                  <c:v>0.75910879629629635</c:v>
                </c:pt>
                <c:pt idx="583">
                  <c:v>0.75910879629629635</c:v>
                </c:pt>
                <c:pt idx="584">
                  <c:v>0.75912037037037039</c:v>
                </c:pt>
                <c:pt idx="585">
                  <c:v>0.75912037037037039</c:v>
                </c:pt>
                <c:pt idx="586">
                  <c:v>0.75913194444444443</c:v>
                </c:pt>
                <c:pt idx="587">
                  <c:v>0.75913194444444443</c:v>
                </c:pt>
                <c:pt idx="588">
                  <c:v>0.75914351851851847</c:v>
                </c:pt>
                <c:pt idx="589">
                  <c:v>0.75914351851851847</c:v>
                </c:pt>
                <c:pt idx="590">
                  <c:v>0.75915509259259262</c:v>
                </c:pt>
                <c:pt idx="591">
                  <c:v>0.75915509259259262</c:v>
                </c:pt>
                <c:pt idx="592">
                  <c:v>0.75916666666666666</c:v>
                </c:pt>
                <c:pt idx="593">
                  <c:v>0.75916666666666666</c:v>
                </c:pt>
                <c:pt idx="594">
                  <c:v>0.7591782407407407</c:v>
                </c:pt>
                <c:pt idx="595">
                  <c:v>0.7591782407407407</c:v>
                </c:pt>
                <c:pt idx="596">
                  <c:v>0.75918981481481485</c:v>
                </c:pt>
                <c:pt idx="597">
                  <c:v>0.75920138888888888</c:v>
                </c:pt>
                <c:pt idx="598">
                  <c:v>0.75920138888888888</c:v>
                </c:pt>
                <c:pt idx="599">
                  <c:v>0.75921296296296292</c:v>
                </c:pt>
                <c:pt idx="600">
                  <c:v>0.75921296296296292</c:v>
                </c:pt>
                <c:pt idx="601">
                  <c:v>0.75922453703703707</c:v>
                </c:pt>
                <c:pt idx="602">
                  <c:v>0.75922453703703707</c:v>
                </c:pt>
                <c:pt idx="603">
                  <c:v>0.75923611111111111</c:v>
                </c:pt>
                <c:pt idx="604">
                  <c:v>0.75923611111111111</c:v>
                </c:pt>
                <c:pt idx="605">
                  <c:v>0.75924768518518515</c:v>
                </c:pt>
                <c:pt idx="606">
                  <c:v>0.75924768518518515</c:v>
                </c:pt>
                <c:pt idx="607">
                  <c:v>0.7592592592592593</c:v>
                </c:pt>
                <c:pt idx="608">
                  <c:v>0.7592592592592593</c:v>
                </c:pt>
                <c:pt idx="609">
                  <c:v>0.75927083333333334</c:v>
                </c:pt>
                <c:pt idx="610">
                  <c:v>0.75927083333333334</c:v>
                </c:pt>
                <c:pt idx="611">
                  <c:v>0.75928240740740738</c:v>
                </c:pt>
                <c:pt idx="612">
                  <c:v>0.75929398148148153</c:v>
                </c:pt>
                <c:pt idx="613">
                  <c:v>0.75929398148148153</c:v>
                </c:pt>
                <c:pt idx="614">
                  <c:v>0.75930555555555557</c:v>
                </c:pt>
                <c:pt idx="615">
                  <c:v>0.75930555555555557</c:v>
                </c:pt>
                <c:pt idx="616">
                  <c:v>0.75931712962962961</c:v>
                </c:pt>
                <c:pt idx="617">
                  <c:v>0.75931712962962961</c:v>
                </c:pt>
                <c:pt idx="618">
                  <c:v>0.75932870370370376</c:v>
                </c:pt>
                <c:pt idx="619">
                  <c:v>0.75932870370370376</c:v>
                </c:pt>
                <c:pt idx="620">
                  <c:v>0.75934027777777779</c:v>
                </c:pt>
                <c:pt idx="621">
                  <c:v>0.75934027777777779</c:v>
                </c:pt>
                <c:pt idx="622">
                  <c:v>0.75935185185185183</c:v>
                </c:pt>
                <c:pt idx="623">
                  <c:v>0.75935185185185183</c:v>
                </c:pt>
                <c:pt idx="624">
                  <c:v>0.75936342592592587</c:v>
                </c:pt>
                <c:pt idx="625">
                  <c:v>0.75936342592592587</c:v>
                </c:pt>
                <c:pt idx="626">
                  <c:v>0.75937500000000002</c:v>
                </c:pt>
                <c:pt idx="627">
                  <c:v>0.75937500000000002</c:v>
                </c:pt>
                <c:pt idx="628">
                  <c:v>0.75938657407407406</c:v>
                </c:pt>
                <c:pt idx="629">
                  <c:v>0.75938657407407406</c:v>
                </c:pt>
                <c:pt idx="630">
                  <c:v>0.7593981481481481</c:v>
                </c:pt>
                <c:pt idx="631">
                  <c:v>0.75940972222222225</c:v>
                </c:pt>
                <c:pt idx="632">
                  <c:v>0.75940972222222225</c:v>
                </c:pt>
                <c:pt idx="633">
                  <c:v>0.75942129629629629</c:v>
                </c:pt>
                <c:pt idx="634">
                  <c:v>0.75942129629629629</c:v>
                </c:pt>
                <c:pt idx="635">
                  <c:v>0.75943287037037033</c:v>
                </c:pt>
                <c:pt idx="636">
                  <c:v>0.75943287037037033</c:v>
                </c:pt>
                <c:pt idx="637">
                  <c:v>0.75944444444444448</c:v>
                </c:pt>
                <c:pt idx="638">
                  <c:v>0.75944444444444448</c:v>
                </c:pt>
                <c:pt idx="639">
                  <c:v>0.75945601851851852</c:v>
                </c:pt>
                <c:pt idx="640">
                  <c:v>0.75945601851851852</c:v>
                </c:pt>
                <c:pt idx="641">
                  <c:v>0.75946759259259256</c:v>
                </c:pt>
                <c:pt idx="642">
                  <c:v>0.75946759259259256</c:v>
                </c:pt>
                <c:pt idx="643">
                  <c:v>0.75947916666666671</c:v>
                </c:pt>
                <c:pt idx="644">
                  <c:v>0.75947916666666671</c:v>
                </c:pt>
                <c:pt idx="645">
                  <c:v>0.75949074074074074</c:v>
                </c:pt>
                <c:pt idx="646">
                  <c:v>0.75949074074074074</c:v>
                </c:pt>
                <c:pt idx="647">
                  <c:v>0.75950231481481478</c:v>
                </c:pt>
                <c:pt idx="648">
                  <c:v>0.75951388888888893</c:v>
                </c:pt>
                <c:pt idx="649">
                  <c:v>0.75951388888888893</c:v>
                </c:pt>
                <c:pt idx="650">
                  <c:v>0.75952546296296297</c:v>
                </c:pt>
                <c:pt idx="651">
                  <c:v>0.75952546296296297</c:v>
                </c:pt>
                <c:pt idx="652">
                  <c:v>0.75953703703703701</c:v>
                </c:pt>
                <c:pt idx="653">
                  <c:v>0.75953703703703701</c:v>
                </c:pt>
                <c:pt idx="654">
                  <c:v>0.75954861111111116</c:v>
                </c:pt>
                <c:pt idx="655">
                  <c:v>0.75954861111111116</c:v>
                </c:pt>
                <c:pt idx="656">
                  <c:v>0.7595601851851852</c:v>
                </c:pt>
                <c:pt idx="657">
                  <c:v>0.7595601851851852</c:v>
                </c:pt>
                <c:pt idx="658">
                  <c:v>0.75957175925925924</c:v>
                </c:pt>
                <c:pt idx="659">
                  <c:v>0.75957175925925924</c:v>
                </c:pt>
                <c:pt idx="660">
                  <c:v>0.75958333333333339</c:v>
                </c:pt>
                <c:pt idx="661">
                  <c:v>0.75958333333333339</c:v>
                </c:pt>
                <c:pt idx="662">
                  <c:v>0.75959490740740743</c:v>
                </c:pt>
                <c:pt idx="663">
                  <c:v>0.75960648148148147</c:v>
                </c:pt>
                <c:pt idx="664">
                  <c:v>0.75960648148148147</c:v>
                </c:pt>
                <c:pt idx="665">
                  <c:v>0.7596180555555555</c:v>
                </c:pt>
                <c:pt idx="666">
                  <c:v>0.7596180555555555</c:v>
                </c:pt>
                <c:pt idx="667">
                  <c:v>0.75962962962962965</c:v>
                </c:pt>
                <c:pt idx="668">
                  <c:v>0.75962962962962965</c:v>
                </c:pt>
                <c:pt idx="669">
                  <c:v>0.75964120370370369</c:v>
                </c:pt>
                <c:pt idx="670">
                  <c:v>0.75964120370370369</c:v>
                </c:pt>
                <c:pt idx="671">
                  <c:v>0.75965277777777773</c:v>
                </c:pt>
                <c:pt idx="672">
                  <c:v>0.75965277777777773</c:v>
                </c:pt>
                <c:pt idx="673">
                  <c:v>0.75966435185185188</c:v>
                </c:pt>
                <c:pt idx="674">
                  <c:v>0.75966435185185188</c:v>
                </c:pt>
                <c:pt idx="675">
                  <c:v>0.75967592592592592</c:v>
                </c:pt>
                <c:pt idx="676">
                  <c:v>0.75967592592592592</c:v>
                </c:pt>
                <c:pt idx="677">
                  <c:v>0.75968749999999996</c:v>
                </c:pt>
                <c:pt idx="678">
                  <c:v>0.75968749999999996</c:v>
                </c:pt>
                <c:pt idx="679">
                  <c:v>0.75969907407407411</c:v>
                </c:pt>
                <c:pt idx="680">
                  <c:v>0.75971064814814815</c:v>
                </c:pt>
                <c:pt idx="681">
                  <c:v>0.75971064814814815</c:v>
                </c:pt>
                <c:pt idx="682">
                  <c:v>0.75972222222222219</c:v>
                </c:pt>
                <c:pt idx="683">
                  <c:v>0.75972222222222219</c:v>
                </c:pt>
                <c:pt idx="684">
                  <c:v>0.75973379629629634</c:v>
                </c:pt>
                <c:pt idx="685">
                  <c:v>0.75973379629629634</c:v>
                </c:pt>
                <c:pt idx="686">
                  <c:v>0.75974537037037038</c:v>
                </c:pt>
                <c:pt idx="687">
                  <c:v>0.75974537037037038</c:v>
                </c:pt>
                <c:pt idx="688">
                  <c:v>0.75975694444444442</c:v>
                </c:pt>
                <c:pt idx="689">
                  <c:v>0.75975694444444442</c:v>
                </c:pt>
                <c:pt idx="690">
                  <c:v>0.75976851851851857</c:v>
                </c:pt>
                <c:pt idx="691">
                  <c:v>0.75976851851851857</c:v>
                </c:pt>
                <c:pt idx="692">
                  <c:v>0.7597800925925926</c:v>
                </c:pt>
                <c:pt idx="693">
                  <c:v>0.7597800925925926</c:v>
                </c:pt>
                <c:pt idx="694">
                  <c:v>0.75979166666666664</c:v>
                </c:pt>
                <c:pt idx="695">
                  <c:v>0.75979166666666664</c:v>
                </c:pt>
                <c:pt idx="696">
                  <c:v>0.75980324074074079</c:v>
                </c:pt>
                <c:pt idx="697">
                  <c:v>0.75981481481481483</c:v>
                </c:pt>
                <c:pt idx="698">
                  <c:v>0.75981481481481483</c:v>
                </c:pt>
                <c:pt idx="699">
                  <c:v>0.75982638888888887</c:v>
                </c:pt>
                <c:pt idx="700">
                  <c:v>0.75982638888888887</c:v>
                </c:pt>
                <c:pt idx="701">
                  <c:v>0.75983796296296291</c:v>
                </c:pt>
                <c:pt idx="702">
                  <c:v>0.75983796296296291</c:v>
                </c:pt>
                <c:pt idx="703">
                  <c:v>0.75984953703703706</c:v>
                </c:pt>
                <c:pt idx="704">
                  <c:v>0.75984953703703706</c:v>
                </c:pt>
                <c:pt idx="705">
                  <c:v>0.7598611111111111</c:v>
                </c:pt>
                <c:pt idx="706">
                  <c:v>0.7598611111111111</c:v>
                </c:pt>
                <c:pt idx="707">
                  <c:v>0.75987268518518514</c:v>
                </c:pt>
                <c:pt idx="708">
                  <c:v>0.75987268518518514</c:v>
                </c:pt>
                <c:pt idx="709">
                  <c:v>0.75988425925925929</c:v>
                </c:pt>
                <c:pt idx="710">
                  <c:v>0.75988425925925929</c:v>
                </c:pt>
                <c:pt idx="711">
                  <c:v>0.75989583333333333</c:v>
                </c:pt>
                <c:pt idx="712">
                  <c:v>0.75989583333333333</c:v>
                </c:pt>
                <c:pt idx="713">
                  <c:v>0.75990740740740736</c:v>
                </c:pt>
                <c:pt idx="714">
                  <c:v>0.75991898148148151</c:v>
                </c:pt>
                <c:pt idx="715">
                  <c:v>0.75991898148148151</c:v>
                </c:pt>
                <c:pt idx="716">
                  <c:v>0.75993055555555555</c:v>
                </c:pt>
                <c:pt idx="717">
                  <c:v>0.75993055555555555</c:v>
                </c:pt>
                <c:pt idx="718">
                  <c:v>0.75994212962962959</c:v>
                </c:pt>
                <c:pt idx="719">
                  <c:v>0.75994212962962959</c:v>
                </c:pt>
                <c:pt idx="720">
                  <c:v>0.75995370370370374</c:v>
                </c:pt>
                <c:pt idx="721">
                  <c:v>0.75995370370370374</c:v>
                </c:pt>
                <c:pt idx="722">
                  <c:v>0.75996527777777778</c:v>
                </c:pt>
                <c:pt idx="723">
                  <c:v>0.75996527777777778</c:v>
                </c:pt>
                <c:pt idx="724">
                  <c:v>0.75997685185185182</c:v>
                </c:pt>
                <c:pt idx="725">
                  <c:v>0.75997685185185182</c:v>
                </c:pt>
                <c:pt idx="726">
                  <c:v>0.75998842592592597</c:v>
                </c:pt>
                <c:pt idx="727">
                  <c:v>0.75998842592592597</c:v>
                </c:pt>
                <c:pt idx="728">
                  <c:v>0.76</c:v>
                </c:pt>
                <c:pt idx="729">
                  <c:v>0.76001157407407405</c:v>
                </c:pt>
                <c:pt idx="730">
                  <c:v>0.76001157407407405</c:v>
                </c:pt>
                <c:pt idx="731">
                  <c:v>0.7600231481481482</c:v>
                </c:pt>
                <c:pt idx="732">
                  <c:v>0.7600231481481482</c:v>
                </c:pt>
                <c:pt idx="733">
                  <c:v>0.76003472222222224</c:v>
                </c:pt>
                <c:pt idx="734">
                  <c:v>0.76003472222222224</c:v>
                </c:pt>
                <c:pt idx="735">
                  <c:v>0.76004629629629628</c:v>
                </c:pt>
                <c:pt idx="736">
                  <c:v>0.76004629629629628</c:v>
                </c:pt>
                <c:pt idx="737">
                  <c:v>0.76005787037037043</c:v>
                </c:pt>
                <c:pt idx="738">
                  <c:v>0.76005787037037043</c:v>
                </c:pt>
                <c:pt idx="739">
                  <c:v>0.76006944444444446</c:v>
                </c:pt>
                <c:pt idx="740">
                  <c:v>0.76006944444444446</c:v>
                </c:pt>
                <c:pt idx="741">
                  <c:v>0.7600810185185185</c:v>
                </c:pt>
                <c:pt idx="742">
                  <c:v>0.7600810185185185</c:v>
                </c:pt>
                <c:pt idx="743">
                  <c:v>0.76009259259259254</c:v>
                </c:pt>
                <c:pt idx="744">
                  <c:v>0.76010416666666669</c:v>
                </c:pt>
                <c:pt idx="745">
                  <c:v>0.76010416666666669</c:v>
                </c:pt>
                <c:pt idx="746">
                  <c:v>0.76011574074074073</c:v>
                </c:pt>
                <c:pt idx="747">
                  <c:v>0.76011574074074073</c:v>
                </c:pt>
                <c:pt idx="748">
                  <c:v>0.76012731481481477</c:v>
                </c:pt>
                <c:pt idx="749">
                  <c:v>0.76012731481481477</c:v>
                </c:pt>
                <c:pt idx="750">
                  <c:v>0.76013888888888892</c:v>
                </c:pt>
                <c:pt idx="751">
                  <c:v>0.76013888888888892</c:v>
                </c:pt>
                <c:pt idx="752">
                  <c:v>0.76015046296296296</c:v>
                </c:pt>
                <c:pt idx="753">
                  <c:v>0.76015046296296296</c:v>
                </c:pt>
                <c:pt idx="754">
                  <c:v>0.760162037037037</c:v>
                </c:pt>
                <c:pt idx="755">
                  <c:v>0.760162037037037</c:v>
                </c:pt>
                <c:pt idx="756">
                  <c:v>0.76017361111111115</c:v>
                </c:pt>
                <c:pt idx="757">
                  <c:v>0.76017361111111115</c:v>
                </c:pt>
                <c:pt idx="758">
                  <c:v>0.76018518518518519</c:v>
                </c:pt>
                <c:pt idx="759">
                  <c:v>0.76019675925925922</c:v>
                </c:pt>
                <c:pt idx="760">
                  <c:v>0.76019675925925922</c:v>
                </c:pt>
                <c:pt idx="761">
                  <c:v>0.76020833333333337</c:v>
                </c:pt>
                <c:pt idx="762">
                  <c:v>0.76020833333333337</c:v>
                </c:pt>
                <c:pt idx="763">
                  <c:v>0.76021990740740741</c:v>
                </c:pt>
                <c:pt idx="764">
                  <c:v>0.76021990740740741</c:v>
                </c:pt>
                <c:pt idx="765">
                  <c:v>0.76023148148148145</c:v>
                </c:pt>
                <c:pt idx="766">
                  <c:v>0.76023148148148145</c:v>
                </c:pt>
                <c:pt idx="767">
                  <c:v>0.7602430555555556</c:v>
                </c:pt>
                <c:pt idx="768">
                  <c:v>0.7602430555555556</c:v>
                </c:pt>
                <c:pt idx="769">
                  <c:v>0.76025462962962964</c:v>
                </c:pt>
                <c:pt idx="770">
                  <c:v>0.76025462962962964</c:v>
                </c:pt>
                <c:pt idx="771">
                  <c:v>0.76026620370370368</c:v>
                </c:pt>
                <c:pt idx="772">
                  <c:v>0.76026620370370368</c:v>
                </c:pt>
                <c:pt idx="773">
                  <c:v>0.76027777777777783</c:v>
                </c:pt>
                <c:pt idx="774">
                  <c:v>0.76027777777777783</c:v>
                </c:pt>
                <c:pt idx="775">
                  <c:v>0.76028935185185187</c:v>
                </c:pt>
                <c:pt idx="776">
                  <c:v>0.76030092592592591</c:v>
                </c:pt>
                <c:pt idx="777">
                  <c:v>0.76030092592592591</c:v>
                </c:pt>
                <c:pt idx="778">
                  <c:v>0.76031249999999995</c:v>
                </c:pt>
                <c:pt idx="779">
                  <c:v>0.76031249999999995</c:v>
                </c:pt>
                <c:pt idx="780">
                  <c:v>0.7603240740740741</c:v>
                </c:pt>
                <c:pt idx="781">
                  <c:v>0.7603240740740741</c:v>
                </c:pt>
                <c:pt idx="782">
                  <c:v>0.76033564814814814</c:v>
                </c:pt>
                <c:pt idx="783">
                  <c:v>0.76033564814814814</c:v>
                </c:pt>
                <c:pt idx="784">
                  <c:v>0.76034722222222217</c:v>
                </c:pt>
                <c:pt idx="785">
                  <c:v>0.76034722222222217</c:v>
                </c:pt>
                <c:pt idx="786">
                  <c:v>0.76035879629629632</c:v>
                </c:pt>
                <c:pt idx="787">
                  <c:v>0.76035879629629632</c:v>
                </c:pt>
                <c:pt idx="788">
                  <c:v>0.76037037037037036</c:v>
                </c:pt>
                <c:pt idx="789">
                  <c:v>0.76037037037037036</c:v>
                </c:pt>
                <c:pt idx="790">
                  <c:v>0.7603819444444444</c:v>
                </c:pt>
                <c:pt idx="791">
                  <c:v>0.7603819444444444</c:v>
                </c:pt>
                <c:pt idx="792">
                  <c:v>0.76039351851851855</c:v>
                </c:pt>
                <c:pt idx="793">
                  <c:v>0.76040509259259259</c:v>
                </c:pt>
                <c:pt idx="794">
                  <c:v>0.76040509259259259</c:v>
                </c:pt>
                <c:pt idx="795">
                  <c:v>0.76041666666666663</c:v>
                </c:pt>
                <c:pt idx="796">
                  <c:v>0.76041666666666663</c:v>
                </c:pt>
                <c:pt idx="797">
                  <c:v>0.76042824074074078</c:v>
                </c:pt>
                <c:pt idx="798">
                  <c:v>0.76042824074074078</c:v>
                </c:pt>
                <c:pt idx="799">
                  <c:v>0.76043981481481482</c:v>
                </c:pt>
                <c:pt idx="800">
                  <c:v>0.76043981481481482</c:v>
                </c:pt>
                <c:pt idx="801">
                  <c:v>0.76045138888888886</c:v>
                </c:pt>
                <c:pt idx="802">
                  <c:v>0.76045138888888886</c:v>
                </c:pt>
                <c:pt idx="803">
                  <c:v>0.76046296296296301</c:v>
                </c:pt>
                <c:pt idx="804">
                  <c:v>0.76046296296296301</c:v>
                </c:pt>
                <c:pt idx="805">
                  <c:v>0.76047453703703705</c:v>
                </c:pt>
                <c:pt idx="806">
                  <c:v>0.76047453703703705</c:v>
                </c:pt>
                <c:pt idx="807">
                  <c:v>0.76048611111111108</c:v>
                </c:pt>
                <c:pt idx="808">
                  <c:v>0.76048611111111108</c:v>
                </c:pt>
                <c:pt idx="809">
                  <c:v>0.76049768518518523</c:v>
                </c:pt>
                <c:pt idx="810">
                  <c:v>0.76050925925925927</c:v>
                </c:pt>
                <c:pt idx="811">
                  <c:v>0.76050925925925927</c:v>
                </c:pt>
                <c:pt idx="812">
                  <c:v>0.76052083333333331</c:v>
                </c:pt>
                <c:pt idx="813">
                  <c:v>0.76052083333333331</c:v>
                </c:pt>
                <c:pt idx="814">
                  <c:v>0.76053240740740746</c:v>
                </c:pt>
                <c:pt idx="815">
                  <c:v>0.76053240740740746</c:v>
                </c:pt>
                <c:pt idx="816">
                  <c:v>0.7605439814814815</c:v>
                </c:pt>
                <c:pt idx="817">
                  <c:v>0.7605439814814815</c:v>
                </c:pt>
                <c:pt idx="818">
                  <c:v>0.76055555555555554</c:v>
                </c:pt>
                <c:pt idx="819">
                  <c:v>0.76055555555555554</c:v>
                </c:pt>
                <c:pt idx="820">
                  <c:v>0.76056712962962958</c:v>
                </c:pt>
                <c:pt idx="821">
                  <c:v>0.76056712962962958</c:v>
                </c:pt>
                <c:pt idx="822">
                  <c:v>0.76057870370370373</c:v>
                </c:pt>
                <c:pt idx="823">
                  <c:v>0.76057870370370373</c:v>
                </c:pt>
                <c:pt idx="824">
                  <c:v>0.76059027777777777</c:v>
                </c:pt>
                <c:pt idx="825">
                  <c:v>0.76059027777777777</c:v>
                </c:pt>
                <c:pt idx="826">
                  <c:v>0.76060185185185181</c:v>
                </c:pt>
                <c:pt idx="827">
                  <c:v>0.76060185185185181</c:v>
                </c:pt>
                <c:pt idx="828">
                  <c:v>0.76061342592592596</c:v>
                </c:pt>
                <c:pt idx="829">
                  <c:v>0.76061342592592596</c:v>
                </c:pt>
                <c:pt idx="830">
                  <c:v>0.760625</c:v>
                </c:pt>
                <c:pt idx="831">
                  <c:v>0.76063657407407403</c:v>
                </c:pt>
                <c:pt idx="832">
                  <c:v>0.76063657407407403</c:v>
                </c:pt>
                <c:pt idx="833">
                  <c:v>0.76064814814814818</c:v>
                </c:pt>
                <c:pt idx="834">
                  <c:v>0.76064814814814818</c:v>
                </c:pt>
                <c:pt idx="835">
                  <c:v>0.76065972222222222</c:v>
                </c:pt>
                <c:pt idx="836">
                  <c:v>0.76065972222222222</c:v>
                </c:pt>
                <c:pt idx="837">
                  <c:v>0.76067129629629626</c:v>
                </c:pt>
                <c:pt idx="838">
                  <c:v>0.76067129629629626</c:v>
                </c:pt>
                <c:pt idx="839">
                  <c:v>0.76068287037037041</c:v>
                </c:pt>
                <c:pt idx="840">
                  <c:v>0.76068287037037041</c:v>
                </c:pt>
                <c:pt idx="841">
                  <c:v>0.76069444444444445</c:v>
                </c:pt>
                <c:pt idx="842">
                  <c:v>0.76069444444444445</c:v>
                </c:pt>
                <c:pt idx="843">
                  <c:v>0.76070601851851849</c:v>
                </c:pt>
                <c:pt idx="844">
                  <c:v>0.76071759259259264</c:v>
                </c:pt>
                <c:pt idx="845">
                  <c:v>0.76071759259259264</c:v>
                </c:pt>
                <c:pt idx="846">
                  <c:v>0.76072916666666668</c:v>
                </c:pt>
                <c:pt idx="847">
                  <c:v>0.76072916666666668</c:v>
                </c:pt>
                <c:pt idx="848">
                  <c:v>0.76074074074074072</c:v>
                </c:pt>
                <c:pt idx="849">
                  <c:v>0.76074074074074072</c:v>
                </c:pt>
                <c:pt idx="850">
                  <c:v>0.76075231481481487</c:v>
                </c:pt>
                <c:pt idx="851">
                  <c:v>0.76075231481481487</c:v>
                </c:pt>
                <c:pt idx="852">
                  <c:v>0.76076388888888891</c:v>
                </c:pt>
                <c:pt idx="853">
                  <c:v>0.76076388888888891</c:v>
                </c:pt>
                <c:pt idx="854">
                  <c:v>0.76077546296296295</c:v>
                </c:pt>
                <c:pt idx="855">
                  <c:v>0.76077546296296295</c:v>
                </c:pt>
                <c:pt idx="856">
                  <c:v>0.76078703703703698</c:v>
                </c:pt>
                <c:pt idx="857">
                  <c:v>0.76078703703703698</c:v>
                </c:pt>
                <c:pt idx="858">
                  <c:v>0.76079861111111113</c:v>
                </c:pt>
                <c:pt idx="859">
                  <c:v>0.76079861111111113</c:v>
                </c:pt>
                <c:pt idx="860">
                  <c:v>0.76081018518518517</c:v>
                </c:pt>
                <c:pt idx="861">
                  <c:v>0.76082175925925921</c:v>
                </c:pt>
                <c:pt idx="862">
                  <c:v>0.76082175925925921</c:v>
                </c:pt>
                <c:pt idx="863">
                  <c:v>0.76083333333333336</c:v>
                </c:pt>
                <c:pt idx="864">
                  <c:v>0.76083333333333336</c:v>
                </c:pt>
                <c:pt idx="865">
                  <c:v>0.7608449074074074</c:v>
                </c:pt>
                <c:pt idx="866">
                  <c:v>0.7608449074074074</c:v>
                </c:pt>
                <c:pt idx="867">
                  <c:v>0.76085648148148144</c:v>
                </c:pt>
                <c:pt idx="868">
                  <c:v>0.76085648148148144</c:v>
                </c:pt>
                <c:pt idx="869">
                  <c:v>0.76086805555555559</c:v>
                </c:pt>
                <c:pt idx="870">
                  <c:v>0.76086805555555559</c:v>
                </c:pt>
                <c:pt idx="871">
                  <c:v>0.76087962962962963</c:v>
                </c:pt>
                <c:pt idx="872">
                  <c:v>0.76087962962962963</c:v>
                </c:pt>
                <c:pt idx="873">
                  <c:v>0.76089120370370367</c:v>
                </c:pt>
                <c:pt idx="874">
                  <c:v>0.76089120370370367</c:v>
                </c:pt>
                <c:pt idx="875">
                  <c:v>0.76090277777777782</c:v>
                </c:pt>
                <c:pt idx="876">
                  <c:v>0.76091435185185186</c:v>
                </c:pt>
                <c:pt idx="877">
                  <c:v>0.76091435185185186</c:v>
                </c:pt>
                <c:pt idx="878">
                  <c:v>0.76092592592592589</c:v>
                </c:pt>
                <c:pt idx="879">
                  <c:v>0.76092592592592589</c:v>
                </c:pt>
                <c:pt idx="880">
                  <c:v>0.76093750000000004</c:v>
                </c:pt>
                <c:pt idx="881">
                  <c:v>0.76093750000000004</c:v>
                </c:pt>
                <c:pt idx="882">
                  <c:v>0.76094907407407408</c:v>
                </c:pt>
                <c:pt idx="883">
                  <c:v>0.76094907407407408</c:v>
                </c:pt>
                <c:pt idx="884">
                  <c:v>0.76096064814814812</c:v>
                </c:pt>
                <c:pt idx="885">
                  <c:v>0.76096064814814812</c:v>
                </c:pt>
                <c:pt idx="886">
                  <c:v>0.76097222222222227</c:v>
                </c:pt>
                <c:pt idx="887">
                  <c:v>0.76097222222222227</c:v>
                </c:pt>
                <c:pt idx="888">
                  <c:v>0.76098379629629631</c:v>
                </c:pt>
                <c:pt idx="889">
                  <c:v>0.76098379629629631</c:v>
                </c:pt>
                <c:pt idx="890">
                  <c:v>0.76099537037037035</c:v>
                </c:pt>
                <c:pt idx="891">
                  <c:v>0.76099537037037035</c:v>
                </c:pt>
                <c:pt idx="892">
                  <c:v>0.7610069444444445</c:v>
                </c:pt>
                <c:pt idx="893">
                  <c:v>0.76101851851851854</c:v>
                </c:pt>
                <c:pt idx="894">
                  <c:v>0.76101851851851854</c:v>
                </c:pt>
                <c:pt idx="895">
                  <c:v>0.76103009259259258</c:v>
                </c:pt>
                <c:pt idx="896">
                  <c:v>0.76103009259259258</c:v>
                </c:pt>
                <c:pt idx="897">
                  <c:v>0.76104166666666662</c:v>
                </c:pt>
                <c:pt idx="898">
                  <c:v>0.76104166666666662</c:v>
                </c:pt>
                <c:pt idx="899">
                  <c:v>0.76105324074074077</c:v>
                </c:pt>
                <c:pt idx="900">
                  <c:v>0.76105324074074077</c:v>
                </c:pt>
                <c:pt idx="901">
                  <c:v>0.76106481481481481</c:v>
                </c:pt>
                <c:pt idx="902">
                  <c:v>0.76106481481481481</c:v>
                </c:pt>
                <c:pt idx="903">
                  <c:v>0.76107638888888884</c:v>
                </c:pt>
                <c:pt idx="904">
                  <c:v>0.76107638888888884</c:v>
                </c:pt>
                <c:pt idx="905">
                  <c:v>0.76108796296296299</c:v>
                </c:pt>
                <c:pt idx="906">
                  <c:v>0.76108796296296299</c:v>
                </c:pt>
                <c:pt idx="907">
                  <c:v>0.76109953703703703</c:v>
                </c:pt>
                <c:pt idx="908">
                  <c:v>0.76109953703703703</c:v>
                </c:pt>
                <c:pt idx="909">
                  <c:v>0.76111111111111107</c:v>
                </c:pt>
                <c:pt idx="910">
                  <c:v>0.76112268518518522</c:v>
                </c:pt>
                <c:pt idx="911">
                  <c:v>0.76112268518518522</c:v>
                </c:pt>
                <c:pt idx="912">
                  <c:v>0.76113425925925926</c:v>
                </c:pt>
                <c:pt idx="913">
                  <c:v>0.76113425925925926</c:v>
                </c:pt>
                <c:pt idx="914">
                  <c:v>0.7611458333333333</c:v>
                </c:pt>
                <c:pt idx="915">
                  <c:v>0.7611458333333333</c:v>
                </c:pt>
                <c:pt idx="916">
                  <c:v>0.76115740740740745</c:v>
                </c:pt>
                <c:pt idx="917">
                  <c:v>0.76115740740740745</c:v>
                </c:pt>
                <c:pt idx="918">
                  <c:v>0.76116898148148149</c:v>
                </c:pt>
                <c:pt idx="919">
                  <c:v>0.76116898148148149</c:v>
                </c:pt>
                <c:pt idx="920">
                  <c:v>0.76118055555555553</c:v>
                </c:pt>
                <c:pt idx="921">
                  <c:v>0.76118055555555553</c:v>
                </c:pt>
                <c:pt idx="922">
                  <c:v>0.76119212962962968</c:v>
                </c:pt>
                <c:pt idx="923">
                  <c:v>0.76119212962962968</c:v>
                </c:pt>
                <c:pt idx="924">
                  <c:v>0.76120370370370372</c:v>
                </c:pt>
                <c:pt idx="925">
                  <c:v>0.76121527777777775</c:v>
                </c:pt>
                <c:pt idx="926">
                  <c:v>0.76121527777777775</c:v>
                </c:pt>
                <c:pt idx="927">
                  <c:v>0.7612268518518519</c:v>
                </c:pt>
                <c:pt idx="928">
                  <c:v>0.7612268518518519</c:v>
                </c:pt>
                <c:pt idx="929">
                  <c:v>0.76123842592592594</c:v>
                </c:pt>
                <c:pt idx="930">
                  <c:v>0.76123842592592594</c:v>
                </c:pt>
                <c:pt idx="931">
                  <c:v>0.76124999999999998</c:v>
                </c:pt>
                <c:pt idx="932">
                  <c:v>0.76124999999999998</c:v>
                </c:pt>
                <c:pt idx="933">
                  <c:v>0.76126157407407402</c:v>
                </c:pt>
                <c:pt idx="934">
                  <c:v>0.76126157407407402</c:v>
                </c:pt>
                <c:pt idx="935">
                  <c:v>0.76127314814814817</c:v>
                </c:pt>
                <c:pt idx="936">
                  <c:v>0.76127314814814817</c:v>
                </c:pt>
                <c:pt idx="937">
                  <c:v>0.76128472222222221</c:v>
                </c:pt>
                <c:pt idx="938">
                  <c:v>0.76128472222222221</c:v>
                </c:pt>
                <c:pt idx="939">
                  <c:v>0.76129629629629625</c:v>
                </c:pt>
                <c:pt idx="940">
                  <c:v>0.7613078703703704</c:v>
                </c:pt>
                <c:pt idx="941">
                  <c:v>0.7613078703703704</c:v>
                </c:pt>
                <c:pt idx="942">
                  <c:v>0.76131944444444444</c:v>
                </c:pt>
                <c:pt idx="943">
                  <c:v>0.76131944444444444</c:v>
                </c:pt>
                <c:pt idx="944">
                  <c:v>0.76133101851851848</c:v>
                </c:pt>
                <c:pt idx="945">
                  <c:v>0.76133101851851848</c:v>
                </c:pt>
                <c:pt idx="946">
                  <c:v>0.76134259259259263</c:v>
                </c:pt>
                <c:pt idx="947">
                  <c:v>0.76134259259259263</c:v>
                </c:pt>
                <c:pt idx="948">
                  <c:v>0.76135416666666667</c:v>
                </c:pt>
                <c:pt idx="949">
                  <c:v>0.76135416666666667</c:v>
                </c:pt>
                <c:pt idx="950">
                  <c:v>0.7613657407407407</c:v>
                </c:pt>
                <c:pt idx="951">
                  <c:v>0.7613657407407407</c:v>
                </c:pt>
                <c:pt idx="952">
                  <c:v>0.76137731481481485</c:v>
                </c:pt>
                <c:pt idx="953">
                  <c:v>0.76137731481481485</c:v>
                </c:pt>
                <c:pt idx="954">
                  <c:v>0.76138888888888889</c:v>
                </c:pt>
                <c:pt idx="955">
                  <c:v>0.76138888888888889</c:v>
                </c:pt>
                <c:pt idx="956">
                  <c:v>0.76140046296296293</c:v>
                </c:pt>
                <c:pt idx="957">
                  <c:v>0.76140046296296293</c:v>
                </c:pt>
                <c:pt idx="958">
                  <c:v>0.76141203703703708</c:v>
                </c:pt>
                <c:pt idx="959">
                  <c:v>0.76142361111111112</c:v>
                </c:pt>
                <c:pt idx="960">
                  <c:v>0.76142361111111112</c:v>
                </c:pt>
                <c:pt idx="961">
                  <c:v>0.76143518518518516</c:v>
                </c:pt>
                <c:pt idx="962">
                  <c:v>0.76143518518518516</c:v>
                </c:pt>
                <c:pt idx="963">
                  <c:v>0.76144675925925931</c:v>
                </c:pt>
                <c:pt idx="964">
                  <c:v>0.76144675925925931</c:v>
                </c:pt>
                <c:pt idx="965">
                  <c:v>0.76145833333333335</c:v>
                </c:pt>
                <c:pt idx="966">
                  <c:v>0.76145833333333335</c:v>
                </c:pt>
                <c:pt idx="967">
                  <c:v>0.76146990740740739</c:v>
                </c:pt>
                <c:pt idx="968">
                  <c:v>0.76146990740740739</c:v>
                </c:pt>
                <c:pt idx="969">
                  <c:v>0.76148148148148154</c:v>
                </c:pt>
                <c:pt idx="970">
                  <c:v>0.76148148148148154</c:v>
                </c:pt>
                <c:pt idx="971">
                  <c:v>0.76149305555555558</c:v>
                </c:pt>
                <c:pt idx="972">
                  <c:v>0.76149305555555558</c:v>
                </c:pt>
                <c:pt idx="973">
                  <c:v>0.76150462962962961</c:v>
                </c:pt>
                <c:pt idx="974">
                  <c:v>0.76151620370370365</c:v>
                </c:pt>
                <c:pt idx="975">
                  <c:v>0.76151620370370365</c:v>
                </c:pt>
                <c:pt idx="976">
                  <c:v>0.7615277777777778</c:v>
                </c:pt>
                <c:pt idx="977">
                  <c:v>0.7615277777777778</c:v>
                </c:pt>
                <c:pt idx="978">
                  <c:v>0.76153935185185184</c:v>
                </c:pt>
                <c:pt idx="979">
                  <c:v>0.76153935185185184</c:v>
                </c:pt>
                <c:pt idx="980">
                  <c:v>0.76155092592592588</c:v>
                </c:pt>
                <c:pt idx="981">
                  <c:v>0.76155092592592588</c:v>
                </c:pt>
                <c:pt idx="982">
                  <c:v>0.76156250000000003</c:v>
                </c:pt>
                <c:pt idx="983">
                  <c:v>0.76156250000000003</c:v>
                </c:pt>
                <c:pt idx="984">
                  <c:v>0.76157407407407407</c:v>
                </c:pt>
                <c:pt idx="985">
                  <c:v>0.76157407407407407</c:v>
                </c:pt>
                <c:pt idx="986">
                  <c:v>0.76158564814814811</c:v>
                </c:pt>
                <c:pt idx="987">
                  <c:v>0.76158564814814811</c:v>
                </c:pt>
                <c:pt idx="988">
                  <c:v>0.76159722222222226</c:v>
                </c:pt>
                <c:pt idx="989">
                  <c:v>0.7616087962962963</c:v>
                </c:pt>
                <c:pt idx="990">
                  <c:v>0.7616087962962963</c:v>
                </c:pt>
                <c:pt idx="991">
                  <c:v>0.76162037037037034</c:v>
                </c:pt>
                <c:pt idx="992">
                  <c:v>0.76162037037037034</c:v>
                </c:pt>
                <c:pt idx="993">
                  <c:v>0.76163194444444449</c:v>
                </c:pt>
                <c:pt idx="994">
                  <c:v>0.76163194444444449</c:v>
                </c:pt>
                <c:pt idx="995">
                  <c:v>0.76164351851851853</c:v>
                </c:pt>
                <c:pt idx="996">
                  <c:v>0.76164351851851853</c:v>
                </c:pt>
                <c:pt idx="997">
                  <c:v>0.76165509259259256</c:v>
                </c:pt>
                <c:pt idx="998">
                  <c:v>0.76165509259259256</c:v>
                </c:pt>
                <c:pt idx="999">
                  <c:v>0.76166666666666671</c:v>
                </c:pt>
                <c:pt idx="1000">
                  <c:v>0.76166666666666671</c:v>
                </c:pt>
                <c:pt idx="1001">
                  <c:v>0.76167824074074075</c:v>
                </c:pt>
                <c:pt idx="1002">
                  <c:v>0.76167824074074075</c:v>
                </c:pt>
                <c:pt idx="1003">
                  <c:v>0.76168981481481479</c:v>
                </c:pt>
                <c:pt idx="1004">
                  <c:v>0.76170138888888894</c:v>
                </c:pt>
                <c:pt idx="1005">
                  <c:v>0.76170138888888894</c:v>
                </c:pt>
                <c:pt idx="1006">
                  <c:v>0.76171296296296298</c:v>
                </c:pt>
                <c:pt idx="1007">
                  <c:v>0.76171296296296298</c:v>
                </c:pt>
                <c:pt idx="1008">
                  <c:v>0.76172453703703702</c:v>
                </c:pt>
                <c:pt idx="1009">
                  <c:v>0.76172453703703702</c:v>
                </c:pt>
                <c:pt idx="1010">
                  <c:v>0.76173611111111106</c:v>
                </c:pt>
                <c:pt idx="1011">
                  <c:v>0.76173611111111106</c:v>
                </c:pt>
                <c:pt idx="1012">
                  <c:v>0.76174768518518521</c:v>
                </c:pt>
                <c:pt idx="1013">
                  <c:v>0.76174768518518521</c:v>
                </c:pt>
                <c:pt idx="1014">
                  <c:v>0.76175925925925925</c:v>
                </c:pt>
                <c:pt idx="1015">
                  <c:v>0.76175925925925925</c:v>
                </c:pt>
                <c:pt idx="1016">
                  <c:v>0.76177083333333329</c:v>
                </c:pt>
                <c:pt idx="1017">
                  <c:v>0.76177083333333329</c:v>
                </c:pt>
                <c:pt idx="1018">
                  <c:v>0.76178240740740744</c:v>
                </c:pt>
                <c:pt idx="1019">
                  <c:v>0.76178240740740744</c:v>
                </c:pt>
                <c:pt idx="1020">
                  <c:v>0.76179398148148147</c:v>
                </c:pt>
                <c:pt idx="1021">
                  <c:v>0.76179398148148147</c:v>
                </c:pt>
                <c:pt idx="1022">
                  <c:v>0.76180555555555551</c:v>
                </c:pt>
                <c:pt idx="1023">
                  <c:v>0.76181712962962966</c:v>
                </c:pt>
                <c:pt idx="1024">
                  <c:v>0.76181712962962966</c:v>
                </c:pt>
                <c:pt idx="1025">
                  <c:v>0.7618287037037037</c:v>
                </c:pt>
                <c:pt idx="1026">
                  <c:v>0.7618287037037037</c:v>
                </c:pt>
                <c:pt idx="1027">
                  <c:v>0.76184027777777774</c:v>
                </c:pt>
                <c:pt idx="1028">
                  <c:v>0.76184027777777774</c:v>
                </c:pt>
                <c:pt idx="1029">
                  <c:v>0.76185185185185189</c:v>
                </c:pt>
                <c:pt idx="1030">
                  <c:v>0.76185185185185189</c:v>
                </c:pt>
                <c:pt idx="1031">
                  <c:v>0.76186342592592593</c:v>
                </c:pt>
                <c:pt idx="1032">
                  <c:v>0.76186342592592593</c:v>
                </c:pt>
                <c:pt idx="1033">
                  <c:v>0.76187499999999997</c:v>
                </c:pt>
                <c:pt idx="1034">
                  <c:v>0.76187499999999997</c:v>
                </c:pt>
                <c:pt idx="1035">
                  <c:v>0.76188657407407412</c:v>
                </c:pt>
                <c:pt idx="1036">
                  <c:v>0.76188657407407412</c:v>
                </c:pt>
                <c:pt idx="1037">
                  <c:v>0.76189814814814816</c:v>
                </c:pt>
                <c:pt idx="1038">
                  <c:v>0.7619097222222222</c:v>
                </c:pt>
                <c:pt idx="1039">
                  <c:v>0.7619097222222222</c:v>
                </c:pt>
                <c:pt idx="1040">
                  <c:v>0.76192129629629635</c:v>
                </c:pt>
                <c:pt idx="1041">
                  <c:v>0.76192129629629635</c:v>
                </c:pt>
                <c:pt idx="1042">
                  <c:v>0.76193287037037039</c:v>
                </c:pt>
                <c:pt idx="1043">
                  <c:v>0.76193287037037039</c:v>
                </c:pt>
                <c:pt idx="1044">
                  <c:v>0.76194444444444442</c:v>
                </c:pt>
                <c:pt idx="1045">
                  <c:v>0.76194444444444442</c:v>
                </c:pt>
                <c:pt idx="1046">
                  <c:v>0.76195601851851846</c:v>
                </c:pt>
                <c:pt idx="1047">
                  <c:v>0.76195601851851846</c:v>
                </c:pt>
                <c:pt idx="1048">
                  <c:v>0.76196759259259261</c:v>
                </c:pt>
                <c:pt idx="1049">
                  <c:v>0.76196759259259261</c:v>
                </c:pt>
                <c:pt idx="1050">
                  <c:v>0.76197916666666665</c:v>
                </c:pt>
                <c:pt idx="1051">
                  <c:v>0.76197916666666665</c:v>
                </c:pt>
                <c:pt idx="1052">
                  <c:v>0.76199074074074069</c:v>
                </c:pt>
                <c:pt idx="1053">
                  <c:v>0.76199074074074069</c:v>
                </c:pt>
                <c:pt idx="1054">
                  <c:v>0.76200231481481484</c:v>
                </c:pt>
                <c:pt idx="1055">
                  <c:v>0.76201388888888888</c:v>
                </c:pt>
                <c:pt idx="1056">
                  <c:v>0.76201388888888888</c:v>
                </c:pt>
                <c:pt idx="1057">
                  <c:v>0.76202546296296292</c:v>
                </c:pt>
                <c:pt idx="1058">
                  <c:v>0.76202546296296292</c:v>
                </c:pt>
                <c:pt idx="1059">
                  <c:v>0.76203703703703707</c:v>
                </c:pt>
                <c:pt idx="1060">
                  <c:v>0.76203703703703707</c:v>
                </c:pt>
                <c:pt idx="1061">
                  <c:v>0.76204861111111111</c:v>
                </c:pt>
                <c:pt idx="1062">
                  <c:v>0.76204861111111111</c:v>
                </c:pt>
                <c:pt idx="1063">
                  <c:v>0.76206018518518515</c:v>
                </c:pt>
                <c:pt idx="1064">
                  <c:v>0.76206018518518515</c:v>
                </c:pt>
                <c:pt idx="1065">
                  <c:v>0.7620717592592593</c:v>
                </c:pt>
                <c:pt idx="1066">
                  <c:v>0.7620717592592593</c:v>
                </c:pt>
                <c:pt idx="1067">
                  <c:v>0.76208333333333333</c:v>
                </c:pt>
                <c:pt idx="1068">
                  <c:v>0.76208333333333333</c:v>
                </c:pt>
                <c:pt idx="1069">
                  <c:v>0.76209490740740737</c:v>
                </c:pt>
                <c:pt idx="1070">
                  <c:v>0.76209490740740737</c:v>
                </c:pt>
                <c:pt idx="1071">
                  <c:v>0.76210648148148152</c:v>
                </c:pt>
                <c:pt idx="1072">
                  <c:v>0.76211805555555556</c:v>
                </c:pt>
                <c:pt idx="1073">
                  <c:v>0.76211805555555556</c:v>
                </c:pt>
                <c:pt idx="1074">
                  <c:v>0.7621296296296296</c:v>
                </c:pt>
                <c:pt idx="1075">
                  <c:v>0.7621296296296296</c:v>
                </c:pt>
                <c:pt idx="1076">
                  <c:v>0.76214120370370375</c:v>
                </c:pt>
                <c:pt idx="1077">
                  <c:v>0.76214120370370375</c:v>
                </c:pt>
                <c:pt idx="1078">
                  <c:v>0.76215277777777779</c:v>
                </c:pt>
                <c:pt idx="1079">
                  <c:v>0.76215277777777779</c:v>
                </c:pt>
                <c:pt idx="1080">
                  <c:v>0.76216435185185183</c:v>
                </c:pt>
                <c:pt idx="1081">
                  <c:v>0.76216435185185183</c:v>
                </c:pt>
                <c:pt idx="1082">
                  <c:v>0.76217592592592598</c:v>
                </c:pt>
                <c:pt idx="1083">
                  <c:v>0.76217592592592598</c:v>
                </c:pt>
                <c:pt idx="1084">
                  <c:v>0.76218750000000002</c:v>
                </c:pt>
                <c:pt idx="1085">
                  <c:v>0.76218750000000002</c:v>
                </c:pt>
                <c:pt idx="1086">
                  <c:v>0.76219907407407406</c:v>
                </c:pt>
                <c:pt idx="1087">
                  <c:v>0.76219907407407406</c:v>
                </c:pt>
                <c:pt idx="1088">
                  <c:v>0.7622106481481481</c:v>
                </c:pt>
                <c:pt idx="1089">
                  <c:v>0.7622106481481481</c:v>
                </c:pt>
                <c:pt idx="1090">
                  <c:v>0.76222222222222225</c:v>
                </c:pt>
                <c:pt idx="1091">
                  <c:v>0.76223379629629628</c:v>
                </c:pt>
                <c:pt idx="1092">
                  <c:v>0.76223379629629628</c:v>
                </c:pt>
                <c:pt idx="1093">
                  <c:v>0.76224537037037032</c:v>
                </c:pt>
                <c:pt idx="1094">
                  <c:v>0.76224537037037032</c:v>
                </c:pt>
                <c:pt idx="1095">
                  <c:v>0.76225694444444447</c:v>
                </c:pt>
                <c:pt idx="1096">
                  <c:v>0.76225694444444447</c:v>
                </c:pt>
                <c:pt idx="1097">
                  <c:v>0.76226851851851851</c:v>
                </c:pt>
                <c:pt idx="1098">
                  <c:v>0.76226851851851851</c:v>
                </c:pt>
                <c:pt idx="1099">
                  <c:v>0.76228009259259255</c:v>
                </c:pt>
                <c:pt idx="1100">
                  <c:v>0.76228009259259255</c:v>
                </c:pt>
                <c:pt idx="1101">
                  <c:v>0.7622916666666667</c:v>
                </c:pt>
                <c:pt idx="1102">
                  <c:v>0.7622916666666667</c:v>
                </c:pt>
                <c:pt idx="1103">
                  <c:v>0.76231481481481478</c:v>
                </c:pt>
                <c:pt idx="1104">
                  <c:v>0.76231481481481478</c:v>
                </c:pt>
                <c:pt idx="1105">
                  <c:v>0.76232638888888893</c:v>
                </c:pt>
                <c:pt idx="1106">
                  <c:v>0.76232638888888893</c:v>
                </c:pt>
                <c:pt idx="1107">
                  <c:v>0.76233796296296297</c:v>
                </c:pt>
                <c:pt idx="1108">
                  <c:v>0.76233796296296297</c:v>
                </c:pt>
                <c:pt idx="1109">
                  <c:v>0.76234953703703701</c:v>
                </c:pt>
                <c:pt idx="1110">
                  <c:v>0.76234953703703701</c:v>
                </c:pt>
                <c:pt idx="1111">
                  <c:v>0.76236111111111116</c:v>
                </c:pt>
                <c:pt idx="1112">
                  <c:v>0.76236111111111116</c:v>
                </c:pt>
                <c:pt idx="1113">
                  <c:v>0.76237268518518519</c:v>
                </c:pt>
                <c:pt idx="1114">
                  <c:v>0.76237268518518519</c:v>
                </c:pt>
                <c:pt idx="1115">
                  <c:v>0.76238425925925923</c:v>
                </c:pt>
                <c:pt idx="1116">
                  <c:v>0.76238425925925923</c:v>
                </c:pt>
                <c:pt idx="1117">
                  <c:v>0.76239583333333338</c:v>
                </c:pt>
                <c:pt idx="1118">
                  <c:v>0.76239583333333338</c:v>
                </c:pt>
                <c:pt idx="1119">
                  <c:v>0.76240740740740742</c:v>
                </c:pt>
                <c:pt idx="1120">
                  <c:v>0.76240740740740742</c:v>
                </c:pt>
                <c:pt idx="1121">
                  <c:v>0.76241898148148146</c:v>
                </c:pt>
                <c:pt idx="1122">
                  <c:v>0.7624305555555555</c:v>
                </c:pt>
                <c:pt idx="1123">
                  <c:v>0.7624305555555555</c:v>
                </c:pt>
                <c:pt idx="1124">
                  <c:v>0.76244212962962965</c:v>
                </c:pt>
                <c:pt idx="1125">
                  <c:v>0.76244212962962965</c:v>
                </c:pt>
                <c:pt idx="1126">
                  <c:v>0.76245370370370369</c:v>
                </c:pt>
                <c:pt idx="1127">
                  <c:v>0.76245370370370369</c:v>
                </c:pt>
                <c:pt idx="1128">
                  <c:v>0.76246527777777773</c:v>
                </c:pt>
                <c:pt idx="1129">
                  <c:v>0.76246527777777773</c:v>
                </c:pt>
                <c:pt idx="1130">
                  <c:v>0.76247685185185188</c:v>
                </c:pt>
                <c:pt idx="1131">
                  <c:v>0.76247685185185188</c:v>
                </c:pt>
                <c:pt idx="1132">
                  <c:v>0.76248842592592592</c:v>
                </c:pt>
                <c:pt idx="1133">
                  <c:v>0.76248842592592592</c:v>
                </c:pt>
                <c:pt idx="1134">
                  <c:v>0.76249999999999996</c:v>
                </c:pt>
                <c:pt idx="1135">
                  <c:v>0.76249999999999996</c:v>
                </c:pt>
                <c:pt idx="1136">
                  <c:v>0.76251157407407411</c:v>
                </c:pt>
                <c:pt idx="1137">
                  <c:v>0.76252314814814814</c:v>
                </c:pt>
                <c:pt idx="1138">
                  <c:v>0.76252314814814814</c:v>
                </c:pt>
                <c:pt idx="1139">
                  <c:v>0.76253472222222218</c:v>
                </c:pt>
                <c:pt idx="1140">
                  <c:v>0.76253472222222218</c:v>
                </c:pt>
                <c:pt idx="1141">
                  <c:v>0.76254629629629633</c:v>
                </c:pt>
                <c:pt idx="1142">
                  <c:v>0.76254629629629633</c:v>
                </c:pt>
                <c:pt idx="1143">
                  <c:v>0.76255787037037037</c:v>
                </c:pt>
                <c:pt idx="1144">
                  <c:v>0.76255787037037037</c:v>
                </c:pt>
                <c:pt idx="1145">
                  <c:v>0.76256944444444441</c:v>
                </c:pt>
                <c:pt idx="1146">
                  <c:v>0.76256944444444441</c:v>
                </c:pt>
                <c:pt idx="1147">
                  <c:v>0.76258101851851856</c:v>
                </c:pt>
                <c:pt idx="1148">
                  <c:v>0.76258101851851856</c:v>
                </c:pt>
                <c:pt idx="1149">
                  <c:v>0.7625925925925926</c:v>
                </c:pt>
                <c:pt idx="1150">
                  <c:v>0.7625925925925926</c:v>
                </c:pt>
                <c:pt idx="1151">
                  <c:v>0.76260416666666664</c:v>
                </c:pt>
                <c:pt idx="1152">
                  <c:v>0.76260416666666664</c:v>
                </c:pt>
                <c:pt idx="1153">
                  <c:v>0.76261574074074079</c:v>
                </c:pt>
                <c:pt idx="1154">
                  <c:v>0.76261574074074079</c:v>
                </c:pt>
                <c:pt idx="1155">
                  <c:v>0.76262731481481483</c:v>
                </c:pt>
                <c:pt idx="1156">
                  <c:v>0.76263888888888887</c:v>
                </c:pt>
                <c:pt idx="1157">
                  <c:v>0.76263888888888887</c:v>
                </c:pt>
                <c:pt idx="1158">
                  <c:v>0.76265046296296302</c:v>
                </c:pt>
                <c:pt idx="1159">
                  <c:v>0.76265046296296302</c:v>
                </c:pt>
                <c:pt idx="1160">
                  <c:v>0.76266203703703705</c:v>
                </c:pt>
                <c:pt idx="1161">
                  <c:v>0.76266203703703705</c:v>
                </c:pt>
                <c:pt idx="1162">
                  <c:v>0.76267361111111109</c:v>
                </c:pt>
                <c:pt idx="1163">
                  <c:v>0.76267361111111109</c:v>
                </c:pt>
                <c:pt idx="1164">
                  <c:v>0.76268518518518513</c:v>
                </c:pt>
                <c:pt idx="1165">
                  <c:v>0.76268518518518513</c:v>
                </c:pt>
                <c:pt idx="1166">
                  <c:v>0.76269675925925928</c:v>
                </c:pt>
                <c:pt idx="1167">
                  <c:v>0.76269675925925928</c:v>
                </c:pt>
                <c:pt idx="1168">
                  <c:v>0.76270833333333332</c:v>
                </c:pt>
                <c:pt idx="1169">
                  <c:v>0.76270833333333332</c:v>
                </c:pt>
                <c:pt idx="1170">
                  <c:v>0.76271990740740736</c:v>
                </c:pt>
                <c:pt idx="1171">
                  <c:v>0.76271990740740736</c:v>
                </c:pt>
                <c:pt idx="1172">
                  <c:v>0.76273148148148151</c:v>
                </c:pt>
                <c:pt idx="1173">
                  <c:v>0.76274305555555555</c:v>
                </c:pt>
                <c:pt idx="1174">
                  <c:v>0.76274305555555555</c:v>
                </c:pt>
                <c:pt idx="1175">
                  <c:v>0.76275462962962959</c:v>
                </c:pt>
                <c:pt idx="1176">
                  <c:v>0.76275462962962959</c:v>
                </c:pt>
                <c:pt idx="1177">
                  <c:v>0.76276620370370374</c:v>
                </c:pt>
                <c:pt idx="1178">
                  <c:v>0.76276620370370374</c:v>
                </c:pt>
                <c:pt idx="1179">
                  <c:v>0.76277777777777778</c:v>
                </c:pt>
                <c:pt idx="1180">
                  <c:v>0.76277777777777778</c:v>
                </c:pt>
                <c:pt idx="1181">
                  <c:v>0.76278935185185182</c:v>
                </c:pt>
                <c:pt idx="1182">
                  <c:v>0.76278935185185182</c:v>
                </c:pt>
                <c:pt idx="1183">
                  <c:v>0.76280092592592597</c:v>
                </c:pt>
                <c:pt idx="1184">
                  <c:v>0.76280092592592597</c:v>
                </c:pt>
                <c:pt idx="1185">
                  <c:v>0.7628125</c:v>
                </c:pt>
                <c:pt idx="1186">
                  <c:v>0.7628125</c:v>
                </c:pt>
                <c:pt idx="1187">
                  <c:v>0.76282407407407404</c:v>
                </c:pt>
                <c:pt idx="1188">
                  <c:v>0.76282407407407404</c:v>
                </c:pt>
                <c:pt idx="1189">
                  <c:v>0.76283564814814819</c:v>
                </c:pt>
                <c:pt idx="1190">
                  <c:v>0.76284722222222223</c:v>
                </c:pt>
                <c:pt idx="1191">
                  <c:v>0.76284722222222223</c:v>
                </c:pt>
                <c:pt idx="1192">
                  <c:v>0.76285879629629627</c:v>
                </c:pt>
                <c:pt idx="1193">
                  <c:v>0.76285879629629627</c:v>
                </c:pt>
                <c:pt idx="1194">
                  <c:v>0.76287037037037042</c:v>
                </c:pt>
                <c:pt idx="1195">
                  <c:v>0.76287037037037042</c:v>
                </c:pt>
                <c:pt idx="1196">
                  <c:v>0.76288194444444446</c:v>
                </c:pt>
                <c:pt idx="1197">
                  <c:v>0.76288194444444446</c:v>
                </c:pt>
                <c:pt idx="1198">
                  <c:v>0.7628935185185185</c:v>
                </c:pt>
                <c:pt idx="1199">
                  <c:v>0.76290509259259254</c:v>
                </c:pt>
                <c:pt idx="1200">
                  <c:v>0.76290509259259254</c:v>
                </c:pt>
                <c:pt idx="1201">
                  <c:v>0.76291666666666669</c:v>
                </c:pt>
                <c:pt idx="1202">
                  <c:v>0.76291666666666669</c:v>
                </c:pt>
                <c:pt idx="1203">
                  <c:v>0.76292824074074073</c:v>
                </c:pt>
                <c:pt idx="1204">
                  <c:v>0.76292824074074073</c:v>
                </c:pt>
                <c:pt idx="1205">
                  <c:v>0.76293981481481477</c:v>
                </c:pt>
                <c:pt idx="1206">
                  <c:v>0.76293981481481477</c:v>
                </c:pt>
                <c:pt idx="1207">
                  <c:v>0.76295138888888892</c:v>
                </c:pt>
                <c:pt idx="1208">
                  <c:v>0.76295138888888892</c:v>
                </c:pt>
                <c:pt idx="1209">
                  <c:v>0.76296296296296295</c:v>
                </c:pt>
                <c:pt idx="1210">
                  <c:v>0.76296296296296295</c:v>
                </c:pt>
                <c:pt idx="1211">
                  <c:v>0.76297453703703699</c:v>
                </c:pt>
                <c:pt idx="1212">
                  <c:v>0.76297453703703699</c:v>
                </c:pt>
                <c:pt idx="1213">
                  <c:v>0.76298611111111114</c:v>
                </c:pt>
                <c:pt idx="1214">
                  <c:v>0.76299768518518518</c:v>
                </c:pt>
                <c:pt idx="1215">
                  <c:v>0.76299768518518518</c:v>
                </c:pt>
                <c:pt idx="1216">
                  <c:v>0.76300925925925922</c:v>
                </c:pt>
                <c:pt idx="1217">
                  <c:v>0.76300925925925922</c:v>
                </c:pt>
                <c:pt idx="1218">
                  <c:v>0.76302083333333337</c:v>
                </c:pt>
                <c:pt idx="1219">
                  <c:v>0.76302083333333337</c:v>
                </c:pt>
                <c:pt idx="1220">
                  <c:v>0.76303240740740741</c:v>
                </c:pt>
                <c:pt idx="1221">
                  <c:v>0.76303240740740741</c:v>
                </c:pt>
                <c:pt idx="1222">
                  <c:v>0.76304398148148145</c:v>
                </c:pt>
                <c:pt idx="1223">
                  <c:v>0.76304398148148145</c:v>
                </c:pt>
                <c:pt idx="1224">
                  <c:v>0.7630555555555556</c:v>
                </c:pt>
                <c:pt idx="1225">
                  <c:v>0.7630555555555556</c:v>
                </c:pt>
                <c:pt idx="1226">
                  <c:v>0.76306712962962964</c:v>
                </c:pt>
                <c:pt idx="1227">
                  <c:v>0.76306712962962964</c:v>
                </c:pt>
                <c:pt idx="1228">
                  <c:v>0.76307870370370368</c:v>
                </c:pt>
                <c:pt idx="1229">
                  <c:v>0.76309027777777783</c:v>
                </c:pt>
                <c:pt idx="1230">
                  <c:v>0.76309027777777783</c:v>
                </c:pt>
                <c:pt idx="1231">
                  <c:v>0.76310185185185186</c:v>
                </c:pt>
                <c:pt idx="1232">
                  <c:v>0.76310185185185186</c:v>
                </c:pt>
                <c:pt idx="1233">
                  <c:v>0.7631134259259259</c:v>
                </c:pt>
                <c:pt idx="1234">
                  <c:v>0.7631134259259259</c:v>
                </c:pt>
                <c:pt idx="1235">
                  <c:v>0.76312500000000005</c:v>
                </c:pt>
                <c:pt idx="1236">
                  <c:v>0.76312500000000005</c:v>
                </c:pt>
                <c:pt idx="1237">
                  <c:v>0.76313657407407409</c:v>
                </c:pt>
                <c:pt idx="1238">
                  <c:v>0.76313657407407409</c:v>
                </c:pt>
                <c:pt idx="1239">
                  <c:v>0.76314814814814813</c:v>
                </c:pt>
                <c:pt idx="1240">
                  <c:v>0.76314814814814813</c:v>
                </c:pt>
                <c:pt idx="1241">
                  <c:v>0.76315972222222217</c:v>
                </c:pt>
                <c:pt idx="1242">
                  <c:v>0.76315972222222217</c:v>
                </c:pt>
                <c:pt idx="1243">
                  <c:v>0.76317129629629632</c:v>
                </c:pt>
                <c:pt idx="1244">
                  <c:v>0.76318287037037036</c:v>
                </c:pt>
                <c:pt idx="1245">
                  <c:v>0.76318287037037036</c:v>
                </c:pt>
                <c:pt idx="1246">
                  <c:v>0.7631944444444444</c:v>
                </c:pt>
                <c:pt idx="1247">
                  <c:v>0.7631944444444444</c:v>
                </c:pt>
                <c:pt idx="1248">
                  <c:v>0.76320601851851855</c:v>
                </c:pt>
                <c:pt idx="1249">
                  <c:v>0.76320601851851855</c:v>
                </c:pt>
                <c:pt idx="1250">
                  <c:v>0.76321759259259259</c:v>
                </c:pt>
                <c:pt idx="1251">
                  <c:v>0.76321759259259259</c:v>
                </c:pt>
                <c:pt idx="1252">
                  <c:v>0.76322916666666663</c:v>
                </c:pt>
                <c:pt idx="1253">
                  <c:v>0.76322916666666663</c:v>
                </c:pt>
                <c:pt idx="1254">
                  <c:v>0.76324074074074078</c:v>
                </c:pt>
                <c:pt idx="1255">
                  <c:v>0.76324074074074078</c:v>
                </c:pt>
                <c:pt idx="1256">
                  <c:v>0.76325231481481481</c:v>
                </c:pt>
                <c:pt idx="1257">
                  <c:v>0.76325231481481481</c:v>
                </c:pt>
                <c:pt idx="1258">
                  <c:v>0.76326388888888885</c:v>
                </c:pt>
                <c:pt idx="1259">
                  <c:v>0.76326388888888885</c:v>
                </c:pt>
                <c:pt idx="1260">
                  <c:v>0.763275462962963</c:v>
                </c:pt>
                <c:pt idx="1261">
                  <c:v>0.76328703703703704</c:v>
                </c:pt>
                <c:pt idx="1262">
                  <c:v>0.76328703703703704</c:v>
                </c:pt>
                <c:pt idx="1263">
                  <c:v>0.76329861111111108</c:v>
                </c:pt>
                <c:pt idx="1264">
                  <c:v>0.76329861111111108</c:v>
                </c:pt>
                <c:pt idx="1265">
                  <c:v>0.76331018518518523</c:v>
                </c:pt>
                <c:pt idx="1266">
                  <c:v>0.76331018518518523</c:v>
                </c:pt>
                <c:pt idx="1267">
                  <c:v>0.76332175925925927</c:v>
                </c:pt>
                <c:pt idx="1268">
                  <c:v>0.76332175925925927</c:v>
                </c:pt>
                <c:pt idx="1269">
                  <c:v>0.76333333333333331</c:v>
                </c:pt>
                <c:pt idx="1270">
                  <c:v>0.76333333333333331</c:v>
                </c:pt>
                <c:pt idx="1271">
                  <c:v>0.76334490740740746</c:v>
                </c:pt>
                <c:pt idx="1272">
                  <c:v>0.76334490740740746</c:v>
                </c:pt>
                <c:pt idx="1273">
                  <c:v>0.7633564814814815</c:v>
                </c:pt>
                <c:pt idx="1274">
                  <c:v>0.7633564814814815</c:v>
                </c:pt>
                <c:pt idx="1275">
                  <c:v>0.76336805555555554</c:v>
                </c:pt>
                <c:pt idx="1276">
                  <c:v>0.76337962962962957</c:v>
                </c:pt>
                <c:pt idx="1277">
                  <c:v>0.76337962962962957</c:v>
                </c:pt>
                <c:pt idx="1278">
                  <c:v>0.76339120370370372</c:v>
                </c:pt>
                <c:pt idx="1279">
                  <c:v>0.76339120370370372</c:v>
                </c:pt>
                <c:pt idx="1280">
                  <c:v>0.76340277777777776</c:v>
                </c:pt>
                <c:pt idx="1281">
                  <c:v>0.76340277777777776</c:v>
                </c:pt>
                <c:pt idx="1282">
                  <c:v>0.7634143518518518</c:v>
                </c:pt>
                <c:pt idx="1283">
                  <c:v>0.7634143518518518</c:v>
                </c:pt>
                <c:pt idx="1284">
                  <c:v>0.76342592592592595</c:v>
                </c:pt>
                <c:pt idx="1285">
                  <c:v>0.76342592592592595</c:v>
                </c:pt>
                <c:pt idx="1286">
                  <c:v>0.76343749999999999</c:v>
                </c:pt>
                <c:pt idx="1287">
                  <c:v>0.76343749999999999</c:v>
                </c:pt>
                <c:pt idx="1288">
                  <c:v>0.76344907407407403</c:v>
                </c:pt>
                <c:pt idx="1289">
                  <c:v>0.76344907407407403</c:v>
                </c:pt>
                <c:pt idx="1290">
                  <c:v>0.76346064814814818</c:v>
                </c:pt>
                <c:pt idx="1291">
                  <c:v>0.76347222222222222</c:v>
                </c:pt>
                <c:pt idx="1292">
                  <c:v>0.76347222222222222</c:v>
                </c:pt>
                <c:pt idx="1293">
                  <c:v>0.76348379629629626</c:v>
                </c:pt>
                <c:pt idx="1294">
                  <c:v>0.76348379629629626</c:v>
                </c:pt>
                <c:pt idx="1295">
                  <c:v>0.76349537037037041</c:v>
                </c:pt>
                <c:pt idx="1296">
                  <c:v>0.76349537037037041</c:v>
                </c:pt>
                <c:pt idx="1297">
                  <c:v>0.76350694444444445</c:v>
                </c:pt>
                <c:pt idx="1298">
                  <c:v>0.76350694444444445</c:v>
                </c:pt>
                <c:pt idx="1299">
                  <c:v>0.76351851851851849</c:v>
                </c:pt>
                <c:pt idx="1300">
                  <c:v>0.76351851851851849</c:v>
                </c:pt>
                <c:pt idx="1301">
                  <c:v>0.76353009259259264</c:v>
                </c:pt>
                <c:pt idx="1302">
                  <c:v>0.76353009259259264</c:v>
                </c:pt>
                <c:pt idx="1303">
                  <c:v>0.76354166666666667</c:v>
                </c:pt>
                <c:pt idx="1304">
                  <c:v>0.76354166666666667</c:v>
                </c:pt>
                <c:pt idx="1305">
                  <c:v>0.76355324074074071</c:v>
                </c:pt>
                <c:pt idx="1306">
                  <c:v>0.76356481481481486</c:v>
                </c:pt>
                <c:pt idx="1307">
                  <c:v>0.76356481481481486</c:v>
                </c:pt>
                <c:pt idx="1308">
                  <c:v>0.7635763888888889</c:v>
                </c:pt>
                <c:pt idx="1309">
                  <c:v>0.7635763888888889</c:v>
                </c:pt>
                <c:pt idx="1310">
                  <c:v>0.76358796296296294</c:v>
                </c:pt>
                <c:pt idx="1311">
                  <c:v>0.76358796296296294</c:v>
                </c:pt>
                <c:pt idx="1312">
                  <c:v>0.76359953703703709</c:v>
                </c:pt>
                <c:pt idx="1313">
                  <c:v>0.76359953703703709</c:v>
                </c:pt>
                <c:pt idx="1314">
                  <c:v>0.76361111111111113</c:v>
                </c:pt>
                <c:pt idx="1315">
                  <c:v>0.76361111111111113</c:v>
                </c:pt>
                <c:pt idx="1316">
                  <c:v>0.76362268518518517</c:v>
                </c:pt>
                <c:pt idx="1317">
                  <c:v>0.76362268518518517</c:v>
                </c:pt>
                <c:pt idx="1318">
                  <c:v>0.76363425925925921</c:v>
                </c:pt>
                <c:pt idx="1319">
                  <c:v>0.76364583333333336</c:v>
                </c:pt>
                <c:pt idx="1320">
                  <c:v>0.76364583333333336</c:v>
                </c:pt>
                <c:pt idx="1321">
                  <c:v>0.7636574074074074</c:v>
                </c:pt>
                <c:pt idx="1322">
                  <c:v>0.7636574074074074</c:v>
                </c:pt>
                <c:pt idx="1323">
                  <c:v>0.76366898148148143</c:v>
                </c:pt>
                <c:pt idx="1324">
                  <c:v>0.76366898148148143</c:v>
                </c:pt>
                <c:pt idx="1325">
                  <c:v>0.76368055555555558</c:v>
                </c:pt>
                <c:pt idx="1326">
                  <c:v>0.76368055555555558</c:v>
                </c:pt>
                <c:pt idx="1327">
                  <c:v>0.76369212962962962</c:v>
                </c:pt>
                <c:pt idx="1328">
                  <c:v>0.76369212962962962</c:v>
                </c:pt>
                <c:pt idx="1329">
                  <c:v>0.76370370370370366</c:v>
                </c:pt>
                <c:pt idx="1330">
                  <c:v>0.76370370370370366</c:v>
                </c:pt>
                <c:pt idx="1331">
                  <c:v>0.76371527777777781</c:v>
                </c:pt>
                <c:pt idx="1332">
                  <c:v>0.76371527777777781</c:v>
                </c:pt>
                <c:pt idx="1333">
                  <c:v>0.76372685185185185</c:v>
                </c:pt>
                <c:pt idx="1334">
                  <c:v>0.76372685185185185</c:v>
                </c:pt>
                <c:pt idx="1335">
                  <c:v>0.76373842592592589</c:v>
                </c:pt>
                <c:pt idx="1336">
                  <c:v>0.76373842592592589</c:v>
                </c:pt>
                <c:pt idx="1337">
                  <c:v>0.76375000000000004</c:v>
                </c:pt>
                <c:pt idx="1338">
                  <c:v>0.76375000000000004</c:v>
                </c:pt>
                <c:pt idx="1339">
                  <c:v>0.76376157407407408</c:v>
                </c:pt>
                <c:pt idx="1340">
                  <c:v>0.76377314814814812</c:v>
                </c:pt>
                <c:pt idx="1341">
                  <c:v>0.76377314814814812</c:v>
                </c:pt>
                <c:pt idx="1342">
                  <c:v>0.76378472222222227</c:v>
                </c:pt>
                <c:pt idx="1343">
                  <c:v>0.76378472222222227</c:v>
                </c:pt>
                <c:pt idx="1344">
                  <c:v>0.76379629629629631</c:v>
                </c:pt>
                <c:pt idx="1345">
                  <c:v>0.76379629629629631</c:v>
                </c:pt>
                <c:pt idx="1346">
                  <c:v>0.76380787037037035</c:v>
                </c:pt>
                <c:pt idx="1347">
                  <c:v>0.76380787037037035</c:v>
                </c:pt>
                <c:pt idx="1348">
                  <c:v>0.7638194444444445</c:v>
                </c:pt>
                <c:pt idx="1349">
                  <c:v>0.7638194444444445</c:v>
                </c:pt>
                <c:pt idx="1350">
                  <c:v>0.76383101851851853</c:v>
                </c:pt>
                <c:pt idx="1351">
                  <c:v>0.76383101851851853</c:v>
                </c:pt>
                <c:pt idx="1352">
                  <c:v>0.76384259259259257</c:v>
                </c:pt>
                <c:pt idx="1353">
                  <c:v>0.76384259259259257</c:v>
                </c:pt>
                <c:pt idx="1354">
                  <c:v>0.76385416666666661</c:v>
                </c:pt>
                <c:pt idx="1355">
                  <c:v>0.76385416666666661</c:v>
                </c:pt>
                <c:pt idx="1356">
                  <c:v>0.76386574074074076</c:v>
                </c:pt>
                <c:pt idx="1357">
                  <c:v>0.76386574074074076</c:v>
                </c:pt>
                <c:pt idx="1358">
                  <c:v>0.7638773148148148</c:v>
                </c:pt>
                <c:pt idx="1359">
                  <c:v>0.7638773148148148</c:v>
                </c:pt>
                <c:pt idx="1360">
                  <c:v>0.76388888888888884</c:v>
                </c:pt>
                <c:pt idx="1361">
                  <c:v>0.76388888888888884</c:v>
                </c:pt>
                <c:pt idx="1362">
                  <c:v>0.76390046296296299</c:v>
                </c:pt>
                <c:pt idx="1363">
                  <c:v>0.76391203703703703</c:v>
                </c:pt>
                <c:pt idx="1364">
                  <c:v>0.76391203703703703</c:v>
                </c:pt>
                <c:pt idx="1365">
                  <c:v>0.76392361111111107</c:v>
                </c:pt>
                <c:pt idx="1366">
                  <c:v>0.76392361111111107</c:v>
                </c:pt>
                <c:pt idx="1367">
                  <c:v>0.76393518518518522</c:v>
                </c:pt>
                <c:pt idx="1368">
                  <c:v>0.76393518518518522</c:v>
                </c:pt>
                <c:pt idx="1369">
                  <c:v>0.76394675925925926</c:v>
                </c:pt>
                <c:pt idx="1370">
                  <c:v>0.76394675925925926</c:v>
                </c:pt>
                <c:pt idx="1371">
                  <c:v>0.76395833333333329</c:v>
                </c:pt>
                <c:pt idx="1372">
                  <c:v>0.76395833333333329</c:v>
                </c:pt>
                <c:pt idx="1373">
                  <c:v>0.76396990740740744</c:v>
                </c:pt>
                <c:pt idx="1374">
                  <c:v>0.76396990740740744</c:v>
                </c:pt>
                <c:pt idx="1375">
                  <c:v>0.76398148148148148</c:v>
                </c:pt>
                <c:pt idx="1376">
                  <c:v>0.76398148148148148</c:v>
                </c:pt>
                <c:pt idx="1377">
                  <c:v>0.76399305555555552</c:v>
                </c:pt>
                <c:pt idx="1378">
                  <c:v>0.76399305555555552</c:v>
                </c:pt>
                <c:pt idx="1379">
                  <c:v>0.76400462962962967</c:v>
                </c:pt>
                <c:pt idx="1380">
                  <c:v>0.76400462962962967</c:v>
                </c:pt>
                <c:pt idx="1381">
                  <c:v>0.76401620370370371</c:v>
                </c:pt>
                <c:pt idx="1382">
                  <c:v>0.76401620370370371</c:v>
                </c:pt>
                <c:pt idx="1383">
                  <c:v>0.76402777777777775</c:v>
                </c:pt>
                <c:pt idx="1384">
                  <c:v>0.7640393518518519</c:v>
                </c:pt>
                <c:pt idx="1385">
                  <c:v>0.7640393518518519</c:v>
                </c:pt>
                <c:pt idx="1386">
                  <c:v>0.76405092592592594</c:v>
                </c:pt>
                <c:pt idx="1387">
                  <c:v>0.76405092592592594</c:v>
                </c:pt>
                <c:pt idx="1388">
                  <c:v>0.76406249999999998</c:v>
                </c:pt>
                <c:pt idx="1389">
                  <c:v>0.76406249999999998</c:v>
                </c:pt>
                <c:pt idx="1390">
                  <c:v>0.76407407407407413</c:v>
                </c:pt>
                <c:pt idx="1391">
                  <c:v>0.76407407407407413</c:v>
                </c:pt>
                <c:pt idx="1392">
                  <c:v>0.76408564814814817</c:v>
                </c:pt>
                <c:pt idx="1393">
                  <c:v>0.76408564814814817</c:v>
                </c:pt>
                <c:pt idx="1394">
                  <c:v>0.76409722222222221</c:v>
                </c:pt>
                <c:pt idx="1395">
                  <c:v>0.76409722222222221</c:v>
                </c:pt>
                <c:pt idx="1396">
                  <c:v>0.76410879629629624</c:v>
                </c:pt>
                <c:pt idx="1397">
                  <c:v>0.76410879629629624</c:v>
                </c:pt>
                <c:pt idx="1398">
                  <c:v>0.76412037037037039</c:v>
                </c:pt>
                <c:pt idx="1399">
                  <c:v>0.76413194444444443</c:v>
                </c:pt>
                <c:pt idx="1400">
                  <c:v>0.76413194444444443</c:v>
                </c:pt>
                <c:pt idx="1401">
                  <c:v>0.76414351851851847</c:v>
                </c:pt>
                <c:pt idx="1402">
                  <c:v>0.76414351851851847</c:v>
                </c:pt>
                <c:pt idx="1403">
                  <c:v>0.76415509259259262</c:v>
                </c:pt>
                <c:pt idx="1404">
                  <c:v>0.76415509259259262</c:v>
                </c:pt>
                <c:pt idx="1405">
                  <c:v>0.76416666666666666</c:v>
                </c:pt>
                <c:pt idx="1406">
                  <c:v>0.76416666666666666</c:v>
                </c:pt>
                <c:pt idx="1407">
                  <c:v>0.7641782407407407</c:v>
                </c:pt>
                <c:pt idx="1408">
                  <c:v>0.7641782407407407</c:v>
                </c:pt>
                <c:pt idx="1409">
                  <c:v>0.76418981481481485</c:v>
                </c:pt>
                <c:pt idx="1410">
                  <c:v>0.76418981481481485</c:v>
                </c:pt>
                <c:pt idx="1411">
                  <c:v>0.76420138888888889</c:v>
                </c:pt>
                <c:pt idx="1412">
                  <c:v>0.76420138888888889</c:v>
                </c:pt>
                <c:pt idx="1413">
                  <c:v>0.76421296296296293</c:v>
                </c:pt>
                <c:pt idx="1414">
                  <c:v>0.76421296296296293</c:v>
                </c:pt>
                <c:pt idx="1415">
                  <c:v>0.76422453703703708</c:v>
                </c:pt>
                <c:pt idx="1416">
                  <c:v>0.76422453703703708</c:v>
                </c:pt>
                <c:pt idx="1417">
                  <c:v>0.76423611111111112</c:v>
                </c:pt>
                <c:pt idx="1418">
                  <c:v>0.76424768518518515</c:v>
                </c:pt>
                <c:pt idx="1419">
                  <c:v>0.76424768518518515</c:v>
                </c:pt>
                <c:pt idx="1420">
                  <c:v>0.7642592592592593</c:v>
                </c:pt>
                <c:pt idx="1421">
                  <c:v>0.7642592592592593</c:v>
                </c:pt>
                <c:pt idx="1422">
                  <c:v>0.76427083333333334</c:v>
                </c:pt>
                <c:pt idx="1423">
                  <c:v>0.76427083333333334</c:v>
                </c:pt>
                <c:pt idx="1424">
                  <c:v>0.76428240740740738</c:v>
                </c:pt>
                <c:pt idx="1425">
                  <c:v>0.76428240740740738</c:v>
                </c:pt>
                <c:pt idx="1426">
                  <c:v>0.76429398148148153</c:v>
                </c:pt>
                <c:pt idx="1427">
                  <c:v>0.76429398148148153</c:v>
                </c:pt>
                <c:pt idx="1428">
                  <c:v>0.76430555555555557</c:v>
                </c:pt>
                <c:pt idx="1429">
                  <c:v>0.76430555555555557</c:v>
                </c:pt>
                <c:pt idx="1430">
                  <c:v>0.76431712962962961</c:v>
                </c:pt>
                <c:pt idx="1431">
                  <c:v>0.76431712962962961</c:v>
                </c:pt>
                <c:pt idx="1432">
                  <c:v>0.76432870370370365</c:v>
                </c:pt>
                <c:pt idx="1433">
                  <c:v>0.76432870370370365</c:v>
                </c:pt>
                <c:pt idx="1434">
                  <c:v>0.7643402777777778</c:v>
                </c:pt>
                <c:pt idx="1435">
                  <c:v>0.76435185185185184</c:v>
                </c:pt>
                <c:pt idx="1436">
                  <c:v>0.76435185185185184</c:v>
                </c:pt>
                <c:pt idx="1437">
                  <c:v>0.76436342592592588</c:v>
                </c:pt>
                <c:pt idx="1438">
                  <c:v>0.76436342592592588</c:v>
                </c:pt>
                <c:pt idx="1439">
                  <c:v>0.76437500000000003</c:v>
                </c:pt>
                <c:pt idx="1440">
                  <c:v>0.76437500000000003</c:v>
                </c:pt>
                <c:pt idx="1441">
                  <c:v>0.76438657407407407</c:v>
                </c:pt>
                <c:pt idx="1442">
                  <c:v>0.76438657407407407</c:v>
                </c:pt>
                <c:pt idx="1443">
                  <c:v>0.7643981481481481</c:v>
                </c:pt>
                <c:pt idx="1444">
                  <c:v>0.7643981481481481</c:v>
                </c:pt>
                <c:pt idx="1445">
                  <c:v>0.76440972222222225</c:v>
                </c:pt>
                <c:pt idx="1446">
                  <c:v>0.76440972222222225</c:v>
                </c:pt>
                <c:pt idx="1447">
                  <c:v>0.76442129629629629</c:v>
                </c:pt>
                <c:pt idx="1448">
                  <c:v>0.76442129629629629</c:v>
                </c:pt>
                <c:pt idx="1449">
                  <c:v>0.76443287037037033</c:v>
                </c:pt>
                <c:pt idx="1450">
                  <c:v>0.76444444444444448</c:v>
                </c:pt>
                <c:pt idx="1451">
                  <c:v>0.76444444444444448</c:v>
                </c:pt>
                <c:pt idx="1452">
                  <c:v>0.76445601851851852</c:v>
                </c:pt>
                <c:pt idx="1453">
                  <c:v>0.76445601851851852</c:v>
                </c:pt>
                <c:pt idx="1454">
                  <c:v>0.76446759259259256</c:v>
                </c:pt>
                <c:pt idx="1455">
                  <c:v>0.76446759259259256</c:v>
                </c:pt>
                <c:pt idx="1456">
                  <c:v>0.76447916666666671</c:v>
                </c:pt>
                <c:pt idx="1457">
                  <c:v>0.76447916666666671</c:v>
                </c:pt>
                <c:pt idx="1458">
                  <c:v>0.76449074074074075</c:v>
                </c:pt>
                <c:pt idx="1459">
                  <c:v>0.76449074074074075</c:v>
                </c:pt>
                <c:pt idx="1460">
                  <c:v>0.76450231481481479</c:v>
                </c:pt>
                <c:pt idx="1461">
                  <c:v>0.76450231481481479</c:v>
                </c:pt>
                <c:pt idx="1462">
                  <c:v>0.76451388888888894</c:v>
                </c:pt>
                <c:pt idx="1463">
                  <c:v>0.76451388888888894</c:v>
                </c:pt>
                <c:pt idx="1464">
                  <c:v>0.76452546296296298</c:v>
                </c:pt>
                <c:pt idx="1465">
                  <c:v>0.76452546296296298</c:v>
                </c:pt>
                <c:pt idx="1466">
                  <c:v>0.76453703703703701</c:v>
                </c:pt>
                <c:pt idx="1467">
                  <c:v>0.76454861111111116</c:v>
                </c:pt>
                <c:pt idx="1468">
                  <c:v>0.76454861111111116</c:v>
                </c:pt>
                <c:pt idx="1469">
                  <c:v>0.7645601851851852</c:v>
                </c:pt>
                <c:pt idx="1470">
                  <c:v>0.7645601851851852</c:v>
                </c:pt>
                <c:pt idx="1471">
                  <c:v>0.76457175925925924</c:v>
                </c:pt>
                <c:pt idx="1472">
                  <c:v>0.76457175925925924</c:v>
                </c:pt>
                <c:pt idx="1473">
                  <c:v>0.76458333333333328</c:v>
                </c:pt>
                <c:pt idx="1474">
                  <c:v>0.76458333333333328</c:v>
                </c:pt>
                <c:pt idx="1475">
                  <c:v>0.76459490740740743</c:v>
                </c:pt>
                <c:pt idx="1476">
                  <c:v>0.76459490740740743</c:v>
                </c:pt>
                <c:pt idx="1477">
                  <c:v>0.76460648148148147</c:v>
                </c:pt>
                <c:pt idx="1478">
                  <c:v>0.76460648148148147</c:v>
                </c:pt>
                <c:pt idx="1479">
                  <c:v>0.76461805555555551</c:v>
                </c:pt>
                <c:pt idx="1480">
                  <c:v>0.76461805555555551</c:v>
                </c:pt>
                <c:pt idx="1481">
                  <c:v>0.76462962962962966</c:v>
                </c:pt>
                <c:pt idx="1482">
                  <c:v>0.76462962962962966</c:v>
                </c:pt>
                <c:pt idx="1483">
                  <c:v>0.7646412037037037</c:v>
                </c:pt>
                <c:pt idx="1484">
                  <c:v>0.76465277777777774</c:v>
                </c:pt>
                <c:pt idx="1485">
                  <c:v>0.76465277777777774</c:v>
                </c:pt>
                <c:pt idx="1486">
                  <c:v>0.76466435185185189</c:v>
                </c:pt>
                <c:pt idx="1487">
                  <c:v>0.76466435185185189</c:v>
                </c:pt>
                <c:pt idx="1488">
                  <c:v>0.76467592592592593</c:v>
                </c:pt>
                <c:pt idx="1489">
                  <c:v>0.76467592592592593</c:v>
                </c:pt>
                <c:pt idx="1490">
                  <c:v>0.76468749999999996</c:v>
                </c:pt>
                <c:pt idx="1491">
                  <c:v>0.76468749999999996</c:v>
                </c:pt>
                <c:pt idx="1492">
                  <c:v>0.76469907407407411</c:v>
                </c:pt>
                <c:pt idx="1493">
                  <c:v>0.76469907407407411</c:v>
                </c:pt>
                <c:pt idx="1494">
                  <c:v>0.76471064814814815</c:v>
                </c:pt>
                <c:pt idx="1495">
                  <c:v>0.76471064814814815</c:v>
                </c:pt>
                <c:pt idx="1496">
                  <c:v>0.76472222222222219</c:v>
                </c:pt>
                <c:pt idx="1497">
                  <c:v>0.76472222222222219</c:v>
                </c:pt>
                <c:pt idx="1498">
                  <c:v>0.76473379629629634</c:v>
                </c:pt>
                <c:pt idx="1499">
                  <c:v>0.76473379629629634</c:v>
                </c:pt>
                <c:pt idx="1500">
                  <c:v>0.76474537037037038</c:v>
                </c:pt>
                <c:pt idx="1501">
                  <c:v>0.76474537037037038</c:v>
                </c:pt>
                <c:pt idx="1502">
                  <c:v>0.76475694444444442</c:v>
                </c:pt>
                <c:pt idx="1503">
                  <c:v>0.76476851851851857</c:v>
                </c:pt>
                <c:pt idx="1504">
                  <c:v>0.76476851851851857</c:v>
                </c:pt>
                <c:pt idx="1505">
                  <c:v>0.76478009259259261</c:v>
                </c:pt>
                <c:pt idx="1506">
                  <c:v>0.76478009259259261</c:v>
                </c:pt>
                <c:pt idx="1507">
                  <c:v>0.76479166666666665</c:v>
                </c:pt>
                <c:pt idx="1508">
                  <c:v>0.76479166666666665</c:v>
                </c:pt>
                <c:pt idx="1509">
                  <c:v>0.76480324074074069</c:v>
                </c:pt>
                <c:pt idx="1510">
                  <c:v>0.76480324074074069</c:v>
                </c:pt>
                <c:pt idx="1511">
                  <c:v>0.76481481481481484</c:v>
                </c:pt>
                <c:pt idx="1512">
                  <c:v>0.76481481481481484</c:v>
                </c:pt>
                <c:pt idx="1513">
                  <c:v>0.76482638888888888</c:v>
                </c:pt>
                <c:pt idx="1514">
                  <c:v>0.76482638888888888</c:v>
                </c:pt>
                <c:pt idx="1515">
                  <c:v>0.76483796296296291</c:v>
                </c:pt>
                <c:pt idx="1516">
                  <c:v>0.76483796296296291</c:v>
                </c:pt>
                <c:pt idx="1517">
                  <c:v>0.76484953703703706</c:v>
                </c:pt>
                <c:pt idx="1518">
                  <c:v>0.7648611111111111</c:v>
                </c:pt>
                <c:pt idx="1519">
                  <c:v>0.7648611111111111</c:v>
                </c:pt>
                <c:pt idx="1520">
                  <c:v>0.76487268518518514</c:v>
                </c:pt>
                <c:pt idx="1521">
                  <c:v>0.76487268518518514</c:v>
                </c:pt>
                <c:pt idx="1522">
                  <c:v>0.76488425925925929</c:v>
                </c:pt>
                <c:pt idx="1523">
                  <c:v>0.76488425925925929</c:v>
                </c:pt>
                <c:pt idx="1524">
                  <c:v>0.76489583333333333</c:v>
                </c:pt>
                <c:pt idx="1525">
                  <c:v>0.76489583333333333</c:v>
                </c:pt>
                <c:pt idx="1526">
                  <c:v>0.76490740740740737</c:v>
                </c:pt>
                <c:pt idx="1527">
                  <c:v>0.76490740740740737</c:v>
                </c:pt>
                <c:pt idx="1528">
                  <c:v>0.76491898148148152</c:v>
                </c:pt>
                <c:pt idx="1529">
                  <c:v>0.76491898148148152</c:v>
                </c:pt>
                <c:pt idx="1530">
                  <c:v>0.76493055555555556</c:v>
                </c:pt>
                <c:pt idx="1531">
                  <c:v>0.76493055555555556</c:v>
                </c:pt>
                <c:pt idx="1532">
                  <c:v>0.7649421296296296</c:v>
                </c:pt>
                <c:pt idx="1533">
                  <c:v>0.7649421296296296</c:v>
                </c:pt>
                <c:pt idx="1534">
                  <c:v>0.76495370370370375</c:v>
                </c:pt>
                <c:pt idx="1535">
                  <c:v>0.76496527777777779</c:v>
                </c:pt>
                <c:pt idx="1536">
                  <c:v>0.76496527777777779</c:v>
                </c:pt>
                <c:pt idx="1537">
                  <c:v>0.76497685185185182</c:v>
                </c:pt>
                <c:pt idx="1538">
                  <c:v>0.76497685185185182</c:v>
                </c:pt>
                <c:pt idx="1539">
                  <c:v>0.76498842592592597</c:v>
                </c:pt>
                <c:pt idx="1540">
                  <c:v>0.76498842592592597</c:v>
                </c:pt>
                <c:pt idx="1541">
                  <c:v>0.76500000000000001</c:v>
                </c:pt>
                <c:pt idx="1542">
                  <c:v>0.76500000000000001</c:v>
                </c:pt>
                <c:pt idx="1543">
                  <c:v>0.76501157407407405</c:v>
                </c:pt>
                <c:pt idx="1544">
                  <c:v>0.76501157407407405</c:v>
                </c:pt>
                <c:pt idx="1545">
                  <c:v>0.7650231481481482</c:v>
                </c:pt>
                <c:pt idx="1546">
                  <c:v>0.7650231481481482</c:v>
                </c:pt>
                <c:pt idx="1547">
                  <c:v>0.76503472222222224</c:v>
                </c:pt>
                <c:pt idx="1548">
                  <c:v>0.76503472222222224</c:v>
                </c:pt>
                <c:pt idx="1549">
                  <c:v>0.76504629629629628</c:v>
                </c:pt>
                <c:pt idx="1550">
                  <c:v>0.76505787037037032</c:v>
                </c:pt>
                <c:pt idx="1551">
                  <c:v>0.76505787037037032</c:v>
                </c:pt>
                <c:pt idx="1552">
                  <c:v>0.76506944444444447</c:v>
                </c:pt>
                <c:pt idx="1553">
                  <c:v>0.76506944444444447</c:v>
                </c:pt>
                <c:pt idx="1554">
                  <c:v>0.76508101851851851</c:v>
                </c:pt>
                <c:pt idx="1555">
                  <c:v>0.76508101851851851</c:v>
                </c:pt>
                <c:pt idx="1556">
                  <c:v>0.76509259259259255</c:v>
                </c:pt>
                <c:pt idx="1557">
                  <c:v>0.76509259259259255</c:v>
                </c:pt>
                <c:pt idx="1558">
                  <c:v>0.7651041666666667</c:v>
                </c:pt>
                <c:pt idx="1559">
                  <c:v>0.7651041666666667</c:v>
                </c:pt>
                <c:pt idx="1560">
                  <c:v>0.76511574074074074</c:v>
                </c:pt>
                <c:pt idx="1561">
                  <c:v>0.76511574074074074</c:v>
                </c:pt>
                <c:pt idx="1562">
                  <c:v>0.76512731481481477</c:v>
                </c:pt>
                <c:pt idx="1563">
                  <c:v>0.76512731481481477</c:v>
                </c:pt>
                <c:pt idx="1564">
                  <c:v>0.76513888888888892</c:v>
                </c:pt>
                <c:pt idx="1565">
                  <c:v>0.76513888888888892</c:v>
                </c:pt>
                <c:pt idx="1566">
                  <c:v>0.76515046296296296</c:v>
                </c:pt>
                <c:pt idx="1567">
                  <c:v>0.76515046296296296</c:v>
                </c:pt>
                <c:pt idx="1568">
                  <c:v>0.765162037037037</c:v>
                </c:pt>
                <c:pt idx="1569">
                  <c:v>0.76517361111111115</c:v>
                </c:pt>
                <c:pt idx="1570">
                  <c:v>0.76517361111111115</c:v>
                </c:pt>
                <c:pt idx="1571">
                  <c:v>0.76518518518518519</c:v>
                </c:pt>
                <c:pt idx="1572">
                  <c:v>0.76518518518518519</c:v>
                </c:pt>
                <c:pt idx="1573">
                  <c:v>0.76519675925925923</c:v>
                </c:pt>
                <c:pt idx="1574">
                  <c:v>0.76519675925925923</c:v>
                </c:pt>
                <c:pt idx="1575">
                  <c:v>0.76520833333333338</c:v>
                </c:pt>
                <c:pt idx="1576">
                  <c:v>0.76520833333333338</c:v>
                </c:pt>
                <c:pt idx="1577">
                  <c:v>0.76521990740740742</c:v>
                </c:pt>
                <c:pt idx="1578">
                  <c:v>0.76521990740740742</c:v>
                </c:pt>
                <c:pt idx="1579">
                  <c:v>0.76523148148148146</c:v>
                </c:pt>
                <c:pt idx="1580">
                  <c:v>0.76523148148148146</c:v>
                </c:pt>
                <c:pt idx="1581">
                  <c:v>0.76524305555555561</c:v>
                </c:pt>
                <c:pt idx="1582">
                  <c:v>0.76524305555555561</c:v>
                </c:pt>
                <c:pt idx="1583">
                  <c:v>0.76525462962962965</c:v>
                </c:pt>
                <c:pt idx="1584">
                  <c:v>0.76526620370370368</c:v>
                </c:pt>
                <c:pt idx="1585">
                  <c:v>0.76526620370370368</c:v>
                </c:pt>
                <c:pt idx="1586">
                  <c:v>0.76527777777777772</c:v>
                </c:pt>
                <c:pt idx="1587">
                  <c:v>0.76527777777777772</c:v>
                </c:pt>
                <c:pt idx="1588">
                  <c:v>0.76528935185185187</c:v>
                </c:pt>
                <c:pt idx="1589">
                  <c:v>0.76528935185185187</c:v>
                </c:pt>
                <c:pt idx="1590">
                  <c:v>0.76530092592592591</c:v>
                </c:pt>
                <c:pt idx="1591">
                  <c:v>0.76530092592592591</c:v>
                </c:pt>
                <c:pt idx="1592">
                  <c:v>0.76531249999999995</c:v>
                </c:pt>
                <c:pt idx="1593">
                  <c:v>0.76531249999999995</c:v>
                </c:pt>
                <c:pt idx="1594">
                  <c:v>0.7653240740740741</c:v>
                </c:pt>
                <c:pt idx="1595">
                  <c:v>0.7653240740740741</c:v>
                </c:pt>
                <c:pt idx="1596">
                  <c:v>0.76533564814814814</c:v>
                </c:pt>
                <c:pt idx="1597">
                  <c:v>0.76533564814814814</c:v>
                </c:pt>
                <c:pt idx="1598">
                  <c:v>0.76534722222222218</c:v>
                </c:pt>
                <c:pt idx="1599">
                  <c:v>0.76534722222222218</c:v>
                </c:pt>
                <c:pt idx="1600">
                  <c:v>0.76535879629629633</c:v>
                </c:pt>
                <c:pt idx="1601">
                  <c:v>0.76537037037037037</c:v>
                </c:pt>
                <c:pt idx="1602">
                  <c:v>0.76537037037037037</c:v>
                </c:pt>
                <c:pt idx="1603">
                  <c:v>0.76538194444444441</c:v>
                </c:pt>
                <c:pt idx="1604">
                  <c:v>0.76538194444444441</c:v>
                </c:pt>
                <c:pt idx="1605">
                  <c:v>0.76539351851851856</c:v>
                </c:pt>
                <c:pt idx="1606">
                  <c:v>0.76539351851851856</c:v>
                </c:pt>
                <c:pt idx="1607">
                  <c:v>0.7654050925925926</c:v>
                </c:pt>
                <c:pt idx="1608">
                  <c:v>0.7654050925925926</c:v>
                </c:pt>
                <c:pt idx="1609">
                  <c:v>0.76541666666666663</c:v>
                </c:pt>
                <c:pt idx="1610">
                  <c:v>0.76541666666666663</c:v>
                </c:pt>
                <c:pt idx="1611">
                  <c:v>0.76542824074074078</c:v>
                </c:pt>
                <c:pt idx="1612">
                  <c:v>0.76542824074074078</c:v>
                </c:pt>
                <c:pt idx="1613">
                  <c:v>0.76543981481481482</c:v>
                </c:pt>
                <c:pt idx="1614">
                  <c:v>0.76543981481481482</c:v>
                </c:pt>
                <c:pt idx="1615">
                  <c:v>0.76545138888888886</c:v>
                </c:pt>
                <c:pt idx="1616">
                  <c:v>0.76545138888888886</c:v>
                </c:pt>
                <c:pt idx="1617">
                  <c:v>0.76546296296296301</c:v>
                </c:pt>
                <c:pt idx="1618">
                  <c:v>0.76547453703703705</c:v>
                </c:pt>
                <c:pt idx="1619">
                  <c:v>0.76547453703703705</c:v>
                </c:pt>
                <c:pt idx="1620">
                  <c:v>0.76548611111111109</c:v>
                </c:pt>
                <c:pt idx="1621">
                  <c:v>0.76548611111111109</c:v>
                </c:pt>
                <c:pt idx="1622">
                  <c:v>0.76549768518518524</c:v>
                </c:pt>
                <c:pt idx="1623">
                  <c:v>0.76549768518518524</c:v>
                </c:pt>
                <c:pt idx="1624">
                  <c:v>0.76550925925925928</c:v>
                </c:pt>
                <c:pt idx="1625">
                  <c:v>0.76550925925925928</c:v>
                </c:pt>
                <c:pt idx="1626">
                  <c:v>0.76552083333333332</c:v>
                </c:pt>
                <c:pt idx="1627">
                  <c:v>0.76552083333333332</c:v>
                </c:pt>
                <c:pt idx="1628">
                  <c:v>0.76553240740740736</c:v>
                </c:pt>
                <c:pt idx="1629">
                  <c:v>0.76553240740740736</c:v>
                </c:pt>
                <c:pt idx="1630">
                  <c:v>0.76554398148148151</c:v>
                </c:pt>
                <c:pt idx="1631">
                  <c:v>0.76554398148148151</c:v>
                </c:pt>
                <c:pt idx="1632">
                  <c:v>0.76555555555555554</c:v>
                </c:pt>
                <c:pt idx="1633">
                  <c:v>0.76556712962962958</c:v>
                </c:pt>
                <c:pt idx="1634">
                  <c:v>0.76556712962962958</c:v>
                </c:pt>
                <c:pt idx="1635">
                  <c:v>0.76557870370370373</c:v>
                </c:pt>
                <c:pt idx="1636">
                  <c:v>0.76557870370370373</c:v>
                </c:pt>
                <c:pt idx="1637">
                  <c:v>0.76559027777777777</c:v>
                </c:pt>
                <c:pt idx="1638">
                  <c:v>0.76559027777777777</c:v>
                </c:pt>
                <c:pt idx="1639">
                  <c:v>0.76560185185185181</c:v>
                </c:pt>
                <c:pt idx="1640">
                  <c:v>0.76560185185185181</c:v>
                </c:pt>
                <c:pt idx="1641">
                  <c:v>0.76561342592592596</c:v>
                </c:pt>
                <c:pt idx="1642">
                  <c:v>0.76561342592592596</c:v>
                </c:pt>
                <c:pt idx="1643">
                  <c:v>0.765625</c:v>
                </c:pt>
                <c:pt idx="1644">
                  <c:v>0.765625</c:v>
                </c:pt>
                <c:pt idx="1645">
                  <c:v>0.76563657407407404</c:v>
                </c:pt>
                <c:pt idx="1646">
                  <c:v>0.76563657407407404</c:v>
                </c:pt>
                <c:pt idx="1647">
                  <c:v>0.76564814814814819</c:v>
                </c:pt>
                <c:pt idx="1648">
                  <c:v>0.76565972222222223</c:v>
                </c:pt>
                <c:pt idx="1649">
                  <c:v>0.76565972222222223</c:v>
                </c:pt>
                <c:pt idx="1650">
                  <c:v>0.76567129629629627</c:v>
                </c:pt>
                <c:pt idx="1651">
                  <c:v>0.76567129629629627</c:v>
                </c:pt>
                <c:pt idx="1652">
                  <c:v>0.76568287037037042</c:v>
                </c:pt>
                <c:pt idx="1653">
                  <c:v>0.76568287037037042</c:v>
                </c:pt>
                <c:pt idx="1654">
                  <c:v>0.76569444444444446</c:v>
                </c:pt>
                <c:pt idx="1655">
                  <c:v>0.76569444444444446</c:v>
                </c:pt>
                <c:pt idx="1656">
                  <c:v>0.76570601851851849</c:v>
                </c:pt>
                <c:pt idx="1657">
                  <c:v>0.76570601851851849</c:v>
                </c:pt>
                <c:pt idx="1658">
                  <c:v>0.76571759259259264</c:v>
                </c:pt>
                <c:pt idx="1659">
                  <c:v>0.76571759259259264</c:v>
                </c:pt>
                <c:pt idx="1660">
                  <c:v>0.76572916666666668</c:v>
                </c:pt>
                <c:pt idx="1661">
                  <c:v>0.76572916666666668</c:v>
                </c:pt>
                <c:pt idx="1662">
                  <c:v>0.76574074074074072</c:v>
                </c:pt>
                <c:pt idx="1663">
                  <c:v>0.76574074074074072</c:v>
                </c:pt>
                <c:pt idx="1664">
                  <c:v>0.76575231481481476</c:v>
                </c:pt>
                <c:pt idx="1665">
                  <c:v>0.76576388888888891</c:v>
                </c:pt>
                <c:pt idx="1666">
                  <c:v>0.76576388888888891</c:v>
                </c:pt>
                <c:pt idx="1667">
                  <c:v>0.76577546296296295</c:v>
                </c:pt>
                <c:pt idx="1668">
                  <c:v>0.76577546296296295</c:v>
                </c:pt>
                <c:pt idx="1669">
                  <c:v>0.76578703703703699</c:v>
                </c:pt>
                <c:pt idx="1670">
                  <c:v>0.76578703703703699</c:v>
                </c:pt>
                <c:pt idx="1671">
                  <c:v>0.76579861111111114</c:v>
                </c:pt>
                <c:pt idx="1672">
                  <c:v>0.76579861111111114</c:v>
                </c:pt>
                <c:pt idx="1673">
                  <c:v>0.76581018518518518</c:v>
                </c:pt>
                <c:pt idx="1674">
                  <c:v>0.76581018518518518</c:v>
                </c:pt>
                <c:pt idx="1675">
                  <c:v>0.76582175925925922</c:v>
                </c:pt>
                <c:pt idx="1676">
                  <c:v>0.76582175925925922</c:v>
                </c:pt>
                <c:pt idx="1677">
                  <c:v>0.76583333333333337</c:v>
                </c:pt>
                <c:pt idx="1678">
                  <c:v>0.76583333333333337</c:v>
                </c:pt>
                <c:pt idx="1679">
                  <c:v>0.7658449074074074</c:v>
                </c:pt>
                <c:pt idx="1680">
                  <c:v>0.7658449074074074</c:v>
                </c:pt>
                <c:pt idx="1681">
                  <c:v>0.76585648148148144</c:v>
                </c:pt>
                <c:pt idx="1682">
                  <c:v>0.76586805555555559</c:v>
                </c:pt>
                <c:pt idx="1683">
                  <c:v>0.76586805555555559</c:v>
                </c:pt>
                <c:pt idx="1684">
                  <c:v>0.76587962962962963</c:v>
                </c:pt>
                <c:pt idx="1685">
                  <c:v>0.76587962962962963</c:v>
                </c:pt>
                <c:pt idx="1686">
                  <c:v>0.76589120370370367</c:v>
                </c:pt>
                <c:pt idx="1687">
                  <c:v>0.76589120370370367</c:v>
                </c:pt>
                <c:pt idx="1688">
                  <c:v>0.76590277777777782</c:v>
                </c:pt>
                <c:pt idx="1689">
                  <c:v>0.76590277777777782</c:v>
                </c:pt>
                <c:pt idx="1690">
                  <c:v>0.76591435185185186</c:v>
                </c:pt>
                <c:pt idx="1691">
                  <c:v>0.76591435185185186</c:v>
                </c:pt>
                <c:pt idx="1692">
                  <c:v>0.7659259259259259</c:v>
                </c:pt>
                <c:pt idx="1693">
                  <c:v>0.7659259259259259</c:v>
                </c:pt>
                <c:pt idx="1694">
                  <c:v>0.76593750000000005</c:v>
                </c:pt>
                <c:pt idx="1695">
                  <c:v>0.76593750000000005</c:v>
                </c:pt>
                <c:pt idx="1696">
                  <c:v>0.76594907407407409</c:v>
                </c:pt>
                <c:pt idx="1697">
                  <c:v>0.76596064814814813</c:v>
                </c:pt>
                <c:pt idx="1698">
                  <c:v>0.76596064814814813</c:v>
                </c:pt>
                <c:pt idx="1699">
                  <c:v>0.76597222222222228</c:v>
                </c:pt>
                <c:pt idx="1700">
                  <c:v>0.76597222222222228</c:v>
                </c:pt>
                <c:pt idx="1701">
                  <c:v>0.76598379629629632</c:v>
                </c:pt>
                <c:pt idx="1702">
                  <c:v>0.76598379629629632</c:v>
                </c:pt>
                <c:pt idx="1703">
                  <c:v>0.76599537037037035</c:v>
                </c:pt>
                <c:pt idx="1704">
                  <c:v>0.76599537037037035</c:v>
                </c:pt>
                <c:pt idx="1705">
                  <c:v>0.76600694444444439</c:v>
                </c:pt>
                <c:pt idx="1706">
                  <c:v>0.76600694444444439</c:v>
                </c:pt>
                <c:pt idx="1707">
                  <c:v>0.76601851851851854</c:v>
                </c:pt>
                <c:pt idx="1708">
                  <c:v>0.76601851851851854</c:v>
                </c:pt>
                <c:pt idx="1709">
                  <c:v>0.76603009259259258</c:v>
                </c:pt>
                <c:pt idx="1710">
                  <c:v>0.76603009259259258</c:v>
                </c:pt>
                <c:pt idx="1711">
                  <c:v>0.76604166666666662</c:v>
                </c:pt>
                <c:pt idx="1712">
                  <c:v>0.76605324074074077</c:v>
                </c:pt>
                <c:pt idx="1713">
                  <c:v>0.76605324074074077</c:v>
                </c:pt>
                <c:pt idx="1714">
                  <c:v>0.76606481481481481</c:v>
                </c:pt>
                <c:pt idx="1715">
                  <c:v>0.76606481481481481</c:v>
                </c:pt>
                <c:pt idx="1716">
                  <c:v>0.76607638888888885</c:v>
                </c:pt>
                <c:pt idx="1717">
                  <c:v>0.76607638888888885</c:v>
                </c:pt>
                <c:pt idx="1718">
                  <c:v>0.766087962962963</c:v>
                </c:pt>
                <c:pt idx="1719">
                  <c:v>0.766087962962963</c:v>
                </c:pt>
                <c:pt idx="1720">
                  <c:v>0.76609953703703704</c:v>
                </c:pt>
                <c:pt idx="1721">
                  <c:v>0.76609953703703704</c:v>
                </c:pt>
                <c:pt idx="1722">
                  <c:v>0.76611111111111108</c:v>
                </c:pt>
                <c:pt idx="1723">
                  <c:v>0.76611111111111108</c:v>
                </c:pt>
                <c:pt idx="1724">
                  <c:v>0.76612268518518523</c:v>
                </c:pt>
                <c:pt idx="1725">
                  <c:v>0.76612268518518523</c:v>
                </c:pt>
                <c:pt idx="1726">
                  <c:v>0.76613425925925926</c:v>
                </c:pt>
                <c:pt idx="1727">
                  <c:v>0.76613425925925926</c:v>
                </c:pt>
                <c:pt idx="1728">
                  <c:v>0.7661458333333333</c:v>
                </c:pt>
                <c:pt idx="1729">
                  <c:v>0.76615740740740745</c:v>
                </c:pt>
                <c:pt idx="1730">
                  <c:v>0.76615740740740745</c:v>
                </c:pt>
                <c:pt idx="1731">
                  <c:v>0.76616898148148149</c:v>
                </c:pt>
                <c:pt idx="1732">
                  <c:v>0.76616898148148149</c:v>
                </c:pt>
                <c:pt idx="1733">
                  <c:v>0.76618055555555553</c:v>
                </c:pt>
                <c:pt idx="1734">
                  <c:v>0.76618055555555553</c:v>
                </c:pt>
                <c:pt idx="1735">
                  <c:v>0.76619212962962968</c:v>
                </c:pt>
                <c:pt idx="1736">
                  <c:v>0.76619212962962968</c:v>
                </c:pt>
                <c:pt idx="1737">
                  <c:v>0.76620370370370372</c:v>
                </c:pt>
                <c:pt idx="1738">
                  <c:v>0.76620370370370372</c:v>
                </c:pt>
                <c:pt idx="1739">
                  <c:v>0.76621527777777776</c:v>
                </c:pt>
                <c:pt idx="1740">
                  <c:v>0.76621527777777776</c:v>
                </c:pt>
                <c:pt idx="1741">
                  <c:v>0.7662268518518518</c:v>
                </c:pt>
                <c:pt idx="1742">
                  <c:v>0.7662268518518518</c:v>
                </c:pt>
                <c:pt idx="1743">
                  <c:v>0.76623842592592595</c:v>
                </c:pt>
                <c:pt idx="1744">
                  <c:v>0.76624999999999999</c:v>
                </c:pt>
                <c:pt idx="1745">
                  <c:v>0.76624999999999999</c:v>
                </c:pt>
                <c:pt idx="1746">
                  <c:v>0.76626157407407403</c:v>
                </c:pt>
                <c:pt idx="1747">
                  <c:v>0.76626157407407403</c:v>
                </c:pt>
                <c:pt idx="1748">
                  <c:v>0.76627314814814818</c:v>
                </c:pt>
                <c:pt idx="1749">
                  <c:v>0.76627314814814818</c:v>
                </c:pt>
                <c:pt idx="1750">
                  <c:v>0.76628472222222221</c:v>
                </c:pt>
                <c:pt idx="1751">
                  <c:v>0.76628472222222221</c:v>
                </c:pt>
                <c:pt idx="1752">
                  <c:v>0.76629629629629625</c:v>
                </c:pt>
                <c:pt idx="1753">
                  <c:v>0.76629629629629625</c:v>
                </c:pt>
                <c:pt idx="1754">
                  <c:v>0.7663078703703704</c:v>
                </c:pt>
                <c:pt idx="1755">
                  <c:v>0.7663078703703704</c:v>
                </c:pt>
                <c:pt idx="1756">
                  <c:v>0.76631944444444444</c:v>
                </c:pt>
                <c:pt idx="1757">
                  <c:v>0.76631944444444444</c:v>
                </c:pt>
                <c:pt idx="1758">
                  <c:v>0.76633101851851848</c:v>
                </c:pt>
                <c:pt idx="1759">
                  <c:v>0.76633101851851848</c:v>
                </c:pt>
                <c:pt idx="1760">
                  <c:v>0.76634259259259263</c:v>
                </c:pt>
                <c:pt idx="1761">
                  <c:v>0.76635416666666667</c:v>
                </c:pt>
                <c:pt idx="1762">
                  <c:v>0.76635416666666667</c:v>
                </c:pt>
                <c:pt idx="1763">
                  <c:v>0.76636574074074071</c:v>
                </c:pt>
                <c:pt idx="1764">
                  <c:v>0.76636574074074071</c:v>
                </c:pt>
                <c:pt idx="1765">
                  <c:v>0.76637731481481486</c:v>
                </c:pt>
                <c:pt idx="1766">
                  <c:v>0.76637731481481486</c:v>
                </c:pt>
                <c:pt idx="1767">
                  <c:v>0.7663888888888889</c:v>
                </c:pt>
                <c:pt idx="1768">
                  <c:v>0.7663888888888889</c:v>
                </c:pt>
                <c:pt idx="1769">
                  <c:v>0.76640046296296294</c:v>
                </c:pt>
                <c:pt idx="1770">
                  <c:v>0.76640046296296294</c:v>
                </c:pt>
                <c:pt idx="1771">
                  <c:v>0.76641203703703709</c:v>
                </c:pt>
                <c:pt idx="1772">
                  <c:v>0.76641203703703709</c:v>
                </c:pt>
                <c:pt idx="1773">
                  <c:v>0.76642361111111112</c:v>
                </c:pt>
                <c:pt idx="1774">
                  <c:v>0.76642361111111112</c:v>
                </c:pt>
                <c:pt idx="1775">
                  <c:v>0.76643518518518516</c:v>
                </c:pt>
                <c:pt idx="1776">
                  <c:v>0.76643518518518516</c:v>
                </c:pt>
                <c:pt idx="1777">
                  <c:v>0.76644675925925931</c:v>
                </c:pt>
                <c:pt idx="1778">
                  <c:v>0.76645833333333335</c:v>
                </c:pt>
                <c:pt idx="1779">
                  <c:v>0.76645833333333335</c:v>
                </c:pt>
                <c:pt idx="1780">
                  <c:v>0.76646990740740739</c:v>
                </c:pt>
                <c:pt idx="1781">
                  <c:v>0.76646990740740739</c:v>
                </c:pt>
                <c:pt idx="1782">
                  <c:v>0.76648148148148143</c:v>
                </c:pt>
                <c:pt idx="1783">
                  <c:v>0.76648148148148143</c:v>
                </c:pt>
                <c:pt idx="1784">
                  <c:v>0.76649305555555558</c:v>
                </c:pt>
                <c:pt idx="1785">
                  <c:v>0.76649305555555558</c:v>
                </c:pt>
                <c:pt idx="1786">
                  <c:v>0.76650462962962962</c:v>
                </c:pt>
                <c:pt idx="1787">
                  <c:v>0.76650462962962962</c:v>
                </c:pt>
                <c:pt idx="1788">
                  <c:v>0.76651620370370366</c:v>
                </c:pt>
                <c:pt idx="1789">
                  <c:v>0.76651620370370366</c:v>
                </c:pt>
                <c:pt idx="1790">
                  <c:v>0.76652777777777781</c:v>
                </c:pt>
                <c:pt idx="1791">
                  <c:v>0.76652777777777781</c:v>
                </c:pt>
                <c:pt idx="1792">
                  <c:v>0.76653935185185185</c:v>
                </c:pt>
                <c:pt idx="1793">
                  <c:v>0.76655092592592589</c:v>
                </c:pt>
                <c:pt idx="1794">
                  <c:v>0.76655092592592589</c:v>
                </c:pt>
                <c:pt idx="1795">
                  <c:v>0.76656250000000004</c:v>
                </c:pt>
                <c:pt idx="1796">
                  <c:v>0.76656250000000004</c:v>
                </c:pt>
                <c:pt idx="1797">
                  <c:v>0.76657407407407407</c:v>
                </c:pt>
                <c:pt idx="1798">
                  <c:v>0.76657407407407407</c:v>
                </c:pt>
                <c:pt idx="1799">
                  <c:v>0.76658564814814811</c:v>
                </c:pt>
                <c:pt idx="1800">
                  <c:v>0.76658564814814811</c:v>
                </c:pt>
                <c:pt idx="1801">
                  <c:v>0.76659722222222226</c:v>
                </c:pt>
                <c:pt idx="1802">
                  <c:v>0.76659722222222226</c:v>
                </c:pt>
                <c:pt idx="1803">
                  <c:v>0.7666087962962963</c:v>
                </c:pt>
                <c:pt idx="1804">
                  <c:v>0.7666087962962963</c:v>
                </c:pt>
                <c:pt idx="1805">
                  <c:v>0.76662037037037034</c:v>
                </c:pt>
                <c:pt idx="1806">
                  <c:v>0.76662037037037034</c:v>
                </c:pt>
                <c:pt idx="1807">
                  <c:v>0.76663194444444449</c:v>
                </c:pt>
                <c:pt idx="1808">
                  <c:v>0.76664351851851853</c:v>
                </c:pt>
                <c:pt idx="1809">
                  <c:v>0.76664351851851853</c:v>
                </c:pt>
                <c:pt idx="1810">
                  <c:v>0.76665509259259257</c:v>
                </c:pt>
                <c:pt idx="1811">
                  <c:v>0.76665509259259257</c:v>
                </c:pt>
                <c:pt idx="1812">
                  <c:v>0.76666666666666672</c:v>
                </c:pt>
                <c:pt idx="1813">
                  <c:v>0.76666666666666672</c:v>
                </c:pt>
                <c:pt idx="1814">
                  <c:v>0.76667824074074076</c:v>
                </c:pt>
                <c:pt idx="1815">
                  <c:v>0.76667824074074076</c:v>
                </c:pt>
                <c:pt idx="1816">
                  <c:v>0.7666898148148148</c:v>
                </c:pt>
                <c:pt idx="1817">
                  <c:v>0.7666898148148148</c:v>
                </c:pt>
                <c:pt idx="1818">
                  <c:v>0.76670138888888884</c:v>
                </c:pt>
                <c:pt idx="1819">
                  <c:v>0.76670138888888884</c:v>
                </c:pt>
                <c:pt idx="1820">
                  <c:v>0.76671296296296299</c:v>
                </c:pt>
                <c:pt idx="1821">
                  <c:v>0.76671296296296299</c:v>
                </c:pt>
                <c:pt idx="1822">
                  <c:v>0.76672453703703702</c:v>
                </c:pt>
                <c:pt idx="1823">
                  <c:v>0.76672453703703702</c:v>
                </c:pt>
                <c:pt idx="1824">
                  <c:v>0.76673611111111106</c:v>
                </c:pt>
                <c:pt idx="1825">
                  <c:v>0.76673611111111106</c:v>
                </c:pt>
                <c:pt idx="1826">
                  <c:v>0.76674768518518521</c:v>
                </c:pt>
                <c:pt idx="1827">
                  <c:v>0.76675925925925925</c:v>
                </c:pt>
                <c:pt idx="1828">
                  <c:v>0.76675925925925925</c:v>
                </c:pt>
                <c:pt idx="1829">
                  <c:v>0.76677083333333329</c:v>
                </c:pt>
                <c:pt idx="1830">
                  <c:v>0.76677083333333329</c:v>
                </c:pt>
                <c:pt idx="1831">
                  <c:v>0.76678240740740744</c:v>
                </c:pt>
                <c:pt idx="1832">
                  <c:v>0.76678240740740744</c:v>
                </c:pt>
                <c:pt idx="1833">
                  <c:v>0.76679398148148148</c:v>
                </c:pt>
                <c:pt idx="1834">
                  <c:v>0.76679398148148148</c:v>
                </c:pt>
                <c:pt idx="1835">
                  <c:v>0.76680555555555552</c:v>
                </c:pt>
                <c:pt idx="1836">
                  <c:v>0.76680555555555552</c:v>
                </c:pt>
                <c:pt idx="1837">
                  <c:v>0.76681712962962967</c:v>
                </c:pt>
                <c:pt idx="1838">
                  <c:v>0.76681712962962967</c:v>
                </c:pt>
                <c:pt idx="1839">
                  <c:v>0.76682870370370371</c:v>
                </c:pt>
                <c:pt idx="1840">
                  <c:v>0.76682870370370371</c:v>
                </c:pt>
                <c:pt idx="1841">
                  <c:v>0.76684027777777775</c:v>
                </c:pt>
                <c:pt idx="1842">
                  <c:v>0.76684027777777775</c:v>
                </c:pt>
                <c:pt idx="1843">
                  <c:v>0.7668518518518519</c:v>
                </c:pt>
                <c:pt idx="1844">
                  <c:v>0.76686342592592593</c:v>
                </c:pt>
                <c:pt idx="1845">
                  <c:v>0.76686342592592593</c:v>
                </c:pt>
                <c:pt idx="1846">
                  <c:v>0.76687499999999997</c:v>
                </c:pt>
                <c:pt idx="1847">
                  <c:v>0.76687499999999997</c:v>
                </c:pt>
                <c:pt idx="1848">
                  <c:v>0.76688657407407412</c:v>
                </c:pt>
                <c:pt idx="1849">
                  <c:v>0.76688657407407412</c:v>
                </c:pt>
                <c:pt idx="1850">
                  <c:v>0.76689814814814816</c:v>
                </c:pt>
                <c:pt idx="1851">
                  <c:v>0.76689814814814816</c:v>
                </c:pt>
                <c:pt idx="1852">
                  <c:v>0.7669097222222222</c:v>
                </c:pt>
                <c:pt idx="1853">
                  <c:v>0.7669097222222222</c:v>
                </c:pt>
                <c:pt idx="1854">
                  <c:v>0.76692129629629635</c:v>
                </c:pt>
                <c:pt idx="1855">
                  <c:v>0.76692129629629635</c:v>
                </c:pt>
                <c:pt idx="1856">
                  <c:v>0.76693287037037039</c:v>
                </c:pt>
                <c:pt idx="1857">
                  <c:v>0.76693287037037039</c:v>
                </c:pt>
                <c:pt idx="1858">
                  <c:v>0.76694444444444443</c:v>
                </c:pt>
                <c:pt idx="1859">
                  <c:v>0.76695601851851847</c:v>
                </c:pt>
                <c:pt idx="1860">
                  <c:v>0.76695601851851847</c:v>
                </c:pt>
                <c:pt idx="1861">
                  <c:v>0.76696759259259262</c:v>
                </c:pt>
                <c:pt idx="1862">
                  <c:v>0.76696759259259262</c:v>
                </c:pt>
                <c:pt idx="1863">
                  <c:v>0.76697916666666666</c:v>
                </c:pt>
                <c:pt idx="1864">
                  <c:v>0.76697916666666666</c:v>
                </c:pt>
                <c:pt idx="1865">
                  <c:v>0.7669907407407407</c:v>
                </c:pt>
                <c:pt idx="1866">
                  <c:v>0.7669907407407407</c:v>
                </c:pt>
                <c:pt idx="1867">
                  <c:v>0.76700231481481485</c:v>
                </c:pt>
                <c:pt idx="1868">
                  <c:v>0.76700231481481485</c:v>
                </c:pt>
                <c:pt idx="1869">
                  <c:v>0.76701388888888888</c:v>
                </c:pt>
                <c:pt idx="1870">
                  <c:v>0.76701388888888888</c:v>
                </c:pt>
                <c:pt idx="1871">
                  <c:v>0.76702546296296292</c:v>
                </c:pt>
                <c:pt idx="1872">
                  <c:v>0.76702546296296292</c:v>
                </c:pt>
                <c:pt idx="1873">
                  <c:v>0.76703703703703707</c:v>
                </c:pt>
                <c:pt idx="1874">
                  <c:v>0.76704861111111111</c:v>
                </c:pt>
                <c:pt idx="1875">
                  <c:v>0.76704861111111111</c:v>
                </c:pt>
                <c:pt idx="1876">
                  <c:v>0.76706018518518515</c:v>
                </c:pt>
                <c:pt idx="1877">
                  <c:v>0.76706018518518515</c:v>
                </c:pt>
                <c:pt idx="1878">
                  <c:v>0.7670717592592593</c:v>
                </c:pt>
                <c:pt idx="1879">
                  <c:v>0.7670717592592593</c:v>
                </c:pt>
                <c:pt idx="1880">
                  <c:v>0.76708333333333334</c:v>
                </c:pt>
                <c:pt idx="1881">
                  <c:v>0.76708333333333334</c:v>
                </c:pt>
                <c:pt idx="1882">
                  <c:v>0.76709490740740738</c:v>
                </c:pt>
                <c:pt idx="1883">
                  <c:v>0.76709490740740738</c:v>
                </c:pt>
                <c:pt idx="1884">
                  <c:v>0.76710648148148153</c:v>
                </c:pt>
                <c:pt idx="1885">
                  <c:v>0.76710648148148153</c:v>
                </c:pt>
                <c:pt idx="1886">
                  <c:v>0.76711805555555557</c:v>
                </c:pt>
                <c:pt idx="1887">
                  <c:v>0.76711805555555557</c:v>
                </c:pt>
                <c:pt idx="1888">
                  <c:v>0.76712962962962961</c:v>
                </c:pt>
                <c:pt idx="1889">
                  <c:v>0.76714120370370376</c:v>
                </c:pt>
                <c:pt idx="1890">
                  <c:v>0.76714120370370376</c:v>
                </c:pt>
                <c:pt idx="1891">
                  <c:v>0.76715277777777779</c:v>
                </c:pt>
                <c:pt idx="1892">
                  <c:v>0.76715277777777779</c:v>
                </c:pt>
                <c:pt idx="1893">
                  <c:v>0.76716435185185183</c:v>
                </c:pt>
                <c:pt idx="1894">
                  <c:v>0.76716435185185183</c:v>
                </c:pt>
                <c:pt idx="1895">
                  <c:v>0.76717592592592587</c:v>
                </c:pt>
                <c:pt idx="1896">
                  <c:v>0.76717592592592587</c:v>
                </c:pt>
                <c:pt idx="1897">
                  <c:v>0.76718750000000002</c:v>
                </c:pt>
                <c:pt idx="1898">
                  <c:v>0.76718750000000002</c:v>
                </c:pt>
                <c:pt idx="1899">
                  <c:v>0.76719907407407406</c:v>
                </c:pt>
                <c:pt idx="1900">
                  <c:v>0.76719907407407406</c:v>
                </c:pt>
                <c:pt idx="1901">
                  <c:v>0.7672106481481481</c:v>
                </c:pt>
                <c:pt idx="1902">
                  <c:v>0.7672106481481481</c:v>
                </c:pt>
                <c:pt idx="1903">
                  <c:v>0.76722222222222225</c:v>
                </c:pt>
                <c:pt idx="1904">
                  <c:v>0.76723379629629629</c:v>
                </c:pt>
                <c:pt idx="1905">
                  <c:v>0.76723379629629629</c:v>
                </c:pt>
                <c:pt idx="1906">
                  <c:v>0.76724537037037033</c:v>
                </c:pt>
                <c:pt idx="1907">
                  <c:v>0.76724537037037033</c:v>
                </c:pt>
                <c:pt idx="1908">
                  <c:v>0.76725694444444448</c:v>
                </c:pt>
                <c:pt idx="1909">
                  <c:v>0.76725694444444448</c:v>
                </c:pt>
                <c:pt idx="1910">
                  <c:v>0.76726851851851852</c:v>
                </c:pt>
                <c:pt idx="1911">
                  <c:v>0.76726851851851852</c:v>
                </c:pt>
                <c:pt idx="1912">
                  <c:v>0.76728009259259256</c:v>
                </c:pt>
                <c:pt idx="1913">
                  <c:v>0.76728009259259256</c:v>
                </c:pt>
                <c:pt idx="1914">
                  <c:v>0.76729166666666671</c:v>
                </c:pt>
                <c:pt idx="1915">
                  <c:v>0.76729166666666671</c:v>
                </c:pt>
                <c:pt idx="1916">
                  <c:v>0.76730324074074074</c:v>
                </c:pt>
                <c:pt idx="1917">
                  <c:v>0.76730324074074074</c:v>
                </c:pt>
                <c:pt idx="1918">
                  <c:v>0.76731481481481478</c:v>
                </c:pt>
                <c:pt idx="1919">
                  <c:v>0.76732638888888893</c:v>
                </c:pt>
                <c:pt idx="1920">
                  <c:v>0.76732638888888893</c:v>
                </c:pt>
                <c:pt idx="1921">
                  <c:v>0.76733796296296297</c:v>
                </c:pt>
                <c:pt idx="1922">
                  <c:v>0.76733796296296297</c:v>
                </c:pt>
                <c:pt idx="1923">
                  <c:v>0.76734953703703701</c:v>
                </c:pt>
                <c:pt idx="1924">
                  <c:v>0.76734953703703701</c:v>
                </c:pt>
                <c:pt idx="1925">
                  <c:v>0.76736111111111116</c:v>
                </c:pt>
                <c:pt idx="1926">
                  <c:v>0.76736111111111116</c:v>
                </c:pt>
                <c:pt idx="1927">
                  <c:v>0.7673726851851852</c:v>
                </c:pt>
                <c:pt idx="1928">
                  <c:v>0.7673726851851852</c:v>
                </c:pt>
                <c:pt idx="1929">
                  <c:v>0.76738425925925924</c:v>
                </c:pt>
                <c:pt idx="1930">
                  <c:v>0.76738425925925924</c:v>
                </c:pt>
                <c:pt idx="1931">
                  <c:v>0.76739583333333339</c:v>
                </c:pt>
                <c:pt idx="1932">
                  <c:v>0.76739583333333339</c:v>
                </c:pt>
                <c:pt idx="1933">
                  <c:v>0.76740740740740743</c:v>
                </c:pt>
                <c:pt idx="1934">
                  <c:v>0.76740740740740743</c:v>
                </c:pt>
                <c:pt idx="1935">
                  <c:v>0.76741898148148147</c:v>
                </c:pt>
                <c:pt idx="1936">
                  <c:v>0.7674305555555555</c:v>
                </c:pt>
                <c:pt idx="1937">
                  <c:v>0.7674305555555555</c:v>
                </c:pt>
                <c:pt idx="1938">
                  <c:v>0.76744212962962965</c:v>
                </c:pt>
                <c:pt idx="1939">
                  <c:v>0.76744212962962965</c:v>
                </c:pt>
                <c:pt idx="1940">
                  <c:v>0.76745370370370369</c:v>
                </c:pt>
                <c:pt idx="1941">
                  <c:v>0.76745370370370369</c:v>
                </c:pt>
                <c:pt idx="1942">
                  <c:v>0.76746527777777773</c:v>
                </c:pt>
                <c:pt idx="1943">
                  <c:v>0.76746527777777773</c:v>
                </c:pt>
                <c:pt idx="1944">
                  <c:v>0.76747685185185188</c:v>
                </c:pt>
                <c:pt idx="1945">
                  <c:v>0.76747685185185188</c:v>
                </c:pt>
                <c:pt idx="1946">
                  <c:v>0.76748842592592592</c:v>
                </c:pt>
                <c:pt idx="1947">
                  <c:v>0.76748842592592592</c:v>
                </c:pt>
                <c:pt idx="1948">
                  <c:v>0.76749999999999996</c:v>
                </c:pt>
                <c:pt idx="1949">
                  <c:v>0.76749999999999996</c:v>
                </c:pt>
                <c:pt idx="1950">
                  <c:v>0.76751157407407411</c:v>
                </c:pt>
                <c:pt idx="1951">
                  <c:v>0.76751157407407411</c:v>
                </c:pt>
                <c:pt idx="1952">
                  <c:v>0.76752314814814815</c:v>
                </c:pt>
                <c:pt idx="1953">
                  <c:v>0.76753472222222219</c:v>
                </c:pt>
                <c:pt idx="1954">
                  <c:v>0.76753472222222219</c:v>
                </c:pt>
                <c:pt idx="1955">
                  <c:v>0.76754629629629634</c:v>
                </c:pt>
                <c:pt idx="1956">
                  <c:v>0.76754629629629634</c:v>
                </c:pt>
                <c:pt idx="1957">
                  <c:v>0.76755787037037038</c:v>
                </c:pt>
                <c:pt idx="1958">
                  <c:v>0.76755787037037038</c:v>
                </c:pt>
                <c:pt idx="1959">
                  <c:v>0.76756944444444442</c:v>
                </c:pt>
                <c:pt idx="1960">
                  <c:v>0.76756944444444442</c:v>
                </c:pt>
                <c:pt idx="1961">
                  <c:v>0.76758101851851857</c:v>
                </c:pt>
                <c:pt idx="1962">
                  <c:v>0.76758101851851857</c:v>
                </c:pt>
                <c:pt idx="1963">
                  <c:v>0.7675925925925926</c:v>
                </c:pt>
                <c:pt idx="1964">
                  <c:v>0.7675925925925926</c:v>
                </c:pt>
                <c:pt idx="1965">
                  <c:v>0.76760416666666664</c:v>
                </c:pt>
                <c:pt idx="1966">
                  <c:v>0.76760416666666664</c:v>
                </c:pt>
                <c:pt idx="1967">
                  <c:v>0.76761574074074079</c:v>
                </c:pt>
                <c:pt idx="1968">
                  <c:v>0.76761574074074079</c:v>
                </c:pt>
                <c:pt idx="1969">
                  <c:v>0.76762731481481483</c:v>
                </c:pt>
                <c:pt idx="1970">
                  <c:v>0.76763888888888887</c:v>
                </c:pt>
                <c:pt idx="1971">
                  <c:v>0.76763888888888887</c:v>
                </c:pt>
                <c:pt idx="1972">
                  <c:v>0.76765046296296291</c:v>
                </c:pt>
                <c:pt idx="1973">
                  <c:v>0.76765046296296291</c:v>
                </c:pt>
                <c:pt idx="1974">
                  <c:v>0.76766203703703706</c:v>
                </c:pt>
                <c:pt idx="1975">
                  <c:v>0.76766203703703706</c:v>
                </c:pt>
                <c:pt idx="1976">
                  <c:v>0.7676736111111111</c:v>
                </c:pt>
                <c:pt idx="1977">
                  <c:v>0.7676736111111111</c:v>
                </c:pt>
                <c:pt idx="1978">
                  <c:v>0.76768518518518514</c:v>
                </c:pt>
                <c:pt idx="1979">
                  <c:v>0.76768518518518514</c:v>
                </c:pt>
                <c:pt idx="1980">
                  <c:v>0.76769675925925929</c:v>
                </c:pt>
                <c:pt idx="1981">
                  <c:v>0.76769675925925929</c:v>
                </c:pt>
                <c:pt idx="1982">
                  <c:v>0.76770833333333333</c:v>
                </c:pt>
                <c:pt idx="1983">
                  <c:v>0.76770833333333333</c:v>
                </c:pt>
                <c:pt idx="1984">
                  <c:v>0.76771990740740736</c:v>
                </c:pt>
                <c:pt idx="1985">
                  <c:v>0.76771990740740736</c:v>
                </c:pt>
                <c:pt idx="1986">
                  <c:v>0.76773148148148151</c:v>
                </c:pt>
                <c:pt idx="1987">
                  <c:v>0.76774305555555555</c:v>
                </c:pt>
                <c:pt idx="1988">
                  <c:v>0.76774305555555555</c:v>
                </c:pt>
                <c:pt idx="1989">
                  <c:v>0.76775462962962959</c:v>
                </c:pt>
                <c:pt idx="1990">
                  <c:v>0.76775462962962959</c:v>
                </c:pt>
                <c:pt idx="1991">
                  <c:v>0.76776620370370374</c:v>
                </c:pt>
                <c:pt idx="1992">
                  <c:v>0.76776620370370374</c:v>
                </c:pt>
                <c:pt idx="1993">
                  <c:v>0.76777777777777778</c:v>
                </c:pt>
                <c:pt idx="1994">
                  <c:v>0.76777777777777778</c:v>
                </c:pt>
                <c:pt idx="1995">
                  <c:v>0.76778935185185182</c:v>
                </c:pt>
                <c:pt idx="1996">
                  <c:v>0.76778935185185182</c:v>
                </c:pt>
                <c:pt idx="1997">
                  <c:v>0.76780092592592597</c:v>
                </c:pt>
                <c:pt idx="1998">
                  <c:v>0.76780092592592597</c:v>
                </c:pt>
                <c:pt idx="1999">
                  <c:v>0.76781250000000001</c:v>
                </c:pt>
                <c:pt idx="2000">
                  <c:v>0.76781250000000001</c:v>
                </c:pt>
                <c:pt idx="2001">
                  <c:v>0.76782407407407405</c:v>
                </c:pt>
                <c:pt idx="2002">
                  <c:v>0.76782407407407405</c:v>
                </c:pt>
                <c:pt idx="2003">
                  <c:v>0.7678356481481482</c:v>
                </c:pt>
                <c:pt idx="2004">
                  <c:v>0.76784722222222224</c:v>
                </c:pt>
                <c:pt idx="2005">
                  <c:v>0.76784722222222224</c:v>
                </c:pt>
                <c:pt idx="2006">
                  <c:v>0.76785879629629628</c:v>
                </c:pt>
                <c:pt idx="2007">
                  <c:v>0.76785879629629628</c:v>
                </c:pt>
                <c:pt idx="2008">
                  <c:v>0.76787037037037043</c:v>
                </c:pt>
                <c:pt idx="2009">
                  <c:v>0.76787037037037043</c:v>
                </c:pt>
                <c:pt idx="2010">
                  <c:v>0.76788194444444446</c:v>
                </c:pt>
                <c:pt idx="2011">
                  <c:v>0.76788194444444446</c:v>
                </c:pt>
                <c:pt idx="2012">
                  <c:v>0.7678935185185185</c:v>
                </c:pt>
                <c:pt idx="2013">
                  <c:v>0.7678935185185185</c:v>
                </c:pt>
                <c:pt idx="2014">
                  <c:v>0.76790509259259254</c:v>
                </c:pt>
                <c:pt idx="2015">
                  <c:v>0.76790509259259254</c:v>
                </c:pt>
                <c:pt idx="2016">
                  <c:v>0.76791666666666669</c:v>
                </c:pt>
                <c:pt idx="2017">
                  <c:v>0.76791666666666669</c:v>
                </c:pt>
                <c:pt idx="2018">
                  <c:v>0.76792824074074073</c:v>
                </c:pt>
                <c:pt idx="2019">
                  <c:v>0.76793981481481477</c:v>
                </c:pt>
                <c:pt idx="2020">
                  <c:v>0.76793981481481477</c:v>
                </c:pt>
                <c:pt idx="2021">
                  <c:v>0.76795138888888892</c:v>
                </c:pt>
                <c:pt idx="2022">
                  <c:v>0.76795138888888892</c:v>
                </c:pt>
                <c:pt idx="2023">
                  <c:v>0.76796296296296296</c:v>
                </c:pt>
                <c:pt idx="2024">
                  <c:v>0.76796296296296296</c:v>
                </c:pt>
                <c:pt idx="2025">
                  <c:v>0.767974537037037</c:v>
                </c:pt>
                <c:pt idx="2026">
                  <c:v>0.767974537037037</c:v>
                </c:pt>
                <c:pt idx="2027">
                  <c:v>0.76798611111111115</c:v>
                </c:pt>
                <c:pt idx="2028">
                  <c:v>0.76798611111111115</c:v>
                </c:pt>
                <c:pt idx="2029">
                  <c:v>0.76799768518518519</c:v>
                </c:pt>
                <c:pt idx="2030">
                  <c:v>0.76799768518518519</c:v>
                </c:pt>
                <c:pt idx="2031">
                  <c:v>0.76800925925925922</c:v>
                </c:pt>
                <c:pt idx="2032">
                  <c:v>0.76800925925925922</c:v>
                </c:pt>
                <c:pt idx="2033">
                  <c:v>0.76802083333333337</c:v>
                </c:pt>
                <c:pt idx="2034">
                  <c:v>0.76802083333333337</c:v>
                </c:pt>
                <c:pt idx="2035">
                  <c:v>0.76803240740740741</c:v>
                </c:pt>
                <c:pt idx="2036">
                  <c:v>0.76803240740740741</c:v>
                </c:pt>
                <c:pt idx="2037">
                  <c:v>0.76804398148148145</c:v>
                </c:pt>
                <c:pt idx="2038">
                  <c:v>0.7680555555555556</c:v>
                </c:pt>
                <c:pt idx="2039">
                  <c:v>0.7680555555555556</c:v>
                </c:pt>
                <c:pt idx="2040">
                  <c:v>0.76806712962962964</c:v>
                </c:pt>
                <c:pt idx="2041">
                  <c:v>0.76806712962962964</c:v>
                </c:pt>
                <c:pt idx="2042">
                  <c:v>0.76807870370370368</c:v>
                </c:pt>
                <c:pt idx="2043">
                  <c:v>0.76807870370370368</c:v>
                </c:pt>
                <c:pt idx="2044">
                  <c:v>0.76809027777777783</c:v>
                </c:pt>
                <c:pt idx="2045">
                  <c:v>0.76809027777777783</c:v>
                </c:pt>
                <c:pt idx="2046">
                  <c:v>0.76810185185185187</c:v>
                </c:pt>
                <c:pt idx="2047">
                  <c:v>0.76810185185185187</c:v>
                </c:pt>
                <c:pt idx="2048">
                  <c:v>0.76811342592592591</c:v>
                </c:pt>
                <c:pt idx="2049">
                  <c:v>0.76811342592592591</c:v>
                </c:pt>
                <c:pt idx="2050">
                  <c:v>0.76812499999999995</c:v>
                </c:pt>
                <c:pt idx="2051">
                  <c:v>0.76812499999999995</c:v>
                </c:pt>
                <c:pt idx="2052">
                  <c:v>0.7681365740740741</c:v>
                </c:pt>
                <c:pt idx="2053">
                  <c:v>0.76814814814814814</c:v>
                </c:pt>
                <c:pt idx="2054">
                  <c:v>0.76814814814814814</c:v>
                </c:pt>
                <c:pt idx="2055">
                  <c:v>0.76815972222222217</c:v>
                </c:pt>
                <c:pt idx="2056">
                  <c:v>0.76815972222222217</c:v>
                </c:pt>
                <c:pt idx="2057">
                  <c:v>0.76817129629629632</c:v>
                </c:pt>
                <c:pt idx="2058">
                  <c:v>0.76817129629629632</c:v>
                </c:pt>
                <c:pt idx="2059">
                  <c:v>0.76818287037037036</c:v>
                </c:pt>
                <c:pt idx="2060">
                  <c:v>0.76818287037037036</c:v>
                </c:pt>
                <c:pt idx="2061">
                  <c:v>0.7681944444444444</c:v>
                </c:pt>
                <c:pt idx="2062">
                  <c:v>0.7681944444444444</c:v>
                </c:pt>
                <c:pt idx="2063">
                  <c:v>0.76820601851851855</c:v>
                </c:pt>
                <c:pt idx="2064">
                  <c:v>0.76820601851851855</c:v>
                </c:pt>
                <c:pt idx="2065">
                  <c:v>0.76821759259259259</c:v>
                </c:pt>
                <c:pt idx="2066">
                  <c:v>0.76821759259259259</c:v>
                </c:pt>
                <c:pt idx="2067">
                  <c:v>0.76822916666666663</c:v>
                </c:pt>
                <c:pt idx="2068">
                  <c:v>0.76822916666666663</c:v>
                </c:pt>
                <c:pt idx="2069">
                  <c:v>0.76824074074074078</c:v>
                </c:pt>
                <c:pt idx="2070">
                  <c:v>0.76825231481481482</c:v>
                </c:pt>
                <c:pt idx="2071">
                  <c:v>0.76825231481481482</c:v>
                </c:pt>
                <c:pt idx="2072">
                  <c:v>0.76826388888888886</c:v>
                </c:pt>
                <c:pt idx="2073">
                  <c:v>0.76826388888888886</c:v>
                </c:pt>
                <c:pt idx="2074">
                  <c:v>0.76827546296296301</c:v>
                </c:pt>
                <c:pt idx="2075">
                  <c:v>0.76827546296296301</c:v>
                </c:pt>
                <c:pt idx="2076">
                  <c:v>0.76828703703703705</c:v>
                </c:pt>
                <c:pt idx="2077">
                  <c:v>0.76828703703703705</c:v>
                </c:pt>
                <c:pt idx="2078">
                  <c:v>0.76829861111111108</c:v>
                </c:pt>
                <c:pt idx="2079">
                  <c:v>0.76829861111111108</c:v>
                </c:pt>
                <c:pt idx="2080">
                  <c:v>0.76831018518518523</c:v>
                </c:pt>
                <c:pt idx="2081">
                  <c:v>0.76831018518518523</c:v>
                </c:pt>
                <c:pt idx="2082">
                  <c:v>0.76832175925925927</c:v>
                </c:pt>
                <c:pt idx="2083">
                  <c:v>0.76832175925925927</c:v>
                </c:pt>
                <c:pt idx="2084">
                  <c:v>0.76833333333333331</c:v>
                </c:pt>
                <c:pt idx="2085">
                  <c:v>0.76834490740740746</c:v>
                </c:pt>
                <c:pt idx="2086">
                  <c:v>0.76834490740740746</c:v>
                </c:pt>
                <c:pt idx="2087">
                  <c:v>0.7683564814814815</c:v>
                </c:pt>
                <c:pt idx="2088">
                  <c:v>0.7683564814814815</c:v>
                </c:pt>
                <c:pt idx="2089">
                  <c:v>0.76836805555555554</c:v>
                </c:pt>
                <c:pt idx="2090">
                  <c:v>0.76836805555555554</c:v>
                </c:pt>
                <c:pt idx="2091">
                  <c:v>0.76837962962962958</c:v>
                </c:pt>
                <c:pt idx="2092">
                  <c:v>0.76837962962962958</c:v>
                </c:pt>
                <c:pt idx="2093">
                  <c:v>0.76839120370370373</c:v>
                </c:pt>
                <c:pt idx="2094">
                  <c:v>0.76839120370370373</c:v>
                </c:pt>
                <c:pt idx="2095">
                  <c:v>0.76840277777777777</c:v>
                </c:pt>
                <c:pt idx="2096">
                  <c:v>0.76840277777777777</c:v>
                </c:pt>
                <c:pt idx="2097">
                  <c:v>0.76841435185185181</c:v>
                </c:pt>
                <c:pt idx="2098">
                  <c:v>0.76841435185185181</c:v>
                </c:pt>
                <c:pt idx="2099">
                  <c:v>0.76842592592592596</c:v>
                </c:pt>
                <c:pt idx="2100">
                  <c:v>0.76842592592592596</c:v>
                </c:pt>
                <c:pt idx="2101">
                  <c:v>0.7684375</c:v>
                </c:pt>
                <c:pt idx="2102">
                  <c:v>0.76844907407407403</c:v>
                </c:pt>
                <c:pt idx="2103">
                  <c:v>0.76844907407407403</c:v>
                </c:pt>
                <c:pt idx="2104">
                  <c:v>0.76846064814814818</c:v>
                </c:pt>
                <c:pt idx="2105">
                  <c:v>0.76846064814814818</c:v>
                </c:pt>
                <c:pt idx="2106">
                  <c:v>0.76847222222222222</c:v>
                </c:pt>
                <c:pt idx="2107">
                  <c:v>0.76847222222222222</c:v>
                </c:pt>
                <c:pt idx="2108">
                  <c:v>0.76848379629629626</c:v>
                </c:pt>
                <c:pt idx="2109">
                  <c:v>0.76848379629629626</c:v>
                </c:pt>
                <c:pt idx="2110">
                  <c:v>0.76849537037037041</c:v>
                </c:pt>
                <c:pt idx="2111">
                  <c:v>0.76849537037037041</c:v>
                </c:pt>
                <c:pt idx="2112">
                  <c:v>0.76850694444444445</c:v>
                </c:pt>
                <c:pt idx="2113">
                  <c:v>0.76850694444444445</c:v>
                </c:pt>
                <c:pt idx="2114">
                  <c:v>0.76851851851851849</c:v>
                </c:pt>
                <c:pt idx="2115">
                  <c:v>0.76851851851851849</c:v>
                </c:pt>
                <c:pt idx="2116">
                  <c:v>0.76853009259259264</c:v>
                </c:pt>
                <c:pt idx="2117">
                  <c:v>0.76854166666666668</c:v>
                </c:pt>
                <c:pt idx="2118">
                  <c:v>0.76854166666666668</c:v>
                </c:pt>
                <c:pt idx="2119">
                  <c:v>0.76855324074074072</c:v>
                </c:pt>
                <c:pt idx="2120">
                  <c:v>0.76855324074074072</c:v>
                </c:pt>
                <c:pt idx="2121">
                  <c:v>0.76856481481481487</c:v>
                </c:pt>
                <c:pt idx="2122">
                  <c:v>0.76856481481481487</c:v>
                </c:pt>
                <c:pt idx="2123">
                  <c:v>0.76857638888888891</c:v>
                </c:pt>
                <c:pt idx="2124">
                  <c:v>0.76857638888888891</c:v>
                </c:pt>
                <c:pt idx="2125">
                  <c:v>0.76858796296296295</c:v>
                </c:pt>
                <c:pt idx="2126">
                  <c:v>0.76858796296296295</c:v>
                </c:pt>
                <c:pt idx="2127">
                  <c:v>0.76859953703703698</c:v>
                </c:pt>
                <c:pt idx="2128">
                  <c:v>0.76859953703703698</c:v>
                </c:pt>
                <c:pt idx="2129">
                  <c:v>0.76861111111111113</c:v>
                </c:pt>
                <c:pt idx="2130">
                  <c:v>0.76861111111111113</c:v>
                </c:pt>
                <c:pt idx="2131">
                  <c:v>0.76862268518518517</c:v>
                </c:pt>
                <c:pt idx="2132">
                  <c:v>0.76863425925925921</c:v>
                </c:pt>
                <c:pt idx="2133">
                  <c:v>0.76863425925925921</c:v>
                </c:pt>
                <c:pt idx="2134">
                  <c:v>0.76864583333333336</c:v>
                </c:pt>
                <c:pt idx="2135">
                  <c:v>0.76864583333333336</c:v>
                </c:pt>
                <c:pt idx="2136">
                  <c:v>0.7686574074074074</c:v>
                </c:pt>
                <c:pt idx="2137">
                  <c:v>0.7686574074074074</c:v>
                </c:pt>
                <c:pt idx="2138">
                  <c:v>0.76866898148148144</c:v>
                </c:pt>
                <c:pt idx="2139">
                  <c:v>0.76866898148148144</c:v>
                </c:pt>
                <c:pt idx="2140">
                  <c:v>0.76868055555555559</c:v>
                </c:pt>
                <c:pt idx="2141">
                  <c:v>0.76868055555555559</c:v>
                </c:pt>
                <c:pt idx="2142">
                  <c:v>0.76869212962962963</c:v>
                </c:pt>
                <c:pt idx="2143">
                  <c:v>0.76869212962962963</c:v>
                </c:pt>
                <c:pt idx="2144">
                  <c:v>0.76870370370370367</c:v>
                </c:pt>
                <c:pt idx="2145">
                  <c:v>0.76870370370370367</c:v>
                </c:pt>
                <c:pt idx="2146">
                  <c:v>0.76871527777777782</c:v>
                </c:pt>
                <c:pt idx="2147">
                  <c:v>0.76871527777777782</c:v>
                </c:pt>
                <c:pt idx="2148">
                  <c:v>0.76872685185185186</c:v>
                </c:pt>
                <c:pt idx="2149">
                  <c:v>0.76873842592592589</c:v>
                </c:pt>
                <c:pt idx="2150">
                  <c:v>0.76873842592592589</c:v>
                </c:pt>
                <c:pt idx="2151">
                  <c:v>0.76875000000000004</c:v>
                </c:pt>
                <c:pt idx="2152">
                  <c:v>0.76875000000000004</c:v>
                </c:pt>
                <c:pt idx="2153">
                  <c:v>0.76876157407407408</c:v>
                </c:pt>
                <c:pt idx="2154">
                  <c:v>0.76876157407407408</c:v>
                </c:pt>
                <c:pt idx="2155">
                  <c:v>0.76877314814814812</c:v>
                </c:pt>
                <c:pt idx="2156">
                  <c:v>0.76877314814814812</c:v>
                </c:pt>
                <c:pt idx="2157">
                  <c:v>0.76878472222222227</c:v>
                </c:pt>
                <c:pt idx="2158">
                  <c:v>0.76878472222222227</c:v>
                </c:pt>
                <c:pt idx="2159">
                  <c:v>0.76879629629629631</c:v>
                </c:pt>
                <c:pt idx="2160">
                  <c:v>0.76879629629629631</c:v>
                </c:pt>
                <c:pt idx="2161">
                  <c:v>0.76880787037037035</c:v>
                </c:pt>
                <c:pt idx="2162">
                  <c:v>0.76880787037037035</c:v>
                </c:pt>
                <c:pt idx="2163">
                  <c:v>0.7688194444444445</c:v>
                </c:pt>
                <c:pt idx="2164">
                  <c:v>0.76883101851851854</c:v>
                </c:pt>
                <c:pt idx="2165">
                  <c:v>0.76883101851851854</c:v>
                </c:pt>
                <c:pt idx="2166">
                  <c:v>0.76884259259259258</c:v>
                </c:pt>
                <c:pt idx="2167">
                  <c:v>0.76884259259259258</c:v>
                </c:pt>
                <c:pt idx="2168">
                  <c:v>0.76885416666666662</c:v>
                </c:pt>
                <c:pt idx="2169">
                  <c:v>0.76885416666666662</c:v>
                </c:pt>
                <c:pt idx="2170">
                  <c:v>0.76886574074074077</c:v>
                </c:pt>
                <c:pt idx="2171">
                  <c:v>0.76886574074074077</c:v>
                </c:pt>
                <c:pt idx="2172">
                  <c:v>0.76887731481481481</c:v>
                </c:pt>
                <c:pt idx="2173">
                  <c:v>0.76887731481481481</c:v>
                </c:pt>
                <c:pt idx="2174">
                  <c:v>0.76888888888888884</c:v>
                </c:pt>
                <c:pt idx="2175">
                  <c:v>0.76888888888888884</c:v>
                </c:pt>
                <c:pt idx="2176">
                  <c:v>0.76890046296296299</c:v>
                </c:pt>
                <c:pt idx="2177">
                  <c:v>0.76890046296296299</c:v>
                </c:pt>
                <c:pt idx="2178">
                  <c:v>0.76891203703703703</c:v>
                </c:pt>
                <c:pt idx="2179">
                  <c:v>0.76892361111111107</c:v>
                </c:pt>
                <c:pt idx="2180">
                  <c:v>0.76892361111111107</c:v>
                </c:pt>
                <c:pt idx="2181">
                  <c:v>0.76893518518518522</c:v>
                </c:pt>
                <c:pt idx="2182">
                  <c:v>0.76893518518518522</c:v>
                </c:pt>
                <c:pt idx="2183">
                  <c:v>0.76894675925925926</c:v>
                </c:pt>
                <c:pt idx="2184">
                  <c:v>0.76894675925925926</c:v>
                </c:pt>
                <c:pt idx="2185">
                  <c:v>0.7689583333333333</c:v>
                </c:pt>
                <c:pt idx="2186">
                  <c:v>0.7689583333333333</c:v>
                </c:pt>
                <c:pt idx="2187">
                  <c:v>0.76896990740740745</c:v>
                </c:pt>
                <c:pt idx="2188">
                  <c:v>0.76896990740740745</c:v>
                </c:pt>
                <c:pt idx="2189">
                  <c:v>0.76898148148148149</c:v>
                </c:pt>
                <c:pt idx="2190">
                  <c:v>0.76898148148148149</c:v>
                </c:pt>
                <c:pt idx="2191">
                  <c:v>0.76899305555555553</c:v>
                </c:pt>
                <c:pt idx="2192">
                  <c:v>0.76899305555555553</c:v>
                </c:pt>
                <c:pt idx="2193">
                  <c:v>0.76900462962962968</c:v>
                </c:pt>
                <c:pt idx="2194">
                  <c:v>0.76900462962962968</c:v>
                </c:pt>
                <c:pt idx="2195">
                  <c:v>0.76901620370370372</c:v>
                </c:pt>
                <c:pt idx="2196">
                  <c:v>0.76902777777777775</c:v>
                </c:pt>
                <c:pt idx="2197">
                  <c:v>0.76902777777777775</c:v>
                </c:pt>
                <c:pt idx="2198">
                  <c:v>0.7690393518518519</c:v>
                </c:pt>
                <c:pt idx="2199">
                  <c:v>0.7690393518518519</c:v>
                </c:pt>
                <c:pt idx="2200">
                  <c:v>0.76905092592592594</c:v>
                </c:pt>
                <c:pt idx="2201">
                  <c:v>0.76905092592592594</c:v>
                </c:pt>
                <c:pt idx="2202">
                  <c:v>0.76906249999999998</c:v>
                </c:pt>
                <c:pt idx="2203">
                  <c:v>0.76906249999999998</c:v>
                </c:pt>
                <c:pt idx="2204">
                  <c:v>0.76907407407407402</c:v>
                </c:pt>
                <c:pt idx="2205">
                  <c:v>0.76907407407407402</c:v>
                </c:pt>
                <c:pt idx="2206">
                  <c:v>0.76908564814814817</c:v>
                </c:pt>
                <c:pt idx="2207">
                  <c:v>0.76908564814814817</c:v>
                </c:pt>
                <c:pt idx="2208">
                  <c:v>0.76909722222222221</c:v>
                </c:pt>
                <c:pt idx="2209">
                  <c:v>0.76909722222222221</c:v>
                </c:pt>
                <c:pt idx="2210">
                  <c:v>0.76910879629629625</c:v>
                </c:pt>
                <c:pt idx="2211">
                  <c:v>0.7691203703703704</c:v>
                </c:pt>
                <c:pt idx="2212">
                  <c:v>0.7691203703703704</c:v>
                </c:pt>
                <c:pt idx="2213">
                  <c:v>0.76913194444444444</c:v>
                </c:pt>
                <c:pt idx="2214">
                  <c:v>0.76913194444444444</c:v>
                </c:pt>
                <c:pt idx="2215">
                  <c:v>0.76914351851851848</c:v>
                </c:pt>
                <c:pt idx="2216">
                  <c:v>0.76914351851851848</c:v>
                </c:pt>
                <c:pt idx="2217">
                  <c:v>0.76915509259259263</c:v>
                </c:pt>
                <c:pt idx="2218">
                  <c:v>0.76915509259259263</c:v>
                </c:pt>
                <c:pt idx="2219">
                  <c:v>0.76916666666666667</c:v>
                </c:pt>
                <c:pt idx="2220">
                  <c:v>0.76916666666666667</c:v>
                </c:pt>
                <c:pt idx="2221">
                  <c:v>0.7691782407407407</c:v>
                </c:pt>
                <c:pt idx="2222">
                  <c:v>0.7691782407407407</c:v>
                </c:pt>
                <c:pt idx="2223">
                  <c:v>0.76918981481481485</c:v>
                </c:pt>
                <c:pt idx="2224">
                  <c:v>0.76918981481481485</c:v>
                </c:pt>
                <c:pt idx="2225">
                  <c:v>0.76920138888888889</c:v>
                </c:pt>
                <c:pt idx="2226">
                  <c:v>0.76920138888888889</c:v>
                </c:pt>
                <c:pt idx="2227">
                  <c:v>0.76921296296296293</c:v>
                </c:pt>
                <c:pt idx="2228">
                  <c:v>0.76922453703703708</c:v>
                </c:pt>
                <c:pt idx="2229">
                  <c:v>0.76922453703703708</c:v>
                </c:pt>
                <c:pt idx="2230">
                  <c:v>0.76923611111111112</c:v>
                </c:pt>
                <c:pt idx="2231">
                  <c:v>0.76923611111111112</c:v>
                </c:pt>
                <c:pt idx="2232">
                  <c:v>0.76924768518518516</c:v>
                </c:pt>
                <c:pt idx="2233">
                  <c:v>0.76924768518518516</c:v>
                </c:pt>
                <c:pt idx="2234">
                  <c:v>0.76925925925925931</c:v>
                </c:pt>
                <c:pt idx="2235">
                  <c:v>0.76925925925925931</c:v>
                </c:pt>
                <c:pt idx="2236">
                  <c:v>0.76927083333333335</c:v>
                </c:pt>
                <c:pt idx="2237">
                  <c:v>0.76927083333333335</c:v>
                </c:pt>
                <c:pt idx="2238">
                  <c:v>0.76928240740740739</c:v>
                </c:pt>
                <c:pt idx="2239">
                  <c:v>0.76928240740740739</c:v>
                </c:pt>
                <c:pt idx="2240">
                  <c:v>0.76929398148148154</c:v>
                </c:pt>
                <c:pt idx="2241">
                  <c:v>0.76930555555555558</c:v>
                </c:pt>
                <c:pt idx="2242">
                  <c:v>0.76930555555555558</c:v>
                </c:pt>
                <c:pt idx="2243">
                  <c:v>0.76931712962962961</c:v>
                </c:pt>
                <c:pt idx="2244">
                  <c:v>0.76931712962962961</c:v>
                </c:pt>
                <c:pt idx="2245">
                  <c:v>0.76932870370370365</c:v>
                </c:pt>
                <c:pt idx="2246">
                  <c:v>0.76932870370370365</c:v>
                </c:pt>
                <c:pt idx="2247">
                  <c:v>0.7693402777777778</c:v>
                </c:pt>
                <c:pt idx="2248">
                  <c:v>0.7693402777777778</c:v>
                </c:pt>
                <c:pt idx="2249">
                  <c:v>0.76935185185185184</c:v>
                </c:pt>
                <c:pt idx="2250">
                  <c:v>0.76935185185185184</c:v>
                </c:pt>
                <c:pt idx="2251">
                  <c:v>0.76936342592592588</c:v>
                </c:pt>
                <c:pt idx="2252">
                  <c:v>0.76936342592592588</c:v>
                </c:pt>
                <c:pt idx="2253">
                  <c:v>0.76937500000000003</c:v>
                </c:pt>
                <c:pt idx="2254">
                  <c:v>0.76937500000000003</c:v>
                </c:pt>
                <c:pt idx="2255">
                  <c:v>0.76938657407407407</c:v>
                </c:pt>
                <c:pt idx="2256">
                  <c:v>0.76938657407407407</c:v>
                </c:pt>
                <c:pt idx="2257">
                  <c:v>0.76939814814814811</c:v>
                </c:pt>
                <c:pt idx="2258">
                  <c:v>0.76940972222222226</c:v>
                </c:pt>
                <c:pt idx="2259">
                  <c:v>0.76940972222222226</c:v>
                </c:pt>
                <c:pt idx="2260">
                  <c:v>0.7694212962962963</c:v>
                </c:pt>
                <c:pt idx="2261">
                  <c:v>0.7694212962962963</c:v>
                </c:pt>
                <c:pt idx="2262">
                  <c:v>0.76943287037037034</c:v>
                </c:pt>
                <c:pt idx="2263">
                  <c:v>0.76943287037037034</c:v>
                </c:pt>
                <c:pt idx="2264">
                  <c:v>0.76944444444444449</c:v>
                </c:pt>
                <c:pt idx="2265">
                  <c:v>0.76944444444444449</c:v>
                </c:pt>
                <c:pt idx="2266">
                  <c:v>0.76945601851851853</c:v>
                </c:pt>
                <c:pt idx="2267">
                  <c:v>0.76945601851851853</c:v>
                </c:pt>
                <c:pt idx="2268">
                  <c:v>0.76946759259259256</c:v>
                </c:pt>
                <c:pt idx="2269">
                  <c:v>0.76946759259259256</c:v>
                </c:pt>
                <c:pt idx="2270">
                  <c:v>0.76947916666666671</c:v>
                </c:pt>
                <c:pt idx="2271">
                  <c:v>0.76947916666666671</c:v>
                </c:pt>
                <c:pt idx="2272">
                  <c:v>0.76949074074074075</c:v>
                </c:pt>
                <c:pt idx="2273">
                  <c:v>0.76950231481481479</c:v>
                </c:pt>
                <c:pt idx="2274">
                  <c:v>0.76950231481481479</c:v>
                </c:pt>
                <c:pt idx="2275">
                  <c:v>0.76951388888888894</c:v>
                </c:pt>
                <c:pt idx="2276">
                  <c:v>0.76951388888888894</c:v>
                </c:pt>
                <c:pt idx="2277">
                  <c:v>0.76952546296296298</c:v>
                </c:pt>
                <c:pt idx="2278">
                  <c:v>0.76952546296296298</c:v>
                </c:pt>
                <c:pt idx="2279">
                  <c:v>0.76953703703703702</c:v>
                </c:pt>
                <c:pt idx="2280">
                  <c:v>0.76953703703703702</c:v>
                </c:pt>
                <c:pt idx="2281">
                  <c:v>0.76954861111111106</c:v>
                </c:pt>
                <c:pt idx="2282">
                  <c:v>0.76954861111111106</c:v>
                </c:pt>
                <c:pt idx="2283">
                  <c:v>0.76956018518518521</c:v>
                </c:pt>
                <c:pt idx="2284">
                  <c:v>0.76956018518518521</c:v>
                </c:pt>
                <c:pt idx="2285">
                  <c:v>0.76957175925925925</c:v>
                </c:pt>
                <c:pt idx="2286">
                  <c:v>0.76957175925925925</c:v>
                </c:pt>
                <c:pt idx="2287">
                  <c:v>0.76958333333333329</c:v>
                </c:pt>
                <c:pt idx="2288">
                  <c:v>0.76959490740740744</c:v>
                </c:pt>
                <c:pt idx="2289">
                  <c:v>0.76959490740740744</c:v>
                </c:pt>
                <c:pt idx="2290">
                  <c:v>0.76960648148148147</c:v>
                </c:pt>
                <c:pt idx="2291">
                  <c:v>0.76960648148148147</c:v>
                </c:pt>
                <c:pt idx="2292">
                  <c:v>0.76961805555555551</c:v>
                </c:pt>
                <c:pt idx="2293">
                  <c:v>0.76961805555555551</c:v>
                </c:pt>
                <c:pt idx="2294">
                  <c:v>0.76962962962962966</c:v>
                </c:pt>
                <c:pt idx="2295">
                  <c:v>0.76962962962962966</c:v>
                </c:pt>
                <c:pt idx="2296">
                  <c:v>0.7696412037037037</c:v>
                </c:pt>
                <c:pt idx="2297">
                  <c:v>0.7696412037037037</c:v>
                </c:pt>
                <c:pt idx="2298">
                  <c:v>0.76965277777777774</c:v>
                </c:pt>
                <c:pt idx="2299">
                  <c:v>0.76965277777777774</c:v>
                </c:pt>
                <c:pt idx="2300">
                  <c:v>0.76966435185185189</c:v>
                </c:pt>
                <c:pt idx="2301">
                  <c:v>0.76966435185185189</c:v>
                </c:pt>
                <c:pt idx="2302">
                  <c:v>0.76967592592592593</c:v>
                </c:pt>
                <c:pt idx="2303">
                  <c:v>0.76967592592592593</c:v>
                </c:pt>
                <c:pt idx="2304">
                  <c:v>0.76968749999999997</c:v>
                </c:pt>
                <c:pt idx="2305">
                  <c:v>0.76969907407407412</c:v>
                </c:pt>
                <c:pt idx="2306">
                  <c:v>0.76969907407407412</c:v>
                </c:pt>
                <c:pt idx="2307">
                  <c:v>0.76971064814814816</c:v>
                </c:pt>
                <c:pt idx="2308">
                  <c:v>0.76971064814814816</c:v>
                </c:pt>
                <c:pt idx="2309">
                  <c:v>0.7697222222222222</c:v>
                </c:pt>
                <c:pt idx="2310">
                  <c:v>0.7697222222222222</c:v>
                </c:pt>
                <c:pt idx="2311">
                  <c:v>0.76973379629629635</c:v>
                </c:pt>
                <c:pt idx="2312">
                  <c:v>0.76973379629629635</c:v>
                </c:pt>
                <c:pt idx="2313">
                  <c:v>0.76974537037037039</c:v>
                </c:pt>
                <c:pt idx="2314">
                  <c:v>0.76974537037037039</c:v>
                </c:pt>
                <c:pt idx="2315">
                  <c:v>0.76975694444444442</c:v>
                </c:pt>
                <c:pt idx="2316">
                  <c:v>0.76975694444444442</c:v>
                </c:pt>
                <c:pt idx="2317">
                  <c:v>0.76976851851851846</c:v>
                </c:pt>
                <c:pt idx="2318">
                  <c:v>0.76976851851851846</c:v>
                </c:pt>
                <c:pt idx="2319">
                  <c:v>0.76978009259259261</c:v>
                </c:pt>
                <c:pt idx="2320">
                  <c:v>0.76978009259259261</c:v>
                </c:pt>
                <c:pt idx="2321">
                  <c:v>0.76979166666666665</c:v>
                </c:pt>
                <c:pt idx="2322">
                  <c:v>0.76980324074074069</c:v>
                </c:pt>
                <c:pt idx="2323">
                  <c:v>0.76980324074074069</c:v>
                </c:pt>
                <c:pt idx="2324">
                  <c:v>0.76981481481481484</c:v>
                </c:pt>
                <c:pt idx="2325">
                  <c:v>0.76981481481481484</c:v>
                </c:pt>
                <c:pt idx="2326">
                  <c:v>0.76982638888888888</c:v>
                </c:pt>
                <c:pt idx="2327">
                  <c:v>0.76982638888888888</c:v>
                </c:pt>
                <c:pt idx="2328">
                  <c:v>0.76983796296296292</c:v>
                </c:pt>
                <c:pt idx="2329">
                  <c:v>0.76983796296296292</c:v>
                </c:pt>
                <c:pt idx="2330">
                  <c:v>0.76984953703703707</c:v>
                </c:pt>
                <c:pt idx="2331">
                  <c:v>0.76984953703703707</c:v>
                </c:pt>
                <c:pt idx="2332">
                  <c:v>0.76986111111111111</c:v>
                </c:pt>
                <c:pt idx="2333">
                  <c:v>0.76986111111111111</c:v>
                </c:pt>
                <c:pt idx="2334">
                  <c:v>0.76987268518518515</c:v>
                </c:pt>
                <c:pt idx="2335">
                  <c:v>0.76987268518518515</c:v>
                </c:pt>
                <c:pt idx="2336">
                  <c:v>0.7698842592592593</c:v>
                </c:pt>
                <c:pt idx="2337">
                  <c:v>0.7698842592592593</c:v>
                </c:pt>
                <c:pt idx="2338">
                  <c:v>0.76989583333333333</c:v>
                </c:pt>
                <c:pt idx="2339">
                  <c:v>0.76990740740740737</c:v>
                </c:pt>
                <c:pt idx="2340">
                  <c:v>0.76990740740740737</c:v>
                </c:pt>
                <c:pt idx="2341">
                  <c:v>0.76991898148148152</c:v>
                </c:pt>
                <c:pt idx="2342">
                  <c:v>0.76991898148148152</c:v>
                </c:pt>
                <c:pt idx="2343">
                  <c:v>0.76993055555555556</c:v>
                </c:pt>
                <c:pt idx="2344">
                  <c:v>0.76993055555555556</c:v>
                </c:pt>
                <c:pt idx="2345">
                  <c:v>0.7699421296296296</c:v>
                </c:pt>
                <c:pt idx="2346">
                  <c:v>0.7699421296296296</c:v>
                </c:pt>
                <c:pt idx="2347">
                  <c:v>0.76995370370370375</c:v>
                </c:pt>
                <c:pt idx="2348">
                  <c:v>0.76995370370370375</c:v>
                </c:pt>
                <c:pt idx="2349">
                  <c:v>0.76996527777777779</c:v>
                </c:pt>
                <c:pt idx="2350">
                  <c:v>0.76996527777777779</c:v>
                </c:pt>
                <c:pt idx="2351">
                  <c:v>0.76997685185185183</c:v>
                </c:pt>
                <c:pt idx="2352">
                  <c:v>0.76997685185185183</c:v>
                </c:pt>
                <c:pt idx="2353">
                  <c:v>0.76998842592592598</c:v>
                </c:pt>
                <c:pt idx="2354">
                  <c:v>0.77</c:v>
                </c:pt>
                <c:pt idx="2355">
                  <c:v>0.77</c:v>
                </c:pt>
                <c:pt idx="2356">
                  <c:v>0.77001157407407406</c:v>
                </c:pt>
                <c:pt idx="2357">
                  <c:v>0.77001157407407406</c:v>
                </c:pt>
                <c:pt idx="2358">
                  <c:v>0.7700231481481481</c:v>
                </c:pt>
                <c:pt idx="2359">
                  <c:v>0.7700231481481481</c:v>
                </c:pt>
                <c:pt idx="2360">
                  <c:v>0.77003472222222225</c:v>
                </c:pt>
                <c:pt idx="2361">
                  <c:v>0.77003472222222225</c:v>
                </c:pt>
                <c:pt idx="2362">
                  <c:v>0.77004629629629628</c:v>
                </c:pt>
                <c:pt idx="2363">
                  <c:v>0.77004629629629628</c:v>
                </c:pt>
                <c:pt idx="2364">
                  <c:v>0.77005787037037032</c:v>
                </c:pt>
                <c:pt idx="2365">
                  <c:v>0.77005787037037032</c:v>
                </c:pt>
                <c:pt idx="2366">
                  <c:v>0.77006944444444447</c:v>
                </c:pt>
                <c:pt idx="2367">
                  <c:v>0.77006944444444447</c:v>
                </c:pt>
                <c:pt idx="2368">
                  <c:v>0.77008101851851851</c:v>
                </c:pt>
                <c:pt idx="2369">
                  <c:v>0.77009259259259255</c:v>
                </c:pt>
                <c:pt idx="2370">
                  <c:v>0.77009259259259255</c:v>
                </c:pt>
                <c:pt idx="2371">
                  <c:v>0.7701041666666667</c:v>
                </c:pt>
                <c:pt idx="2372">
                  <c:v>0.7701041666666667</c:v>
                </c:pt>
                <c:pt idx="2373">
                  <c:v>0.77011574074074074</c:v>
                </c:pt>
                <c:pt idx="2374">
                  <c:v>0.77011574074074074</c:v>
                </c:pt>
                <c:pt idx="2375">
                  <c:v>0.77012731481481478</c:v>
                </c:pt>
                <c:pt idx="2376">
                  <c:v>0.77012731481481478</c:v>
                </c:pt>
                <c:pt idx="2377">
                  <c:v>0.77013888888888893</c:v>
                </c:pt>
                <c:pt idx="2378">
                  <c:v>0.77013888888888893</c:v>
                </c:pt>
                <c:pt idx="2379">
                  <c:v>0.77015046296296297</c:v>
                </c:pt>
                <c:pt idx="2380">
                  <c:v>0.77015046296296297</c:v>
                </c:pt>
                <c:pt idx="2381">
                  <c:v>0.77016203703703701</c:v>
                </c:pt>
                <c:pt idx="2382">
                  <c:v>0.77016203703703701</c:v>
                </c:pt>
                <c:pt idx="2383">
                  <c:v>0.77017361111111116</c:v>
                </c:pt>
                <c:pt idx="2384">
                  <c:v>0.77017361111111116</c:v>
                </c:pt>
                <c:pt idx="2385">
                  <c:v>0.77018518518518519</c:v>
                </c:pt>
                <c:pt idx="2386">
                  <c:v>0.77018518518518519</c:v>
                </c:pt>
                <c:pt idx="2387">
                  <c:v>0.77019675925925923</c:v>
                </c:pt>
                <c:pt idx="2388">
                  <c:v>0.77020833333333338</c:v>
                </c:pt>
                <c:pt idx="2389">
                  <c:v>0.77020833333333338</c:v>
                </c:pt>
                <c:pt idx="2390">
                  <c:v>0.77021990740740742</c:v>
                </c:pt>
                <c:pt idx="2391">
                  <c:v>0.77021990740740742</c:v>
                </c:pt>
                <c:pt idx="2392">
                  <c:v>0.77023148148148146</c:v>
                </c:pt>
                <c:pt idx="2393">
                  <c:v>0.77023148148148146</c:v>
                </c:pt>
                <c:pt idx="2394">
                  <c:v>0.7702430555555555</c:v>
                </c:pt>
                <c:pt idx="2395">
                  <c:v>0.7702430555555555</c:v>
                </c:pt>
                <c:pt idx="2396">
                  <c:v>0.77025462962962965</c:v>
                </c:pt>
                <c:pt idx="2397">
                  <c:v>0.77025462962962965</c:v>
                </c:pt>
                <c:pt idx="2398">
                  <c:v>0.77026620370370369</c:v>
                </c:pt>
                <c:pt idx="2399">
                  <c:v>0.77026620370370369</c:v>
                </c:pt>
                <c:pt idx="2400">
                  <c:v>0.77027777777777773</c:v>
                </c:pt>
                <c:pt idx="2401">
                  <c:v>0.77027777777777773</c:v>
                </c:pt>
                <c:pt idx="2402">
                  <c:v>0.77028935185185188</c:v>
                </c:pt>
                <c:pt idx="2403">
                  <c:v>0.77030092592592592</c:v>
                </c:pt>
                <c:pt idx="2404">
                  <c:v>0.77030092592592592</c:v>
                </c:pt>
                <c:pt idx="2405">
                  <c:v>0.77031249999999996</c:v>
                </c:pt>
                <c:pt idx="2406">
                  <c:v>0.77031249999999996</c:v>
                </c:pt>
                <c:pt idx="2407">
                  <c:v>0.77032407407407411</c:v>
                </c:pt>
                <c:pt idx="2408">
                  <c:v>0.77032407407407411</c:v>
                </c:pt>
                <c:pt idx="2409">
                  <c:v>0.77033564814814814</c:v>
                </c:pt>
                <c:pt idx="2410">
                  <c:v>0.77033564814814814</c:v>
                </c:pt>
                <c:pt idx="2411">
                  <c:v>0.77034722222222218</c:v>
                </c:pt>
                <c:pt idx="2412">
                  <c:v>0.77034722222222218</c:v>
                </c:pt>
                <c:pt idx="2413">
                  <c:v>0.77035879629629633</c:v>
                </c:pt>
                <c:pt idx="2414">
                  <c:v>0.77035879629629633</c:v>
                </c:pt>
                <c:pt idx="2415">
                  <c:v>0.77037037037037037</c:v>
                </c:pt>
                <c:pt idx="2416">
                  <c:v>0.77037037037037037</c:v>
                </c:pt>
                <c:pt idx="2417">
                  <c:v>0.77038194444444441</c:v>
                </c:pt>
                <c:pt idx="2418">
                  <c:v>0.77038194444444441</c:v>
                </c:pt>
                <c:pt idx="2419">
                  <c:v>0.77039351851851856</c:v>
                </c:pt>
                <c:pt idx="2420">
                  <c:v>0.77039351851851856</c:v>
                </c:pt>
                <c:pt idx="2421">
                  <c:v>0.7704050925925926</c:v>
                </c:pt>
                <c:pt idx="2422">
                  <c:v>0.77041666666666664</c:v>
                </c:pt>
                <c:pt idx="2423">
                  <c:v>0.77041666666666664</c:v>
                </c:pt>
                <c:pt idx="2424">
                  <c:v>0.77042824074074079</c:v>
                </c:pt>
                <c:pt idx="2425">
                  <c:v>0.77042824074074079</c:v>
                </c:pt>
                <c:pt idx="2426">
                  <c:v>0.77043981481481483</c:v>
                </c:pt>
                <c:pt idx="2427">
                  <c:v>0.77043981481481483</c:v>
                </c:pt>
                <c:pt idx="2428">
                  <c:v>0.77045138888888887</c:v>
                </c:pt>
                <c:pt idx="2429">
                  <c:v>0.77045138888888887</c:v>
                </c:pt>
                <c:pt idx="2430">
                  <c:v>0.77046296296296302</c:v>
                </c:pt>
                <c:pt idx="2431">
                  <c:v>0.77046296296296302</c:v>
                </c:pt>
                <c:pt idx="2432">
                  <c:v>0.77047453703703705</c:v>
                </c:pt>
                <c:pt idx="2433">
                  <c:v>0.77047453703703705</c:v>
                </c:pt>
                <c:pt idx="2434">
                  <c:v>0.77048611111111109</c:v>
                </c:pt>
                <c:pt idx="2435">
                  <c:v>0.77048611111111109</c:v>
                </c:pt>
                <c:pt idx="2436">
                  <c:v>0.77049768518518513</c:v>
                </c:pt>
                <c:pt idx="2437">
                  <c:v>0.77049768518518513</c:v>
                </c:pt>
                <c:pt idx="2438">
                  <c:v>0.77050925925925928</c:v>
                </c:pt>
                <c:pt idx="2439">
                  <c:v>0.77050925925925928</c:v>
                </c:pt>
                <c:pt idx="2440">
                  <c:v>0.77052083333333332</c:v>
                </c:pt>
                <c:pt idx="2441">
                  <c:v>0.77053240740740736</c:v>
                </c:pt>
                <c:pt idx="2442">
                  <c:v>0.77053240740740736</c:v>
                </c:pt>
                <c:pt idx="2443">
                  <c:v>0.77054398148148151</c:v>
                </c:pt>
                <c:pt idx="2444">
                  <c:v>0.77054398148148151</c:v>
                </c:pt>
                <c:pt idx="2445">
                  <c:v>0.77055555555555555</c:v>
                </c:pt>
                <c:pt idx="2446">
                  <c:v>0.77055555555555555</c:v>
                </c:pt>
                <c:pt idx="2447">
                  <c:v>0.77056712962962959</c:v>
                </c:pt>
                <c:pt idx="2448">
                  <c:v>0.77056712962962959</c:v>
                </c:pt>
                <c:pt idx="2449">
                  <c:v>0.77057870370370374</c:v>
                </c:pt>
                <c:pt idx="2450">
                  <c:v>0.77057870370370374</c:v>
                </c:pt>
                <c:pt idx="2451">
                  <c:v>0.77059027777777778</c:v>
                </c:pt>
                <c:pt idx="2452">
                  <c:v>0.77059027777777778</c:v>
                </c:pt>
                <c:pt idx="2453">
                  <c:v>0.77060185185185182</c:v>
                </c:pt>
                <c:pt idx="2454">
                  <c:v>0.77060185185185182</c:v>
                </c:pt>
                <c:pt idx="2455">
                  <c:v>0.77061342592592597</c:v>
                </c:pt>
                <c:pt idx="2456">
                  <c:v>0.77061342592592597</c:v>
                </c:pt>
                <c:pt idx="2457">
                  <c:v>0.770625</c:v>
                </c:pt>
                <c:pt idx="2458">
                  <c:v>0.77063657407407404</c:v>
                </c:pt>
                <c:pt idx="2459">
                  <c:v>0.77063657407407404</c:v>
                </c:pt>
                <c:pt idx="2460">
                  <c:v>0.77064814814814819</c:v>
                </c:pt>
                <c:pt idx="2461">
                  <c:v>0.77064814814814819</c:v>
                </c:pt>
                <c:pt idx="2462">
                  <c:v>0.77065972222222223</c:v>
                </c:pt>
                <c:pt idx="2463">
                  <c:v>0.77065972222222223</c:v>
                </c:pt>
                <c:pt idx="2464">
                  <c:v>0.77067129629629627</c:v>
                </c:pt>
                <c:pt idx="2465">
                  <c:v>0.77067129629629627</c:v>
                </c:pt>
                <c:pt idx="2466">
                  <c:v>0.77068287037037042</c:v>
                </c:pt>
                <c:pt idx="2467">
                  <c:v>0.77068287037037042</c:v>
                </c:pt>
                <c:pt idx="2468">
                  <c:v>0.77069444444444446</c:v>
                </c:pt>
                <c:pt idx="2469">
                  <c:v>0.77069444444444446</c:v>
                </c:pt>
                <c:pt idx="2470">
                  <c:v>0.7707060185185185</c:v>
                </c:pt>
                <c:pt idx="2471">
                  <c:v>0.7707060185185185</c:v>
                </c:pt>
                <c:pt idx="2472">
                  <c:v>0.77071759259259254</c:v>
                </c:pt>
                <c:pt idx="2473">
                  <c:v>0.77072916666666669</c:v>
                </c:pt>
                <c:pt idx="2474">
                  <c:v>0.77072916666666669</c:v>
                </c:pt>
                <c:pt idx="2475">
                  <c:v>0.77074074074074073</c:v>
                </c:pt>
                <c:pt idx="2476">
                  <c:v>0.77074074074074073</c:v>
                </c:pt>
                <c:pt idx="2477">
                  <c:v>0.77075231481481477</c:v>
                </c:pt>
                <c:pt idx="2478">
                  <c:v>0.77075231481481477</c:v>
                </c:pt>
                <c:pt idx="2479">
                  <c:v>0.77076388888888892</c:v>
                </c:pt>
                <c:pt idx="2480">
                  <c:v>0.77076388888888892</c:v>
                </c:pt>
                <c:pt idx="2481">
                  <c:v>0.77077546296296295</c:v>
                </c:pt>
                <c:pt idx="2482">
                  <c:v>0.77077546296296295</c:v>
                </c:pt>
                <c:pt idx="2483">
                  <c:v>0.77078703703703699</c:v>
                </c:pt>
                <c:pt idx="2484">
                  <c:v>0.77078703703703699</c:v>
                </c:pt>
                <c:pt idx="2485">
                  <c:v>0.77079861111111114</c:v>
                </c:pt>
                <c:pt idx="2486">
                  <c:v>0.77079861111111114</c:v>
                </c:pt>
                <c:pt idx="2487">
                  <c:v>0.77081018518518518</c:v>
                </c:pt>
                <c:pt idx="2488">
                  <c:v>0.77082175925925922</c:v>
                </c:pt>
                <c:pt idx="2489">
                  <c:v>0.77082175925925922</c:v>
                </c:pt>
                <c:pt idx="2490">
                  <c:v>0.77083333333333337</c:v>
                </c:pt>
                <c:pt idx="2491">
                  <c:v>0.77083333333333337</c:v>
                </c:pt>
                <c:pt idx="2492">
                  <c:v>0.77084490740740741</c:v>
                </c:pt>
                <c:pt idx="2493">
                  <c:v>0.77084490740740741</c:v>
                </c:pt>
                <c:pt idx="2494">
                  <c:v>0.77085648148148145</c:v>
                </c:pt>
                <c:pt idx="2495">
                  <c:v>0.77085648148148145</c:v>
                </c:pt>
                <c:pt idx="2496">
                  <c:v>0.7708680555555556</c:v>
                </c:pt>
                <c:pt idx="2497">
                  <c:v>0.7708680555555556</c:v>
                </c:pt>
                <c:pt idx="2498">
                  <c:v>0.77087962962962964</c:v>
                </c:pt>
                <c:pt idx="2499">
                  <c:v>0.77087962962962964</c:v>
                </c:pt>
                <c:pt idx="2500">
                  <c:v>0.77089120370370368</c:v>
                </c:pt>
                <c:pt idx="2501">
                  <c:v>0.77089120370370368</c:v>
                </c:pt>
                <c:pt idx="2502">
                  <c:v>0.77090277777777783</c:v>
                </c:pt>
                <c:pt idx="2503">
                  <c:v>0.77090277777777783</c:v>
                </c:pt>
                <c:pt idx="2504">
                  <c:v>0.77091435185185186</c:v>
                </c:pt>
                <c:pt idx="2505">
                  <c:v>0.77091435185185186</c:v>
                </c:pt>
                <c:pt idx="2506">
                  <c:v>0.7709259259259259</c:v>
                </c:pt>
                <c:pt idx="2507">
                  <c:v>0.7709259259259259</c:v>
                </c:pt>
                <c:pt idx="2508">
                  <c:v>0.77093750000000005</c:v>
                </c:pt>
                <c:pt idx="2509">
                  <c:v>0.77094907407407409</c:v>
                </c:pt>
                <c:pt idx="2510">
                  <c:v>0.77094907407407409</c:v>
                </c:pt>
                <c:pt idx="2511">
                  <c:v>0.77096064814814813</c:v>
                </c:pt>
                <c:pt idx="2512">
                  <c:v>0.77096064814814813</c:v>
                </c:pt>
                <c:pt idx="2513">
                  <c:v>0.77097222222222217</c:v>
                </c:pt>
                <c:pt idx="2514">
                  <c:v>0.77097222222222217</c:v>
                </c:pt>
                <c:pt idx="2515">
                  <c:v>0.77098379629629632</c:v>
                </c:pt>
                <c:pt idx="2516">
                  <c:v>0.77098379629629632</c:v>
                </c:pt>
                <c:pt idx="2517">
                  <c:v>0.77099537037037036</c:v>
                </c:pt>
                <c:pt idx="2518">
                  <c:v>0.77099537037037036</c:v>
                </c:pt>
                <c:pt idx="2519">
                  <c:v>0.7710069444444444</c:v>
                </c:pt>
                <c:pt idx="2520">
                  <c:v>0.7710069444444444</c:v>
                </c:pt>
                <c:pt idx="2521">
                  <c:v>0.77101851851851855</c:v>
                </c:pt>
                <c:pt idx="2522">
                  <c:v>0.77101851851851855</c:v>
                </c:pt>
                <c:pt idx="2523">
                  <c:v>0.77103009259259259</c:v>
                </c:pt>
                <c:pt idx="2524">
                  <c:v>0.77103009259259259</c:v>
                </c:pt>
                <c:pt idx="2525">
                  <c:v>0.77104166666666663</c:v>
                </c:pt>
                <c:pt idx="2526">
                  <c:v>0.77104166666666663</c:v>
                </c:pt>
                <c:pt idx="2527">
                  <c:v>0.77105324074074078</c:v>
                </c:pt>
                <c:pt idx="2528">
                  <c:v>0.77106481481481481</c:v>
                </c:pt>
                <c:pt idx="2529">
                  <c:v>0.77106481481481481</c:v>
                </c:pt>
                <c:pt idx="2530">
                  <c:v>0.77107638888888885</c:v>
                </c:pt>
                <c:pt idx="2531">
                  <c:v>0.77107638888888885</c:v>
                </c:pt>
                <c:pt idx="2532">
                  <c:v>0.771087962962963</c:v>
                </c:pt>
                <c:pt idx="2533">
                  <c:v>0.771087962962963</c:v>
                </c:pt>
                <c:pt idx="2534">
                  <c:v>0.77109953703703704</c:v>
                </c:pt>
                <c:pt idx="2535">
                  <c:v>0.77109953703703704</c:v>
                </c:pt>
                <c:pt idx="2536">
                  <c:v>0.77111111111111108</c:v>
                </c:pt>
                <c:pt idx="2537">
                  <c:v>0.77111111111111108</c:v>
                </c:pt>
                <c:pt idx="2538">
                  <c:v>0.77112268518518523</c:v>
                </c:pt>
                <c:pt idx="2539">
                  <c:v>0.77112268518518523</c:v>
                </c:pt>
                <c:pt idx="2540">
                  <c:v>0.77113425925925927</c:v>
                </c:pt>
                <c:pt idx="2541">
                  <c:v>0.77113425925925927</c:v>
                </c:pt>
                <c:pt idx="2542">
                  <c:v>0.77114583333333331</c:v>
                </c:pt>
                <c:pt idx="2543">
                  <c:v>0.77114583333333331</c:v>
                </c:pt>
                <c:pt idx="2544">
                  <c:v>0.77115740740740746</c:v>
                </c:pt>
                <c:pt idx="2545">
                  <c:v>0.77115740740740746</c:v>
                </c:pt>
                <c:pt idx="2546">
                  <c:v>0.7711689814814815</c:v>
                </c:pt>
                <c:pt idx="2547">
                  <c:v>0.77118055555555554</c:v>
                </c:pt>
                <c:pt idx="2548">
                  <c:v>0.77118055555555554</c:v>
                </c:pt>
                <c:pt idx="2549">
                  <c:v>0.77119212962962957</c:v>
                </c:pt>
                <c:pt idx="2550">
                  <c:v>0.77119212962962957</c:v>
                </c:pt>
                <c:pt idx="2551">
                  <c:v>0.77120370370370372</c:v>
                </c:pt>
                <c:pt idx="2552">
                  <c:v>0.77120370370370372</c:v>
                </c:pt>
                <c:pt idx="2553">
                  <c:v>0.77121527777777776</c:v>
                </c:pt>
                <c:pt idx="2554">
                  <c:v>0.77121527777777776</c:v>
                </c:pt>
                <c:pt idx="2555">
                  <c:v>0.7712268518518518</c:v>
                </c:pt>
                <c:pt idx="2556">
                  <c:v>0.7712268518518518</c:v>
                </c:pt>
                <c:pt idx="2557">
                  <c:v>0.77123842592592595</c:v>
                </c:pt>
                <c:pt idx="2558">
                  <c:v>0.77123842592592595</c:v>
                </c:pt>
                <c:pt idx="2559">
                  <c:v>0.77124999999999999</c:v>
                </c:pt>
                <c:pt idx="2560">
                  <c:v>0.77124999999999999</c:v>
                </c:pt>
                <c:pt idx="2561">
                  <c:v>0.77126157407407403</c:v>
                </c:pt>
                <c:pt idx="2562">
                  <c:v>0.77126157407407403</c:v>
                </c:pt>
                <c:pt idx="2563">
                  <c:v>0.77127314814814818</c:v>
                </c:pt>
                <c:pt idx="2564">
                  <c:v>0.77127314814814818</c:v>
                </c:pt>
                <c:pt idx="2565">
                  <c:v>0.77128472222222222</c:v>
                </c:pt>
                <c:pt idx="2566">
                  <c:v>0.77129629629629626</c:v>
                </c:pt>
                <c:pt idx="2567">
                  <c:v>0.77129629629629626</c:v>
                </c:pt>
                <c:pt idx="2568">
                  <c:v>0.77130787037037041</c:v>
                </c:pt>
                <c:pt idx="2569">
                  <c:v>0.77130787037037041</c:v>
                </c:pt>
                <c:pt idx="2570">
                  <c:v>0.77131944444444445</c:v>
                </c:pt>
                <c:pt idx="2571">
                  <c:v>0.77131944444444445</c:v>
                </c:pt>
                <c:pt idx="2572">
                  <c:v>0.77133101851851849</c:v>
                </c:pt>
                <c:pt idx="2573">
                  <c:v>0.77133101851851849</c:v>
                </c:pt>
                <c:pt idx="2574">
                  <c:v>0.77134259259259264</c:v>
                </c:pt>
                <c:pt idx="2575">
                  <c:v>0.77134259259259264</c:v>
                </c:pt>
                <c:pt idx="2576">
                  <c:v>0.77135416666666667</c:v>
                </c:pt>
                <c:pt idx="2577">
                  <c:v>0.77135416666666667</c:v>
                </c:pt>
                <c:pt idx="2578">
                  <c:v>0.77136574074074071</c:v>
                </c:pt>
                <c:pt idx="2579">
                  <c:v>0.77136574074074071</c:v>
                </c:pt>
                <c:pt idx="2580">
                  <c:v>0.77137731481481486</c:v>
                </c:pt>
                <c:pt idx="2581">
                  <c:v>0.7713888888888889</c:v>
                </c:pt>
                <c:pt idx="2582">
                  <c:v>0.7713888888888889</c:v>
                </c:pt>
                <c:pt idx="2583">
                  <c:v>0.77140046296296294</c:v>
                </c:pt>
                <c:pt idx="2584">
                  <c:v>0.77140046296296294</c:v>
                </c:pt>
                <c:pt idx="2585">
                  <c:v>0.77141203703703709</c:v>
                </c:pt>
                <c:pt idx="2586">
                  <c:v>0.77141203703703709</c:v>
                </c:pt>
                <c:pt idx="2587">
                  <c:v>0.77142361111111113</c:v>
                </c:pt>
                <c:pt idx="2588">
                  <c:v>0.77142361111111113</c:v>
                </c:pt>
                <c:pt idx="2589">
                  <c:v>0.77143518518518517</c:v>
                </c:pt>
                <c:pt idx="2590">
                  <c:v>0.77143518518518517</c:v>
                </c:pt>
                <c:pt idx="2591">
                  <c:v>0.77144675925925921</c:v>
                </c:pt>
                <c:pt idx="2592">
                  <c:v>0.77144675925925921</c:v>
                </c:pt>
                <c:pt idx="2593">
                  <c:v>0.77145833333333336</c:v>
                </c:pt>
                <c:pt idx="2594">
                  <c:v>0.77145833333333336</c:v>
                </c:pt>
                <c:pt idx="2595">
                  <c:v>0.7714699074074074</c:v>
                </c:pt>
                <c:pt idx="2596">
                  <c:v>0.77148148148148143</c:v>
                </c:pt>
                <c:pt idx="2597">
                  <c:v>0.77148148148148143</c:v>
                </c:pt>
                <c:pt idx="2598">
                  <c:v>0.77149305555555558</c:v>
                </c:pt>
                <c:pt idx="2599">
                  <c:v>0.77149305555555558</c:v>
                </c:pt>
                <c:pt idx="2600">
                  <c:v>0.77150462962962962</c:v>
                </c:pt>
                <c:pt idx="2601">
                  <c:v>0.77150462962962962</c:v>
                </c:pt>
                <c:pt idx="2602">
                  <c:v>0.77151620370370366</c:v>
                </c:pt>
                <c:pt idx="2603">
                  <c:v>0.77151620370370366</c:v>
                </c:pt>
                <c:pt idx="2604">
                  <c:v>0.77152777777777781</c:v>
                </c:pt>
                <c:pt idx="2605">
                  <c:v>0.77152777777777781</c:v>
                </c:pt>
                <c:pt idx="2606">
                  <c:v>0.77153935185185185</c:v>
                </c:pt>
                <c:pt idx="2607">
                  <c:v>0.77153935185185185</c:v>
                </c:pt>
                <c:pt idx="2608">
                  <c:v>0.77155092592592589</c:v>
                </c:pt>
                <c:pt idx="2609">
                  <c:v>0.77155092592592589</c:v>
                </c:pt>
                <c:pt idx="2610">
                  <c:v>0.77156250000000004</c:v>
                </c:pt>
                <c:pt idx="2611">
                  <c:v>0.77156250000000004</c:v>
                </c:pt>
                <c:pt idx="2612">
                  <c:v>0.77157407407407408</c:v>
                </c:pt>
                <c:pt idx="2613">
                  <c:v>0.77157407407407408</c:v>
                </c:pt>
                <c:pt idx="2614">
                  <c:v>0.77158564814814812</c:v>
                </c:pt>
                <c:pt idx="2615">
                  <c:v>0.77159722222222227</c:v>
                </c:pt>
                <c:pt idx="2616">
                  <c:v>0.77159722222222227</c:v>
                </c:pt>
                <c:pt idx="2617">
                  <c:v>0.77160879629629631</c:v>
                </c:pt>
                <c:pt idx="2618">
                  <c:v>0.77160879629629631</c:v>
                </c:pt>
                <c:pt idx="2619">
                  <c:v>0.77162037037037035</c:v>
                </c:pt>
                <c:pt idx="2620">
                  <c:v>0.77162037037037035</c:v>
                </c:pt>
                <c:pt idx="2621">
                  <c:v>0.7716319444444445</c:v>
                </c:pt>
                <c:pt idx="2622">
                  <c:v>0.7716319444444445</c:v>
                </c:pt>
                <c:pt idx="2623">
                  <c:v>0.77164351851851853</c:v>
                </c:pt>
                <c:pt idx="2624">
                  <c:v>0.77164351851851853</c:v>
                </c:pt>
                <c:pt idx="2625">
                  <c:v>0.77165509259259257</c:v>
                </c:pt>
                <c:pt idx="2626">
                  <c:v>0.77165509259259257</c:v>
                </c:pt>
                <c:pt idx="2627">
                  <c:v>0.77166666666666661</c:v>
                </c:pt>
                <c:pt idx="2628">
                  <c:v>0.77166666666666661</c:v>
                </c:pt>
                <c:pt idx="2629">
                  <c:v>0.77167824074074076</c:v>
                </c:pt>
                <c:pt idx="2630">
                  <c:v>0.77167824074074076</c:v>
                </c:pt>
                <c:pt idx="2631">
                  <c:v>0.7716898148148148</c:v>
                </c:pt>
                <c:pt idx="2632">
                  <c:v>0.7716898148148148</c:v>
                </c:pt>
                <c:pt idx="2633">
                  <c:v>0.77170138888888884</c:v>
                </c:pt>
                <c:pt idx="2634">
                  <c:v>0.77171296296296299</c:v>
                </c:pt>
                <c:pt idx="2635">
                  <c:v>0.77171296296296299</c:v>
                </c:pt>
                <c:pt idx="2636">
                  <c:v>0.77172453703703703</c:v>
                </c:pt>
                <c:pt idx="2637">
                  <c:v>0.77172453703703703</c:v>
                </c:pt>
                <c:pt idx="2638">
                  <c:v>0.77173611111111107</c:v>
                </c:pt>
                <c:pt idx="2639">
                  <c:v>0.77173611111111107</c:v>
                </c:pt>
                <c:pt idx="2640">
                  <c:v>0.77174768518518522</c:v>
                </c:pt>
                <c:pt idx="2641">
                  <c:v>0.77174768518518522</c:v>
                </c:pt>
                <c:pt idx="2642">
                  <c:v>0.77175925925925926</c:v>
                </c:pt>
                <c:pt idx="2643">
                  <c:v>0.77175925925925926</c:v>
                </c:pt>
                <c:pt idx="2644">
                  <c:v>0.77177083333333329</c:v>
                </c:pt>
                <c:pt idx="2645">
                  <c:v>0.77177083333333329</c:v>
                </c:pt>
                <c:pt idx="2646">
                  <c:v>0.77178240740740744</c:v>
                </c:pt>
                <c:pt idx="2647">
                  <c:v>0.77178240740740744</c:v>
                </c:pt>
                <c:pt idx="2648">
                  <c:v>0.77179398148148148</c:v>
                </c:pt>
                <c:pt idx="2649">
                  <c:v>0.77179398148148148</c:v>
                </c:pt>
                <c:pt idx="2650">
                  <c:v>0.77180555555555552</c:v>
                </c:pt>
                <c:pt idx="2651">
                  <c:v>0.77180555555555552</c:v>
                </c:pt>
                <c:pt idx="2652">
                  <c:v>0.77181712962962967</c:v>
                </c:pt>
                <c:pt idx="2653">
                  <c:v>0.77182870370370371</c:v>
                </c:pt>
                <c:pt idx="2654">
                  <c:v>0.77182870370370371</c:v>
                </c:pt>
                <c:pt idx="2655">
                  <c:v>0.77184027777777775</c:v>
                </c:pt>
                <c:pt idx="2656">
                  <c:v>0.77184027777777775</c:v>
                </c:pt>
                <c:pt idx="2657">
                  <c:v>0.7718518518518519</c:v>
                </c:pt>
                <c:pt idx="2658">
                  <c:v>0.7718518518518519</c:v>
                </c:pt>
                <c:pt idx="2659">
                  <c:v>0.77186342592592594</c:v>
                </c:pt>
                <c:pt idx="2660">
                  <c:v>0.77186342592592594</c:v>
                </c:pt>
                <c:pt idx="2661">
                  <c:v>0.77187499999999998</c:v>
                </c:pt>
                <c:pt idx="2662">
                  <c:v>0.77187499999999998</c:v>
                </c:pt>
                <c:pt idx="2663">
                  <c:v>0.77188657407407413</c:v>
                </c:pt>
                <c:pt idx="2664">
                  <c:v>0.77188657407407413</c:v>
                </c:pt>
                <c:pt idx="2665">
                  <c:v>0.77189814814814817</c:v>
                </c:pt>
                <c:pt idx="2666">
                  <c:v>0.77189814814814817</c:v>
                </c:pt>
                <c:pt idx="2667">
                  <c:v>0.77190972222222221</c:v>
                </c:pt>
                <c:pt idx="2668">
                  <c:v>0.77190972222222221</c:v>
                </c:pt>
                <c:pt idx="2669">
                  <c:v>0.77192129629629624</c:v>
                </c:pt>
                <c:pt idx="2670">
                  <c:v>0.77193287037037039</c:v>
                </c:pt>
                <c:pt idx="2671">
                  <c:v>0.77193287037037039</c:v>
                </c:pt>
                <c:pt idx="2672">
                  <c:v>0.77194444444444443</c:v>
                </c:pt>
                <c:pt idx="2673">
                  <c:v>0.77194444444444443</c:v>
                </c:pt>
                <c:pt idx="2674">
                  <c:v>0.77195601851851847</c:v>
                </c:pt>
                <c:pt idx="2675">
                  <c:v>0.77195601851851847</c:v>
                </c:pt>
                <c:pt idx="2676">
                  <c:v>0.77196759259259262</c:v>
                </c:pt>
                <c:pt idx="2677">
                  <c:v>0.77196759259259262</c:v>
                </c:pt>
                <c:pt idx="2678">
                  <c:v>0.77197916666666666</c:v>
                </c:pt>
                <c:pt idx="2679">
                  <c:v>0.77197916666666666</c:v>
                </c:pt>
                <c:pt idx="2680">
                  <c:v>0.7719907407407407</c:v>
                </c:pt>
                <c:pt idx="2681">
                  <c:v>0.7719907407407407</c:v>
                </c:pt>
                <c:pt idx="2682">
                  <c:v>0.77200231481481485</c:v>
                </c:pt>
                <c:pt idx="2683">
                  <c:v>0.77200231481481485</c:v>
                </c:pt>
                <c:pt idx="2684">
                  <c:v>0.77201388888888889</c:v>
                </c:pt>
                <c:pt idx="2685">
                  <c:v>0.77201388888888889</c:v>
                </c:pt>
                <c:pt idx="2686">
                  <c:v>0.77202546296296293</c:v>
                </c:pt>
                <c:pt idx="2687">
                  <c:v>0.77203703703703708</c:v>
                </c:pt>
                <c:pt idx="2688">
                  <c:v>0.77203703703703708</c:v>
                </c:pt>
                <c:pt idx="2689">
                  <c:v>0.77204861111111112</c:v>
                </c:pt>
                <c:pt idx="2690">
                  <c:v>0.77204861111111112</c:v>
                </c:pt>
                <c:pt idx="2691">
                  <c:v>0.77206018518518515</c:v>
                </c:pt>
                <c:pt idx="2692">
                  <c:v>0.77206018518518515</c:v>
                </c:pt>
                <c:pt idx="2693">
                  <c:v>0.7720717592592593</c:v>
                </c:pt>
                <c:pt idx="2694">
                  <c:v>0.7720717592592593</c:v>
                </c:pt>
                <c:pt idx="2695">
                  <c:v>0.77208333333333334</c:v>
                </c:pt>
                <c:pt idx="2696">
                  <c:v>0.77208333333333334</c:v>
                </c:pt>
                <c:pt idx="2697">
                  <c:v>0.77209490740740738</c:v>
                </c:pt>
                <c:pt idx="2698">
                  <c:v>0.77209490740740738</c:v>
                </c:pt>
                <c:pt idx="2699">
                  <c:v>0.77210648148148153</c:v>
                </c:pt>
                <c:pt idx="2700">
                  <c:v>0.77210648148148153</c:v>
                </c:pt>
                <c:pt idx="2701">
                  <c:v>0.77211805555555557</c:v>
                </c:pt>
                <c:pt idx="2702">
                  <c:v>0.77211805555555557</c:v>
                </c:pt>
                <c:pt idx="2703">
                  <c:v>0.77212962962962961</c:v>
                </c:pt>
                <c:pt idx="2704">
                  <c:v>0.77212962962962961</c:v>
                </c:pt>
                <c:pt idx="2705">
                  <c:v>0.77214120370370365</c:v>
                </c:pt>
                <c:pt idx="2706">
                  <c:v>0.7721527777777778</c:v>
                </c:pt>
                <c:pt idx="2707">
                  <c:v>0.7721527777777778</c:v>
                </c:pt>
                <c:pt idx="2708">
                  <c:v>0.77216435185185184</c:v>
                </c:pt>
                <c:pt idx="2709">
                  <c:v>0.77216435185185184</c:v>
                </c:pt>
                <c:pt idx="2710">
                  <c:v>0.77217592592592588</c:v>
                </c:pt>
                <c:pt idx="2711">
                  <c:v>0.77217592592592588</c:v>
                </c:pt>
                <c:pt idx="2712">
                  <c:v>0.77218750000000003</c:v>
                </c:pt>
                <c:pt idx="2713">
                  <c:v>0.77218750000000003</c:v>
                </c:pt>
                <c:pt idx="2714">
                  <c:v>0.77219907407407407</c:v>
                </c:pt>
                <c:pt idx="2715">
                  <c:v>0.77219907407407407</c:v>
                </c:pt>
                <c:pt idx="2716">
                  <c:v>0.7722106481481481</c:v>
                </c:pt>
                <c:pt idx="2717">
                  <c:v>0.7722106481481481</c:v>
                </c:pt>
                <c:pt idx="2718">
                  <c:v>0.77222222222222225</c:v>
                </c:pt>
                <c:pt idx="2719">
                  <c:v>0.77222222222222225</c:v>
                </c:pt>
                <c:pt idx="2720">
                  <c:v>0.77223379629629629</c:v>
                </c:pt>
                <c:pt idx="2721">
                  <c:v>0.77224537037037033</c:v>
                </c:pt>
                <c:pt idx="2722">
                  <c:v>0.77224537037037033</c:v>
                </c:pt>
                <c:pt idx="2723">
                  <c:v>0.77225694444444448</c:v>
                </c:pt>
                <c:pt idx="2724">
                  <c:v>0.77225694444444448</c:v>
                </c:pt>
                <c:pt idx="2725">
                  <c:v>0.77226851851851852</c:v>
                </c:pt>
                <c:pt idx="2726">
                  <c:v>0.77226851851851852</c:v>
                </c:pt>
                <c:pt idx="2727">
                  <c:v>0.77228009259259256</c:v>
                </c:pt>
                <c:pt idx="2728">
                  <c:v>0.77228009259259256</c:v>
                </c:pt>
                <c:pt idx="2729">
                  <c:v>0.77229166666666671</c:v>
                </c:pt>
                <c:pt idx="2730">
                  <c:v>0.77229166666666671</c:v>
                </c:pt>
                <c:pt idx="2731">
                  <c:v>0.77230324074074075</c:v>
                </c:pt>
                <c:pt idx="2732">
                  <c:v>0.77230324074074075</c:v>
                </c:pt>
                <c:pt idx="2733">
                  <c:v>0.77231481481481479</c:v>
                </c:pt>
                <c:pt idx="2734">
                  <c:v>0.77231481481481479</c:v>
                </c:pt>
                <c:pt idx="2735">
                  <c:v>0.77232638888888894</c:v>
                </c:pt>
                <c:pt idx="2736">
                  <c:v>0.77232638888888894</c:v>
                </c:pt>
                <c:pt idx="2737">
                  <c:v>0.77233796296296298</c:v>
                </c:pt>
                <c:pt idx="2738">
                  <c:v>0.77233796296296298</c:v>
                </c:pt>
                <c:pt idx="2739">
                  <c:v>0.77234953703703701</c:v>
                </c:pt>
                <c:pt idx="2740">
                  <c:v>0.77236111111111116</c:v>
                </c:pt>
                <c:pt idx="2741">
                  <c:v>0.77236111111111116</c:v>
                </c:pt>
                <c:pt idx="2742">
                  <c:v>0.7723726851851852</c:v>
                </c:pt>
                <c:pt idx="2743">
                  <c:v>0.7723726851851852</c:v>
                </c:pt>
                <c:pt idx="2744">
                  <c:v>0.77238425925925924</c:v>
                </c:pt>
                <c:pt idx="2745">
                  <c:v>0.77238425925925924</c:v>
                </c:pt>
                <c:pt idx="2746">
                  <c:v>0.77239583333333328</c:v>
                </c:pt>
                <c:pt idx="2747">
                  <c:v>0.77239583333333328</c:v>
                </c:pt>
                <c:pt idx="2748">
                  <c:v>0.77240740740740743</c:v>
                </c:pt>
                <c:pt idx="2749">
                  <c:v>0.77240740740740743</c:v>
                </c:pt>
                <c:pt idx="2750">
                  <c:v>0.77241898148148147</c:v>
                </c:pt>
                <c:pt idx="2751">
                  <c:v>0.77241898148148147</c:v>
                </c:pt>
                <c:pt idx="2752">
                  <c:v>0.77243055555555551</c:v>
                </c:pt>
                <c:pt idx="2753">
                  <c:v>0.77243055555555551</c:v>
                </c:pt>
                <c:pt idx="2754">
                  <c:v>0.77244212962962966</c:v>
                </c:pt>
                <c:pt idx="2755">
                  <c:v>0.77244212962962966</c:v>
                </c:pt>
                <c:pt idx="2756">
                  <c:v>0.7724537037037037</c:v>
                </c:pt>
                <c:pt idx="2757">
                  <c:v>0.77246527777777774</c:v>
                </c:pt>
                <c:pt idx="2758">
                  <c:v>0.77246527777777774</c:v>
                </c:pt>
                <c:pt idx="2759">
                  <c:v>0.77247685185185189</c:v>
                </c:pt>
                <c:pt idx="2760">
                  <c:v>0.77247685185185189</c:v>
                </c:pt>
                <c:pt idx="2761">
                  <c:v>0.77248842592592593</c:v>
                </c:pt>
                <c:pt idx="2762">
                  <c:v>0.77248842592592593</c:v>
                </c:pt>
                <c:pt idx="2763">
                  <c:v>0.77249999999999996</c:v>
                </c:pt>
                <c:pt idx="2764">
                  <c:v>0.77249999999999996</c:v>
                </c:pt>
                <c:pt idx="2765">
                  <c:v>0.77251157407407411</c:v>
                </c:pt>
                <c:pt idx="2766">
                  <c:v>0.77251157407407411</c:v>
                </c:pt>
                <c:pt idx="2767">
                  <c:v>0.77252314814814815</c:v>
                </c:pt>
                <c:pt idx="2768">
                  <c:v>0.77252314814814815</c:v>
                </c:pt>
                <c:pt idx="2769">
                  <c:v>0.77253472222222219</c:v>
                </c:pt>
                <c:pt idx="2770">
                  <c:v>0.77253472222222219</c:v>
                </c:pt>
                <c:pt idx="2771">
                  <c:v>0.77254629629629634</c:v>
                </c:pt>
                <c:pt idx="2772">
                  <c:v>0.77254629629629634</c:v>
                </c:pt>
                <c:pt idx="2773">
                  <c:v>0.77255787037037038</c:v>
                </c:pt>
                <c:pt idx="2774">
                  <c:v>0.77256944444444442</c:v>
                </c:pt>
                <c:pt idx="2775">
                  <c:v>0.77256944444444442</c:v>
                </c:pt>
                <c:pt idx="2776">
                  <c:v>0.77258101851851857</c:v>
                </c:pt>
                <c:pt idx="2777">
                  <c:v>0.77258101851851857</c:v>
                </c:pt>
                <c:pt idx="2778">
                  <c:v>0.77259259259259261</c:v>
                </c:pt>
                <c:pt idx="2779">
                  <c:v>0.77259259259259261</c:v>
                </c:pt>
                <c:pt idx="2780">
                  <c:v>0.77260416666666665</c:v>
                </c:pt>
                <c:pt idx="2781">
                  <c:v>0.77260416666666665</c:v>
                </c:pt>
                <c:pt idx="2782">
                  <c:v>0.77261574074074069</c:v>
                </c:pt>
                <c:pt idx="2783">
                  <c:v>0.77261574074074069</c:v>
                </c:pt>
                <c:pt idx="2784">
                  <c:v>0.77262731481481484</c:v>
                </c:pt>
                <c:pt idx="2785">
                  <c:v>0.77262731481481484</c:v>
                </c:pt>
                <c:pt idx="2786">
                  <c:v>0.77263888888888888</c:v>
                </c:pt>
                <c:pt idx="2787">
                  <c:v>0.77263888888888888</c:v>
                </c:pt>
                <c:pt idx="2788">
                  <c:v>0.77265046296296291</c:v>
                </c:pt>
                <c:pt idx="2789">
                  <c:v>0.77265046296296291</c:v>
                </c:pt>
                <c:pt idx="2790">
                  <c:v>0.77266203703703706</c:v>
                </c:pt>
                <c:pt idx="2791">
                  <c:v>0.77266203703703706</c:v>
                </c:pt>
                <c:pt idx="2792">
                  <c:v>0.7726736111111111</c:v>
                </c:pt>
                <c:pt idx="2793">
                  <c:v>0.77268518518518514</c:v>
                </c:pt>
                <c:pt idx="2794">
                  <c:v>0.77268518518518514</c:v>
                </c:pt>
                <c:pt idx="2795">
                  <c:v>0.77269675925925929</c:v>
                </c:pt>
                <c:pt idx="2796">
                  <c:v>0.77269675925925929</c:v>
                </c:pt>
                <c:pt idx="2797">
                  <c:v>0.77270833333333333</c:v>
                </c:pt>
                <c:pt idx="2798">
                  <c:v>0.77270833333333333</c:v>
                </c:pt>
                <c:pt idx="2799">
                  <c:v>0.77271990740740737</c:v>
                </c:pt>
                <c:pt idx="2800">
                  <c:v>0.77271990740740737</c:v>
                </c:pt>
                <c:pt idx="2801">
                  <c:v>0.77273148148148152</c:v>
                </c:pt>
                <c:pt idx="2802">
                  <c:v>0.77273148148148152</c:v>
                </c:pt>
                <c:pt idx="2803">
                  <c:v>0.77274305555555556</c:v>
                </c:pt>
                <c:pt idx="2804">
                  <c:v>0.77274305555555556</c:v>
                </c:pt>
                <c:pt idx="2805">
                  <c:v>0.7727546296296296</c:v>
                </c:pt>
                <c:pt idx="2806">
                  <c:v>0.7727546296296296</c:v>
                </c:pt>
                <c:pt idx="2807">
                  <c:v>0.77276620370370375</c:v>
                </c:pt>
                <c:pt idx="2808">
                  <c:v>0.77277777777777779</c:v>
                </c:pt>
                <c:pt idx="2809">
                  <c:v>0.77277777777777779</c:v>
                </c:pt>
                <c:pt idx="2810">
                  <c:v>0.77278935185185182</c:v>
                </c:pt>
                <c:pt idx="2811">
                  <c:v>0.77278935185185182</c:v>
                </c:pt>
                <c:pt idx="2812">
                  <c:v>0.77280092592592597</c:v>
                </c:pt>
                <c:pt idx="2813">
                  <c:v>0.77280092592592597</c:v>
                </c:pt>
                <c:pt idx="2814">
                  <c:v>0.77281250000000001</c:v>
                </c:pt>
                <c:pt idx="2815">
                  <c:v>0.77281250000000001</c:v>
                </c:pt>
                <c:pt idx="2816">
                  <c:v>0.77282407407407405</c:v>
                </c:pt>
                <c:pt idx="2817">
                  <c:v>0.77282407407407405</c:v>
                </c:pt>
                <c:pt idx="2818">
                  <c:v>0.7728356481481482</c:v>
                </c:pt>
                <c:pt idx="2819">
                  <c:v>0.7728356481481482</c:v>
                </c:pt>
                <c:pt idx="2820">
                  <c:v>0.77284722222222224</c:v>
                </c:pt>
                <c:pt idx="2821">
                  <c:v>0.77284722222222224</c:v>
                </c:pt>
                <c:pt idx="2822">
                  <c:v>0.77285879629629628</c:v>
                </c:pt>
                <c:pt idx="2823">
                  <c:v>0.77287037037037032</c:v>
                </c:pt>
                <c:pt idx="2824">
                  <c:v>0.77287037037037032</c:v>
                </c:pt>
                <c:pt idx="2825">
                  <c:v>0.77288194444444447</c:v>
                </c:pt>
                <c:pt idx="2826">
                  <c:v>0.77288194444444447</c:v>
                </c:pt>
                <c:pt idx="2827">
                  <c:v>0.77289351851851851</c:v>
                </c:pt>
                <c:pt idx="2828">
                  <c:v>0.77289351851851851</c:v>
                </c:pt>
                <c:pt idx="2829">
                  <c:v>0.77290509259259255</c:v>
                </c:pt>
                <c:pt idx="2830">
                  <c:v>0.77290509259259255</c:v>
                </c:pt>
                <c:pt idx="2831">
                  <c:v>0.7729166666666667</c:v>
                </c:pt>
                <c:pt idx="2832">
                  <c:v>0.7729166666666667</c:v>
                </c:pt>
                <c:pt idx="2833">
                  <c:v>0.77292824074074074</c:v>
                </c:pt>
                <c:pt idx="2834">
                  <c:v>0.77292824074074074</c:v>
                </c:pt>
                <c:pt idx="2835">
                  <c:v>0.77293981481481477</c:v>
                </c:pt>
                <c:pt idx="2836">
                  <c:v>0.77293981481481477</c:v>
                </c:pt>
                <c:pt idx="2837">
                  <c:v>0.77295138888888892</c:v>
                </c:pt>
                <c:pt idx="2838">
                  <c:v>0.77296296296296296</c:v>
                </c:pt>
                <c:pt idx="2839">
                  <c:v>0.77296296296296296</c:v>
                </c:pt>
                <c:pt idx="2840">
                  <c:v>0.772974537037037</c:v>
                </c:pt>
                <c:pt idx="2841">
                  <c:v>0.772974537037037</c:v>
                </c:pt>
                <c:pt idx="2842">
                  <c:v>0.77298611111111115</c:v>
                </c:pt>
                <c:pt idx="2843">
                  <c:v>0.77298611111111115</c:v>
                </c:pt>
                <c:pt idx="2844">
                  <c:v>0.77299768518518519</c:v>
                </c:pt>
                <c:pt idx="2845">
                  <c:v>0.77299768518518519</c:v>
                </c:pt>
                <c:pt idx="2846">
                  <c:v>0.77300925925925923</c:v>
                </c:pt>
                <c:pt idx="2847">
                  <c:v>0.77300925925925923</c:v>
                </c:pt>
                <c:pt idx="2848">
                  <c:v>0.77302083333333338</c:v>
                </c:pt>
                <c:pt idx="2849">
                  <c:v>0.77302083333333338</c:v>
                </c:pt>
                <c:pt idx="2850">
                  <c:v>0.77303240740740742</c:v>
                </c:pt>
                <c:pt idx="2851">
                  <c:v>0.77303240740740742</c:v>
                </c:pt>
                <c:pt idx="2852">
                  <c:v>0.77304398148148146</c:v>
                </c:pt>
                <c:pt idx="2853">
                  <c:v>0.77304398148148146</c:v>
                </c:pt>
                <c:pt idx="2854">
                  <c:v>0.77305555555555561</c:v>
                </c:pt>
                <c:pt idx="2855">
                  <c:v>0.77306712962962965</c:v>
                </c:pt>
                <c:pt idx="2856">
                  <c:v>0.77306712962962965</c:v>
                </c:pt>
                <c:pt idx="2857">
                  <c:v>0.77307870370370368</c:v>
                </c:pt>
                <c:pt idx="2858">
                  <c:v>0.77307870370370368</c:v>
                </c:pt>
                <c:pt idx="2859">
                  <c:v>0.77309027777777772</c:v>
                </c:pt>
                <c:pt idx="2860">
                  <c:v>0.77309027777777772</c:v>
                </c:pt>
                <c:pt idx="2861">
                  <c:v>0.77310185185185187</c:v>
                </c:pt>
                <c:pt idx="2862">
                  <c:v>0.77310185185185187</c:v>
                </c:pt>
                <c:pt idx="2863">
                  <c:v>0.77311342592592591</c:v>
                </c:pt>
                <c:pt idx="2864">
                  <c:v>0.77311342592592591</c:v>
                </c:pt>
                <c:pt idx="2865">
                  <c:v>0.77312499999999995</c:v>
                </c:pt>
                <c:pt idx="2866">
                  <c:v>0.77312499999999995</c:v>
                </c:pt>
                <c:pt idx="2867">
                  <c:v>0.7731365740740741</c:v>
                </c:pt>
                <c:pt idx="2868">
                  <c:v>0.7731365740740741</c:v>
                </c:pt>
                <c:pt idx="2869">
                  <c:v>0.77314814814814814</c:v>
                </c:pt>
                <c:pt idx="2870">
                  <c:v>0.77315972222222218</c:v>
                </c:pt>
                <c:pt idx="2871">
                  <c:v>0.77315972222222218</c:v>
                </c:pt>
                <c:pt idx="2872">
                  <c:v>0.77317129629629633</c:v>
                </c:pt>
                <c:pt idx="2873">
                  <c:v>0.77317129629629633</c:v>
                </c:pt>
                <c:pt idx="2874">
                  <c:v>0.77318287037037037</c:v>
                </c:pt>
                <c:pt idx="2875">
                  <c:v>0.77318287037037037</c:v>
                </c:pt>
                <c:pt idx="2876">
                  <c:v>0.77319444444444441</c:v>
                </c:pt>
                <c:pt idx="2877">
                  <c:v>0.77319444444444441</c:v>
                </c:pt>
                <c:pt idx="2878">
                  <c:v>0.77320601851851856</c:v>
                </c:pt>
                <c:pt idx="2879">
                  <c:v>0.77320601851851856</c:v>
                </c:pt>
                <c:pt idx="2880">
                  <c:v>0.7732175925925926</c:v>
                </c:pt>
                <c:pt idx="2881">
                  <c:v>0.7732175925925926</c:v>
                </c:pt>
                <c:pt idx="2882">
                  <c:v>0.77322916666666663</c:v>
                </c:pt>
                <c:pt idx="2883">
                  <c:v>0.77322916666666663</c:v>
                </c:pt>
                <c:pt idx="2884">
                  <c:v>0.77324074074074078</c:v>
                </c:pt>
                <c:pt idx="2885">
                  <c:v>0.77324074074074078</c:v>
                </c:pt>
                <c:pt idx="2886">
                  <c:v>0.77325231481481482</c:v>
                </c:pt>
                <c:pt idx="2887">
                  <c:v>0.77326388888888886</c:v>
                </c:pt>
                <c:pt idx="2888">
                  <c:v>0.77326388888888886</c:v>
                </c:pt>
                <c:pt idx="2889">
                  <c:v>0.77327546296296301</c:v>
                </c:pt>
                <c:pt idx="2890">
                  <c:v>0.77327546296296301</c:v>
                </c:pt>
                <c:pt idx="2891">
                  <c:v>0.77328703703703705</c:v>
                </c:pt>
                <c:pt idx="2892">
                  <c:v>0.77328703703703705</c:v>
                </c:pt>
                <c:pt idx="2893">
                  <c:v>0.77329861111111109</c:v>
                </c:pt>
                <c:pt idx="2894">
                  <c:v>0.77329861111111109</c:v>
                </c:pt>
                <c:pt idx="2895">
                  <c:v>0.77331018518518524</c:v>
                </c:pt>
                <c:pt idx="2896">
                  <c:v>0.77331018518518524</c:v>
                </c:pt>
                <c:pt idx="2897">
                  <c:v>0.77332175925925928</c:v>
                </c:pt>
                <c:pt idx="2898">
                  <c:v>0.77332175925925928</c:v>
                </c:pt>
                <c:pt idx="2899">
                  <c:v>0.77333333333333332</c:v>
                </c:pt>
                <c:pt idx="2900">
                  <c:v>0.77333333333333332</c:v>
                </c:pt>
                <c:pt idx="2901">
                  <c:v>0.77334490740740736</c:v>
                </c:pt>
                <c:pt idx="2902">
                  <c:v>0.77334490740740736</c:v>
                </c:pt>
                <c:pt idx="2903">
                  <c:v>0.77335648148148151</c:v>
                </c:pt>
                <c:pt idx="2904">
                  <c:v>0.77336805555555554</c:v>
                </c:pt>
                <c:pt idx="2905">
                  <c:v>0.77336805555555554</c:v>
                </c:pt>
                <c:pt idx="2906">
                  <c:v>0.77337962962962958</c:v>
                </c:pt>
                <c:pt idx="2907">
                  <c:v>0.77337962962962958</c:v>
                </c:pt>
                <c:pt idx="2908">
                  <c:v>0.77339120370370373</c:v>
                </c:pt>
                <c:pt idx="2909">
                  <c:v>0.77339120370370373</c:v>
                </c:pt>
                <c:pt idx="2910">
                  <c:v>0.77340277777777777</c:v>
                </c:pt>
                <c:pt idx="2911">
                  <c:v>0.77340277777777777</c:v>
                </c:pt>
                <c:pt idx="2912">
                  <c:v>0.77341435185185181</c:v>
                </c:pt>
                <c:pt idx="2913">
                  <c:v>0.77341435185185181</c:v>
                </c:pt>
                <c:pt idx="2914">
                  <c:v>0.77342592592592596</c:v>
                </c:pt>
                <c:pt idx="2915">
                  <c:v>0.77342592592592596</c:v>
                </c:pt>
                <c:pt idx="2916">
                  <c:v>0.7734375</c:v>
                </c:pt>
                <c:pt idx="2917">
                  <c:v>0.7734375</c:v>
                </c:pt>
                <c:pt idx="2918">
                  <c:v>0.77344907407407404</c:v>
                </c:pt>
                <c:pt idx="2919">
                  <c:v>0.77344907407407404</c:v>
                </c:pt>
                <c:pt idx="2920">
                  <c:v>0.77346064814814819</c:v>
                </c:pt>
                <c:pt idx="2921">
                  <c:v>0.77347222222222223</c:v>
                </c:pt>
                <c:pt idx="2922">
                  <c:v>0.77347222222222223</c:v>
                </c:pt>
                <c:pt idx="2923">
                  <c:v>0.77348379629629627</c:v>
                </c:pt>
                <c:pt idx="2924">
                  <c:v>0.77348379629629627</c:v>
                </c:pt>
                <c:pt idx="2925">
                  <c:v>0.77349537037037042</c:v>
                </c:pt>
                <c:pt idx="2926">
                  <c:v>0.77349537037037042</c:v>
                </c:pt>
                <c:pt idx="2927">
                  <c:v>0.77350694444444446</c:v>
                </c:pt>
                <c:pt idx="2928">
                  <c:v>0.77350694444444446</c:v>
                </c:pt>
                <c:pt idx="2929">
                  <c:v>0.77351851851851849</c:v>
                </c:pt>
                <c:pt idx="2930">
                  <c:v>0.77351851851851849</c:v>
                </c:pt>
                <c:pt idx="2931">
                  <c:v>0.77353009259259264</c:v>
                </c:pt>
                <c:pt idx="2932">
                  <c:v>0.77353009259259264</c:v>
                </c:pt>
                <c:pt idx="2933">
                  <c:v>0.77354166666666668</c:v>
                </c:pt>
                <c:pt idx="2934">
                  <c:v>0.77354166666666668</c:v>
                </c:pt>
                <c:pt idx="2935">
                  <c:v>0.77355324074074072</c:v>
                </c:pt>
                <c:pt idx="2936">
                  <c:v>0.77355324074074072</c:v>
                </c:pt>
                <c:pt idx="2937">
                  <c:v>0.77356481481481476</c:v>
                </c:pt>
                <c:pt idx="2938">
                  <c:v>0.77356481481481476</c:v>
                </c:pt>
                <c:pt idx="2939">
                  <c:v>0.77357638888888891</c:v>
                </c:pt>
                <c:pt idx="2940">
                  <c:v>0.77358796296296295</c:v>
                </c:pt>
                <c:pt idx="2941">
                  <c:v>0.77358796296296295</c:v>
                </c:pt>
                <c:pt idx="2942">
                  <c:v>0.77359953703703699</c:v>
                </c:pt>
                <c:pt idx="2943">
                  <c:v>0.77359953703703699</c:v>
                </c:pt>
                <c:pt idx="2944">
                  <c:v>0.77361111111111114</c:v>
                </c:pt>
                <c:pt idx="2945">
                  <c:v>0.77361111111111114</c:v>
                </c:pt>
                <c:pt idx="2946">
                  <c:v>0.77362268518518518</c:v>
                </c:pt>
                <c:pt idx="2947">
                  <c:v>0.77362268518518518</c:v>
                </c:pt>
                <c:pt idx="2948">
                  <c:v>0.77363425925925922</c:v>
                </c:pt>
                <c:pt idx="2949">
                  <c:v>0.77363425925925922</c:v>
                </c:pt>
                <c:pt idx="2950">
                  <c:v>0.77364583333333337</c:v>
                </c:pt>
                <c:pt idx="2951">
                  <c:v>0.77364583333333337</c:v>
                </c:pt>
                <c:pt idx="2952">
                  <c:v>0.7736574074074074</c:v>
                </c:pt>
                <c:pt idx="2953">
                  <c:v>0.7736574074074074</c:v>
                </c:pt>
                <c:pt idx="2954">
                  <c:v>0.77366898148148144</c:v>
                </c:pt>
                <c:pt idx="2955">
                  <c:v>0.77366898148148144</c:v>
                </c:pt>
                <c:pt idx="2956">
                  <c:v>0.77368055555555559</c:v>
                </c:pt>
                <c:pt idx="2957">
                  <c:v>0.77369212962962963</c:v>
                </c:pt>
                <c:pt idx="2958">
                  <c:v>0.77369212962962963</c:v>
                </c:pt>
                <c:pt idx="2959">
                  <c:v>0.77370370370370367</c:v>
                </c:pt>
                <c:pt idx="2960">
                  <c:v>0.77370370370370367</c:v>
                </c:pt>
                <c:pt idx="2961">
                  <c:v>0.77371527777777782</c:v>
                </c:pt>
                <c:pt idx="2962">
                  <c:v>0.77371527777777782</c:v>
                </c:pt>
                <c:pt idx="2963">
                  <c:v>0.77372685185185186</c:v>
                </c:pt>
                <c:pt idx="2964">
                  <c:v>0.77372685185185186</c:v>
                </c:pt>
                <c:pt idx="2965">
                  <c:v>0.7737384259259259</c:v>
                </c:pt>
                <c:pt idx="2966">
                  <c:v>0.7737384259259259</c:v>
                </c:pt>
                <c:pt idx="2967">
                  <c:v>0.77375000000000005</c:v>
                </c:pt>
                <c:pt idx="2968">
                  <c:v>0.77375000000000005</c:v>
                </c:pt>
                <c:pt idx="2969">
                  <c:v>0.77376157407407409</c:v>
                </c:pt>
                <c:pt idx="2970">
                  <c:v>0.77376157407407409</c:v>
                </c:pt>
                <c:pt idx="2971">
                  <c:v>0.77377314814814813</c:v>
                </c:pt>
                <c:pt idx="2972">
                  <c:v>0.77377314814814813</c:v>
                </c:pt>
                <c:pt idx="2973">
                  <c:v>0.77378472222222228</c:v>
                </c:pt>
                <c:pt idx="2974">
                  <c:v>0.77379629629629632</c:v>
                </c:pt>
                <c:pt idx="2975">
                  <c:v>0.77379629629629632</c:v>
                </c:pt>
                <c:pt idx="2976">
                  <c:v>0.77380787037037035</c:v>
                </c:pt>
                <c:pt idx="2977">
                  <c:v>0.77380787037037035</c:v>
                </c:pt>
                <c:pt idx="2978">
                  <c:v>0.77381944444444439</c:v>
                </c:pt>
                <c:pt idx="2979">
                  <c:v>0.77381944444444439</c:v>
                </c:pt>
                <c:pt idx="2980">
                  <c:v>0.77383101851851854</c:v>
                </c:pt>
                <c:pt idx="2981">
                  <c:v>0.77383101851851854</c:v>
                </c:pt>
                <c:pt idx="2982">
                  <c:v>0.77384259259259258</c:v>
                </c:pt>
                <c:pt idx="2983">
                  <c:v>0.77384259259259258</c:v>
                </c:pt>
                <c:pt idx="2984">
                  <c:v>0.77385416666666662</c:v>
                </c:pt>
                <c:pt idx="2985">
                  <c:v>0.77385416666666662</c:v>
                </c:pt>
                <c:pt idx="2986">
                  <c:v>0.77386574074074077</c:v>
                </c:pt>
                <c:pt idx="2987">
                  <c:v>0.77386574074074077</c:v>
                </c:pt>
                <c:pt idx="2988">
                  <c:v>0.77387731481481481</c:v>
                </c:pt>
                <c:pt idx="2989">
                  <c:v>0.77387731481481481</c:v>
                </c:pt>
                <c:pt idx="2990">
                  <c:v>0.77388888888888885</c:v>
                </c:pt>
                <c:pt idx="2991">
                  <c:v>0.773900462962963</c:v>
                </c:pt>
                <c:pt idx="2992">
                  <c:v>0.773900462962963</c:v>
                </c:pt>
                <c:pt idx="2993">
                  <c:v>0.77391203703703704</c:v>
                </c:pt>
                <c:pt idx="2994">
                  <c:v>0.77391203703703704</c:v>
                </c:pt>
                <c:pt idx="2995">
                  <c:v>0.77392361111111108</c:v>
                </c:pt>
                <c:pt idx="2996">
                  <c:v>0.77392361111111108</c:v>
                </c:pt>
                <c:pt idx="2997">
                  <c:v>0.77393518518518523</c:v>
                </c:pt>
                <c:pt idx="2998">
                  <c:v>0.77393518518518523</c:v>
                </c:pt>
                <c:pt idx="2999">
                  <c:v>0.77394675925925926</c:v>
                </c:pt>
                <c:pt idx="3000">
                  <c:v>0.77394675925925926</c:v>
                </c:pt>
                <c:pt idx="3001">
                  <c:v>0.7739583333333333</c:v>
                </c:pt>
                <c:pt idx="3002">
                  <c:v>0.7739583333333333</c:v>
                </c:pt>
                <c:pt idx="3003">
                  <c:v>0.77396990740740745</c:v>
                </c:pt>
                <c:pt idx="3004">
                  <c:v>0.77398148148148149</c:v>
                </c:pt>
                <c:pt idx="3005">
                  <c:v>0.77398148148148149</c:v>
                </c:pt>
                <c:pt idx="3006">
                  <c:v>0.77399305555555553</c:v>
                </c:pt>
                <c:pt idx="3007">
                  <c:v>0.77399305555555553</c:v>
                </c:pt>
                <c:pt idx="3008">
                  <c:v>0.77400462962962968</c:v>
                </c:pt>
                <c:pt idx="3009">
                  <c:v>0.77400462962962968</c:v>
                </c:pt>
                <c:pt idx="3010">
                  <c:v>0.77401620370370372</c:v>
                </c:pt>
                <c:pt idx="3011">
                  <c:v>0.77401620370370372</c:v>
                </c:pt>
                <c:pt idx="3012">
                  <c:v>0.77402777777777776</c:v>
                </c:pt>
                <c:pt idx="3013">
                  <c:v>0.77402777777777776</c:v>
                </c:pt>
                <c:pt idx="3014">
                  <c:v>0.7740393518518518</c:v>
                </c:pt>
                <c:pt idx="3015">
                  <c:v>0.7740393518518518</c:v>
                </c:pt>
                <c:pt idx="3016">
                  <c:v>0.77405092592592595</c:v>
                </c:pt>
                <c:pt idx="3017">
                  <c:v>0.77405092592592595</c:v>
                </c:pt>
                <c:pt idx="3018">
                  <c:v>0.77406249999999999</c:v>
                </c:pt>
                <c:pt idx="3019">
                  <c:v>0.77406249999999999</c:v>
                </c:pt>
                <c:pt idx="3020">
                  <c:v>0.77407407407407403</c:v>
                </c:pt>
                <c:pt idx="3021">
                  <c:v>0.77408564814814818</c:v>
                </c:pt>
                <c:pt idx="3022">
                  <c:v>0.77408564814814818</c:v>
                </c:pt>
                <c:pt idx="3023">
                  <c:v>0.77409722222222221</c:v>
                </c:pt>
                <c:pt idx="3024">
                  <c:v>0.77409722222222221</c:v>
                </c:pt>
                <c:pt idx="3025">
                  <c:v>0.77410879629629625</c:v>
                </c:pt>
                <c:pt idx="3026">
                  <c:v>0.77410879629629625</c:v>
                </c:pt>
                <c:pt idx="3027">
                  <c:v>0.7741203703703704</c:v>
                </c:pt>
                <c:pt idx="3028">
                  <c:v>0.7741203703703704</c:v>
                </c:pt>
                <c:pt idx="3029">
                  <c:v>0.77413194444444444</c:v>
                </c:pt>
                <c:pt idx="3030">
                  <c:v>0.77413194444444444</c:v>
                </c:pt>
                <c:pt idx="3031">
                  <c:v>0.77414351851851848</c:v>
                </c:pt>
                <c:pt idx="3032">
                  <c:v>0.77414351851851848</c:v>
                </c:pt>
                <c:pt idx="3033">
                  <c:v>0.77415509259259263</c:v>
                </c:pt>
                <c:pt idx="3034">
                  <c:v>0.77415509259259263</c:v>
                </c:pt>
                <c:pt idx="3035">
                  <c:v>0.77416666666666667</c:v>
                </c:pt>
                <c:pt idx="3036">
                  <c:v>0.77416666666666667</c:v>
                </c:pt>
                <c:pt idx="3037">
                  <c:v>0.77417824074074071</c:v>
                </c:pt>
                <c:pt idx="3038">
                  <c:v>0.77417824074074071</c:v>
                </c:pt>
                <c:pt idx="3039">
                  <c:v>0.77418981481481486</c:v>
                </c:pt>
                <c:pt idx="3040">
                  <c:v>0.7742013888888889</c:v>
                </c:pt>
                <c:pt idx="3041">
                  <c:v>0.7742013888888889</c:v>
                </c:pt>
                <c:pt idx="3042">
                  <c:v>0.77421296296296294</c:v>
                </c:pt>
                <c:pt idx="3043">
                  <c:v>0.77421296296296294</c:v>
                </c:pt>
                <c:pt idx="3044">
                  <c:v>0.77422453703703709</c:v>
                </c:pt>
                <c:pt idx="3045">
                  <c:v>0.77422453703703709</c:v>
                </c:pt>
                <c:pt idx="3046">
                  <c:v>0.77423611111111112</c:v>
                </c:pt>
                <c:pt idx="3047">
                  <c:v>0.77423611111111112</c:v>
                </c:pt>
                <c:pt idx="3048">
                  <c:v>0.77424768518518516</c:v>
                </c:pt>
                <c:pt idx="3049">
                  <c:v>0.77424768518518516</c:v>
                </c:pt>
                <c:pt idx="3050">
                  <c:v>0.77425925925925931</c:v>
                </c:pt>
                <c:pt idx="3051">
                  <c:v>0.77425925925925931</c:v>
                </c:pt>
                <c:pt idx="3052">
                  <c:v>0.77427083333333335</c:v>
                </c:pt>
                <c:pt idx="3053">
                  <c:v>0.77427083333333335</c:v>
                </c:pt>
                <c:pt idx="3054">
                  <c:v>0.77428240740740739</c:v>
                </c:pt>
                <c:pt idx="3055">
                  <c:v>0.77428240740740739</c:v>
                </c:pt>
                <c:pt idx="3056">
                  <c:v>0.77429398148148143</c:v>
                </c:pt>
                <c:pt idx="3057">
                  <c:v>0.77429398148148143</c:v>
                </c:pt>
                <c:pt idx="3058">
                  <c:v>0.77430555555555558</c:v>
                </c:pt>
                <c:pt idx="3059">
                  <c:v>0.77431712962962962</c:v>
                </c:pt>
                <c:pt idx="3060">
                  <c:v>0.77431712962962962</c:v>
                </c:pt>
                <c:pt idx="3061">
                  <c:v>0.77432870370370366</c:v>
                </c:pt>
                <c:pt idx="3062">
                  <c:v>0.77432870370370366</c:v>
                </c:pt>
                <c:pt idx="3063">
                  <c:v>0.77434027777777781</c:v>
                </c:pt>
                <c:pt idx="3064">
                  <c:v>0.77434027777777781</c:v>
                </c:pt>
                <c:pt idx="3065">
                  <c:v>0.77435185185185185</c:v>
                </c:pt>
                <c:pt idx="3066">
                  <c:v>0.77435185185185185</c:v>
                </c:pt>
                <c:pt idx="3067">
                  <c:v>0.77436342592592589</c:v>
                </c:pt>
                <c:pt idx="3068">
                  <c:v>0.77436342592592589</c:v>
                </c:pt>
                <c:pt idx="3069">
                  <c:v>0.77437500000000004</c:v>
                </c:pt>
                <c:pt idx="3070">
                  <c:v>0.77437500000000004</c:v>
                </c:pt>
                <c:pt idx="3071">
                  <c:v>0.77438657407407407</c:v>
                </c:pt>
                <c:pt idx="3072">
                  <c:v>0.77438657407407407</c:v>
                </c:pt>
                <c:pt idx="3073">
                  <c:v>0.77439814814814811</c:v>
                </c:pt>
                <c:pt idx="3074">
                  <c:v>0.77439814814814811</c:v>
                </c:pt>
                <c:pt idx="3075">
                  <c:v>0.77440972222222226</c:v>
                </c:pt>
                <c:pt idx="3076">
                  <c:v>0.7744212962962963</c:v>
                </c:pt>
                <c:pt idx="3077">
                  <c:v>0.7744212962962963</c:v>
                </c:pt>
                <c:pt idx="3078">
                  <c:v>0.77443287037037034</c:v>
                </c:pt>
                <c:pt idx="3079">
                  <c:v>0.77443287037037034</c:v>
                </c:pt>
                <c:pt idx="3080">
                  <c:v>0.77444444444444449</c:v>
                </c:pt>
                <c:pt idx="3081">
                  <c:v>0.77444444444444449</c:v>
                </c:pt>
                <c:pt idx="3082">
                  <c:v>0.77445601851851853</c:v>
                </c:pt>
                <c:pt idx="3083">
                  <c:v>0.77445601851851853</c:v>
                </c:pt>
                <c:pt idx="3084">
                  <c:v>0.77446759259259257</c:v>
                </c:pt>
                <c:pt idx="3085">
                  <c:v>0.77446759259259257</c:v>
                </c:pt>
                <c:pt idx="3086">
                  <c:v>0.77447916666666672</c:v>
                </c:pt>
                <c:pt idx="3087">
                  <c:v>0.77447916666666672</c:v>
                </c:pt>
                <c:pt idx="3088">
                  <c:v>0.77449074074074076</c:v>
                </c:pt>
                <c:pt idx="3089">
                  <c:v>0.77449074074074076</c:v>
                </c:pt>
                <c:pt idx="3090">
                  <c:v>0.7745023148148148</c:v>
                </c:pt>
                <c:pt idx="3091">
                  <c:v>0.77451388888888884</c:v>
                </c:pt>
                <c:pt idx="3092">
                  <c:v>0.77451388888888884</c:v>
                </c:pt>
                <c:pt idx="3093">
                  <c:v>0.77452546296296299</c:v>
                </c:pt>
                <c:pt idx="3094">
                  <c:v>0.77452546296296299</c:v>
                </c:pt>
                <c:pt idx="3095">
                  <c:v>0.77453703703703702</c:v>
                </c:pt>
                <c:pt idx="3096">
                  <c:v>0.77453703703703702</c:v>
                </c:pt>
                <c:pt idx="3097">
                  <c:v>0.77454861111111106</c:v>
                </c:pt>
                <c:pt idx="3098">
                  <c:v>0.77454861111111106</c:v>
                </c:pt>
                <c:pt idx="3099">
                  <c:v>0.77456018518518521</c:v>
                </c:pt>
                <c:pt idx="3100">
                  <c:v>0.77456018518518521</c:v>
                </c:pt>
                <c:pt idx="3101">
                  <c:v>0.77457175925925925</c:v>
                </c:pt>
                <c:pt idx="3102">
                  <c:v>0.77457175925925925</c:v>
                </c:pt>
                <c:pt idx="3103">
                  <c:v>0.77458333333333329</c:v>
                </c:pt>
                <c:pt idx="3104">
                  <c:v>0.77458333333333329</c:v>
                </c:pt>
                <c:pt idx="3105">
                  <c:v>0.77459490740740744</c:v>
                </c:pt>
                <c:pt idx="3106">
                  <c:v>0.77459490740740744</c:v>
                </c:pt>
                <c:pt idx="3107">
                  <c:v>0.77460648148148148</c:v>
                </c:pt>
                <c:pt idx="3108">
                  <c:v>0.77461805555555552</c:v>
                </c:pt>
                <c:pt idx="3109">
                  <c:v>0.77461805555555552</c:v>
                </c:pt>
                <c:pt idx="3110">
                  <c:v>0.77462962962962967</c:v>
                </c:pt>
                <c:pt idx="3111">
                  <c:v>0.77462962962962967</c:v>
                </c:pt>
                <c:pt idx="3112">
                  <c:v>0.77464120370370371</c:v>
                </c:pt>
                <c:pt idx="3113">
                  <c:v>0.77464120370370371</c:v>
                </c:pt>
                <c:pt idx="3114">
                  <c:v>0.77465277777777775</c:v>
                </c:pt>
                <c:pt idx="3115">
                  <c:v>0.77465277777777775</c:v>
                </c:pt>
                <c:pt idx="3116">
                  <c:v>0.7746643518518519</c:v>
                </c:pt>
                <c:pt idx="3117">
                  <c:v>0.7746643518518519</c:v>
                </c:pt>
                <c:pt idx="3118">
                  <c:v>0.77467592592592593</c:v>
                </c:pt>
                <c:pt idx="3119">
                  <c:v>0.77467592592592593</c:v>
                </c:pt>
                <c:pt idx="3120">
                  <c:v>0.77468749999999997</c:v>
                </c:pt>
                <c:pt idx="3121">
                  <c:v>0.77468749999999997</c:v>
                </c:pt>
                <c:pt idx="3122">
                  <c:v>0.77469907407407412</c:v>
                </c:pt>
                <c:pt idx="3123">
                  <c:v>0.77469907407407412</c:v>
                </c:pt>
                <c:pt idx="3124">
                  <c:v>0.77471064814814816</c:v>
                </c:pt>
                <c:pt idx="3125">
                  <c:v>0.7747222222222222</c:v>
                </c:pt>
                <c:pt idx="3126">
                  <c:v>0.7747222222222222</c:v>
                </c:pt>
                <c:pt idx="3127">
                  <c:v>0.77473379629629635</c:v>
                </c:pt>
                <c:pt idx="3128">
                  <c:v>0.77473379629629635</c:v>
                </c:pt>
                <c:pt idx="3129">
                  <c:v>0.77474537037037039</c:v>
                </c:pt>
                <c:pt idx="3130">
                  <c:v>0.77474537037037039</c:v>
                </c:pt>
                <c:pt idx="3131">
                  <c:v>0.77475694444444443</c:v>
                </c:pt>
                <c:pt idx="3132">
                  <c:v>0.77475694444444443</c:v>
                </c:pt>
                <c:pt idx="3133">
                  <c:v>0.77476851851851847</c:v>
                </c:pt>
                <c:pt idx="3134">
                  <c:v>0.77476851851851847</c:v>
                </c:pt>
                <c:pt idx="3135">
                  <c:v>0.77478009259259262</c:v>
                </c:pt>
                <c:pt idx="3136">
                  <c:v>0.77478009259259262</c:v>
                </c:pt>
                <c:pt idx="3137">
                  <c:v>0.77479166666666666</c:v>
                </c:pt>
                <c:pt idx="3138">
                  <c:v>0.77479166666666666</c:v>
                </c:pt>
                <c:pt idx="3139">
                  <c:v>0.7748032407407407</c:v>
                </c:pt>
                <c:pt idx="3140">
                  <c:v>0.7748032407407407</c:v>
                </c:pt>
                <c:pt idx="3141">
                  <c:v>0.77481481481481485</c:v>
                </c:pt>
                <c:pt idx="3142">
                  <c:v>0.77481481481481485</c:v>
                </c:pt>
                <c:pt idx="3143">
                  <c:v>0.77482638888888888</c:v>
                </c:pt>
                <c:pt idx="3144">
                  <c:v>0.77483796296296292</c:v>
                </c:pt>
                <c:pt idx="3145">
                  <c:v>0.77483796296296292</c:v>
                </c:pt>
                <c:pt idx="3146">
                  <c:v>0.77484953703703707</c:v>
                </c:pt>
                <c:pt idx="3147">
                  <c:v>0.77484953703703707</c:v>
                </c:pt>
                <c:pt idx="3148">
                  <c:v>0.77486111111111111</c:v>
                </c:pt>
                <c:pt idx="3149">
                  <c:v>0.77486111111111111</c:v>
                </c:pt>
                <c:pt idx="3150">
                  <c:v>0.77487268518518515</c:v>
                </c:pt>
                <c:pt idx="3151">
                  <c:v>0.77487268518518515</c:v>
                </c:pt>
                <c:pt idx="3152">
                  <c:v>0.7748842592592593</c:v>
                </c:pt>
                <c:pt idx="3153">
                  <c:v>0.7748842592592593</c:v>
                </c:pt>
                <c:pt idx="3154">
                  <c:v>0.77489583333333334</c:v>
                </c:pt>
                <c:pt idx="3155">
                  <c:v>0.77489583333333334</c:v>
                </c:pt>
                <c:pt idx="3156">
                  <c:v>0.77490740740740738</c:v>
                </c:pt>
                <c:pt idx="3157">
                  <c:v>0.77490740740740738</c:v>
                </c:pt>
                <c:pt idx="3158">
                  <c:v>0.77491898148148153</c:v>
                </c:pt>
                <c:pt idx="3159">
                  <c:v>0.77491898148148153</c:v>
                </c:pt>
                <c:pt idx="3160">
                  <c:v>0.77493055555555557</c:v>
                </c:pt>
                <c:pt idx="3161">
                  <c:v>0.77494212962962961</c:v>
                </c:pt>
                <c:pt idx="3162">
                  <c:v>0.77494212962962961</c:v>
                </c:pt>
                <c:pt idx="3163">
                  <c:v>0.77495370370370376</c:v>
                </c:pt>
                <c:pt idx="3164">
                  <c:v>0.77495370370370376</c:v>
                </c:pt>
                <c:pt idx="3165">
                  <c:v>0.77496527777777779</c:v>
                </c:pt>
                <c:pt idx="3166">
                  <c:v>0.77496527777777779</c:v>
                </c:pt>
                <c:pt idx="3167">
                  <c:v>0.77497685185185183</c:v>
                </c:pt>
                <c:pt idx="3168">
                  <c:v>0.77497685185185183</c:v>
                </c:pt>
                <c:pt idx="3169">
                  <c:v>0.77498842592592587</c:v>
                </c:pt>
                <c:pt idx="3170">
                  <c:v>0.77498842592592587</c:v>
                </c:pt>
                <c:pt idx="3171">
                  <c:v>0.77500000000000002</c:v>
                </c:pt>
                <c:pt idx="3172">
                  <c:v>0.77500000000000002</c:v>
                </c:pt>
                <c:pt idx="3173">
                  <c:v>0.77501157407407406</c:v>
                </c:pt>
                <c:pt idx="3174">
                  <c:v>0.77501157407407406</c:v>
                </c:pt>
                <c:pt idx="3175">
                  <c:v>0.7750231481481481</c:v>
                </c:pt>
                <c:pt idx="3176">
                  <c:v>0.7750231481481481</c:v>
                </c:pt>
                <c:pt idx="3177">
                  <c:v>0.77503472222222225</c:v>
                </c:pt>
                <c:pt idx="3178">
                  <c:v>0.77503472222222225</c:v>
                </c:pt>
                <c:pt idx="3179">
                  <c:v>0.77504629629629629</c:v>
                </c:pt>
                <c:pt idx="3180">
                  <c:v>0.77505787037037033</c:v>
                </c:pt>
                <c:pt idx="3181">
                  <c:v>0.77505787037037033</c:v>
                </c:pt>
                <c:pt idx="3182">
                  <c:v>0.77506944444444448</c:v>
                </c:pt>
                <c:pt idx="3183">
                  <c:v>0.77506944444444448</c:v>
                </c:pt>
                <c:pt idx="3184">
                  <c:v>0.77508101851851852</c:v>
                </c:pt>
                <c:pt idx="3185">
                  <c:v>0.77508101851851852</c:v>
                </c:pt>
                <c:pt idx="3186">
                  <c:v>0.77509259259259256</c:v>
                </c:pt>
                <c:pt idx="3187">
                  <c:v>0.77509259259259256</c:v>
                </c:pt>
                <c:pt idx="3188">
                  <c:v>0.77510416666666671</c:v>
                </c:pt>
                <c:pt idx="3189">
                  <c:v>0.77510416666666671</c:v>
                </c:pt>
                <c:pt idx="3190">
                  <c:v>0.77511574074074074</c:v>
                </c:pt>
                <c:pt idx="3191">
                  <c:v>0.77511574074074074</c:v>
                </c:pt>
                <c:pt idx="3192">
                  <c:v>0.77512731481481478</c:v>
                </c:pt>
                <c:pt idx="3193">
                  <c:v>0.77512731481481478</c:v>
                </c:pt>
                <c:pt idx="3194">
                  <c:v>0.77513888888888893</c:v>
                </c:pt>
                <c:pt idx="3195">
                  <c:v>0.77513888888888893</c:v>
                </c:pt>
                <c:pt idx="3196">
                  <c:v>0.77515046296296297</c:v>
                </c:pt>
                <c:pt idx="3197">
                  <c:v>0.77515046296296297</c:v>
                </c:pt>
                <c:pt idx="3198">
                  <c:v>0.77516203703703701</c:v>
                </c:pt>
                <c:pt idx="3199">
                  <c:v>0.77517361111111116</c:v>
                </c:pt>
                <c:pt idx="3200">
                  <c:v>0.77517361111111116</c:v>
                </c:pt>
                <c:pt idx="3201">
                  <c:v>0.7751851851851852</c:v>
                </c:pt>
                <c:pt idx="3202">
                  <c:v>0.7751851851851852</c:v>
                </c:pt>
                <c:pt idx="3203">
                  <c:v>0.77519675925925924</c:v>
                </c:pt>
                <c:pt idx="3204">
                  <c:v>0.77519675925925924</c:v>
                </c:pt>
                <c:pt idx="3205">
                  <c:v>0.77520833333333339</c:v>
                </c:pt>
                <c:pt idx="3206">
                  <c:v>0.77520833333333339</c:v>
                </c:pt>
                <c:pt idx="3207">
                  <c:v>0.77521990740740743</c:v>
                </c:pt>
                <c:pt idx="3208">
                  <c:v>0.77521990740740743</c:v>
                </c:pt>
                <c:pt idx="3209">
                  <c:v>0.77523148148148147</c:v>
                </c:pt>
                <c:pt idx="3210">
                  <c:v>0.77523148148148147</c:v>
                </c:pt>
                <c:pt idx="3211">
                  <c:v>0.7752430555555555</c:v>
                </c:pt>
                <c:pt idx="3212">
                  <c:v>0.7752430555555555</c:v>
                </c:pt>
                <c:pt idx="3213">
                  <c:v>0.77525462962962965</c:v>
                </c:pt>
                <c:pt idx="3214">
                  <c:v>0.77526620370370369</c:v>
                </c:pt>
                <c:pt idx="3215">
                  <c:v>0.77526620370370369</c:v>
                </c:pt>
                <c:pt idx="3216">
                  <c:v>0.77527777777777773</c:v>
                </c:pt>
                <c:pt idx="3217">
                  <c:v>0.77527777777777773</c:v>
                </c:pt>
                <c:pt idx="3218">
                  <c:v>0.77528935185185188</c:v>
                </c:pt>
                <c:pt idx="3219">
                  <c:v>0.77528935185185188</c:v>
                </c:pt>
                <c:pt idx="3220">
                  <c:v>0.77530092592592592</c:v>
                </c:pt>
                <c:pt idx="3221">
                  <c:v>0.77530092592592592</c:v>
                </c:pt>
                <c:pt idx="3222">
                  <c:v>0.77531249999999996</c:v>
                </c:pt>
                <c:pt idx="3223">
                  <c:v>0.77531249999999996</c:v>
                </c:pt>
                <c:pt idx="3224">
                  <c:v>0.77532407407407411</c:v>
                </c:pt>
                <c:pt idx="3225">
                  <c:v>0.77532407407407411</c:v>
                </c:pt>
                <c:pt idx="3226">
                  <c:v>0.77533564814814815</c:v>
                </c:pt>
                <c:pt idx="3227">
                  <c:v>0.77533564814814815</c:v>
                </c:pt>
                <c:pt idx="3228">
                  <c:v>0.77534722222222219</c:v>
                </c:pt>
                <c:pt idx="3229">
                  <c:v>0.77534722222222219</c:v>
                </c:pt>
                <c:pt idx="3230">
                  <c:v>0.77535879629629634</c:v>
                </c:pt>
                <c:pt idx="3231">
                  <c:v>0.77537037037037038</c:v>
                </c:pt>
                <c:pt idx="3232">
                  <c:v>0.77537037037037038</c:v>
                </c:pt>
                <c:pt idx="3233">
                  <c:v>0.77538194444444442</c:v>
                </c:pt>
                <c:pt idx="3234">
                  <c:v>0.77538194444444442</c:v>
                </c:pt>
                <c:pt idx="3235">
                  <c:v>0.77539351851851857</c:v>
                </c:pt>
                <c:pt idx="3236">
                  <c:v>0.77539351851851857</c:v>
                </c:pt>
                <c:pt idx="3237">
                  <c:v>0.7754050925925926</c:v>
                </c:pt>
                <c:pt idx="3238">
                  <c:v>0.7754050925925926</c:v>
                </c:pt>
                <c:pt idx="3239">
                  <c:v>0.77541666666666664</c:v>
                </c:pt>
                <c:pt idx="3240">
                  <c:v>0.77541666666666664</c:v>
                </c:pt>
                <c:pt idx="3241">
                  <c:v>0.77542824074074079</c:v>
                </c:pt>
                <c:pt idx="3242">
                  <c:v>0.77542824074074079</c:v>
                </c:pt>
                <c:pt idx="3243">
                  <c:v>0.77543981481481483</c:v>
                </c:pt>
                <c:pt idx="3244">
                  <c:v>0.77543981481481483</c:v>
                </c:pt>
                <c:pt idx="3245">
                  <c:v>0.77545138888888887</c:v>
                </c:pt>
                <c:pt idx="3246">
                  <c:v>0.77545138888888887</c:v>
                </c:pt>
                <c:pt idx="3247">
                  <c:v>0.77546296296296291</c:v>
                </c:pt>
                <c:pt idx="3248">
                  <c:v>0.77547453703703706</c:v>
                </c:pt>
                <c:pt idx="3249">
                  <c:v>0.77547453703703706</c:v>
                </c:pt>
                <c:pt idx="3250">
                  <c:v>0.7754861111111111</c:v>
                </c:pt>
                <c:pt idx="3251">
                  <c:v>0.7754861111111111</c:v>
                </c:pt>
                <c:pt idx="3252">
                  <c:v>0.77549768518518514</c:v>
                </c:pt>
                <c:pt idx="3253">
                  <c:v>0.77549768518518514</c:v>
                </c:pt>
                <c:pt idx="3254">
                  <c:v>0.77550925925925929</c:v>
                </c:pt>
                <c:pt idx="3255">
                  <c:v>0.77550925925925929</c:v>
                </c:pt>
                <c:pt idx="3256">
                  <c:v>0.77552083333333333</c:v>
                </c:pt>
                <c:pt idx="3257">
                  <c:v>0.77552083333333333</c:v>
                </c:pt>
                <c:pt idx="3258">
                  <c:v>0.77553240740740736</c:v>
                </c:pt>
                <c:pt idx="3259">
                  <c:v>0.77553240740740736</c:v>
                </c:pt>
                <c:pt idx="3260">
                  <c:v>0.77554398148148151</c:v>
                </c:pt>
                <c:pt idx="3261">
                  <c:v>0.77554398148148151</c:v>
                </c:pt>
                <c:pt idx="3262">
                  <c:v>0.77555555555555555</c:v>
                </c:pt>
                <c:pt idx="3263">
                  <c:v>0.77555555555555555</c:v>
                </c:pt>
                <c:pt idx="3264">
                  <c:v>0.77556712962962959</c:v>
                </c:pt>
                <c:pt idx="3265">
                  <c:v>0.77557870370370374</c:v>
                </c:pt>
                <c:pt idx="3266">
                  <c:v>0.77557870370370374</c:v>
                </c:pt>
                <c:pt idx="3267">
                  <c:v>0.77559027777777778</c:v>
                </c:pt>
                <c:pt idx="3268">
                  <c:v>0.77559027777777778</c:v>
                </c:pt>
                <c:pt idx="3269">
                  <c:v>0.77560185185185182</c:v>
                </c:pt>
                <c:pt idx="3270">
                  <c:v>0.77560185185185182</c:v>
                </c:pt>
                <c:pt idx="3271">
                  <c:v>0.77561342592592597</c:v>
                </c:pt>
                <c:pt idx="3272">
                  <c:v>0.77561342592592597</c:v>
                </c:pt>
                <c:pt idx="3273">
                  <c:v>0.77562500000000001</c:v>
                </c:pt>
                <c:pt idx="3274">
                  <c:v>0.77562500000000001</c:v>
                </c:pt>
                <c:pt idx="3275">
                  <c:v>0.77563657407407405</c:v>
                </c:pt>
                <c:pt idx="3276">
                  <c:v>0.77563657407407405</c:v>
                </c:pt>
                <c:pt idx="3277">
                  <c:v>0.7756481481481482</c:v>
                </c:pt>
                <c:pt idx="3278">
                  <c:v>0.7756481481481482</c:v>
                </c:pt>
                <c:pt idx="3279">
                  <c:v>0.77565972222222224</c:v>
                </c:pt>
                <c:pt idx="3280">
                  <c:v>0.77567129629629628</c:v>
                </c:pt>
                <c:pt idx="3281">
                  <c:v>0.77567129629629628</c:v>
                </c:pt>
                <c:pt idx="3282">
                  <c:v>0.77568287037037043</c:v>
                </c:pt>
                <c:pt idx="3283">
                  <c:v>0.77568287037037043</c:v>
                </c:pt>
                <c:pt idx="3284">
                  <c:v>0.77569444444444446</c:v>
                </c:pt>
                <c:pt idx="3285">
                  <c:v>0.77569444444444446</c:v>
                </c:pt>
                <c:pt idx="3286">
                  <c:v>0.7757060185185185</c:v>
                </c:pt>
                <c:pt idx="3287">
                  <c:v>0.7757060185185185</c:v>
                </c:pt>
                <c:pt idx="3288">
                  <c:v>0.77571759259259254</c:v>
                </c:pt>
                <c:pt idx="3289">
                  <c:v>0.77571759259259254</c:v>
                </c:pt>
                <c:pt idx="3290">
                  <c:v>0.77572916666666669</c:v>
                </c:pt>
                <c:pt idx="3291">
                  <c:v>0.77572916666666669</c:v>
                </c:pt>
                <c:pt idx="3292">
                  <c:v>0.77574074074074073</c:v>
                </c:pt>
                <c:pt idx="3293">
                  <c:v>0.77574074074074073</c:v>
                </c:pt>
              </c:numCache>
            </c:numRef>
          </c:cat>
          <c:val>
            <c:numRef>
              <c:f>'Measurement5G - 22 May 2023 183'!$J$2:$J$3296</c:f>
              <c:numCache>
                <c:formatCode>General</c:formatCode>
                <c:ptCount val="3295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  <c:pt idx="20">
                  <c:v>26</c:v>
                </c:pt>
                <c:pt idx="21">
                  <c:v>22</c:v>
                </c:pt>
                <c:pt idx="22">
                  <c:v>22</c:v>
                </c:pt>
                <c:pt idx="23">
                  <c:v>22</c:v>
                </c:pt>
                <c:pt idx="24">
                  <c:v>22</c:v>
                </c:pt>
                <c:pt idx="25">
                  <c:v>22</c:v>
                </c:pt>
                <c:pt idx="26">
                  <c:v>22</c:v>
                </c:pt>
                <c:pt idx="27">
                  <c:v>22</c:v>
                </c:pt>
                <c:pt idx="28">
                  <c:v>22</c:v>
                </c:pt>
                <c:pt idx="29">
                  <c:v>22</c:v>
                </c:pt>
                <c:pt idx="30">
                  <c:v>22</c:v>
                </c:pt>
                <c:pt idx="31">
                  <c:v>22</c:v>
                </c:pt>
                <c:pt idx="32">
                  <c:v>22</c:v>
                </c:pt>
                <c:pt idx="33">
                  <c:v>22</c:v>
                </c:pt>
                <c:pt idx="34">
                  <c:v>22</c:v>
                </c:pt>
                <c:pt idx="35">
                  <c:v>22</c:v>
                </c:pt>
                <c:pt idx="36">
                  <c:v>22</c:v>
                </c:pt>
                <c:pt idx="37">
                  <c:v>22</c:v>
                </c:pt>
                <c:pt idx="38">
                  <c:v>22</c:v>
                </c:pt>
                <c:pt idx="39">
                  <c:v>22</c:v>
                </c:pt>
                <c:pt idx="40">
                  <c:v>22</c:v>
                </c:pt>
                <c:pt idx="41">
                  <c:v>22</c:v>
                </c:pt>
                <c:pt idx="42">
                  <c:v>22</c:v>
                </c:pt>
                <c:pt idx="43">
                  <c:v>22</c:v>
                </c:pt>
                <c:pt idx="44">
                  <c:v>22</c:v>
                </c:pt>
                <c:pt idx="45">
                  <c:v>22</c:v>
                </c:pt>
                <c:pt idx="46">
                  <c:v>22</c:v>
                </c:pt>
                <c:pt idx="47">
                  <c:v>22</c:v>
                </c:pt>
                <c:pt idx="48">
                  <c:v>22</c:v>
                </c:pt>
                <c:pt idx="49">
                  <c:v>22</c:v>
                </c:pt>
                <c:pt idx="50">
                  <c:v>22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22</c:v>
                </c:pt>
                <c:pt idx="55">
                  <c:v>22</c:v>
                </c:pt>
                <c:pt idx="56">
                  <c:v>22</c:v>
                </c:pt>
                <c:pt idx="57">
                  <c:v>22</c:v>
                </c:pt>
                <c:pt idx="58">
                  <c:v>22</c:v>
                </c:pt>
                <c:pt idx="59">
                  <c:v>22</c:v>
                </c:pt>
                <c:pt idx="60">
                  <c:v>22</c:v>
                </c:pt>
                <c:pt idx="61">
                  <c:v>22</c:v>
                </c:pt>
                <c:pt idx="62">
                  <c:v>22</c:v>
                </c:pt>
                <c:pt idx="63">
                  <c:v>22</c:v>
                </c:pt>
                <c:pt idx="64">
                  <c:v>22</c:v>
                </c:pt>
                <c:pt idx="65">
                  <c:v>22</c:v>
                </c:pt>
                <c:pt idx="66">
                  <c:v>22</c:v>
                </c:pt>
                <c:pt idx="67">
                  <c:v>22</c:v>
                </c:pt>
                <c:pt idx="68">
                  <c:v>22</c:v>
                </c:pt>
                <c:pt idx="69">
                  <c:v>22</c:v>
                </c:pt>
                <c:pt idx="70">
                  <c:v>22</c:v>
                </c:pt>
                <c:pt idx="71">
                  <c:v>22</c:v>
                </c:pt>
                <c:pt idx="72">
                  <c:v>22</c:v>
                </c:pt>
                <c:pt idx="73">
                  <c:v>22</c:v>
                </c:pt>
                <c:pt idx="74">
                  <c:v>22</c:v>
                </c:pt>
                <c:pt idx="75">
                  <c:v>22</c:v>
                </c:pt>
                <c:pt idx="76">
                  <c:v>22</c:v>
                </c:pt>
                <c:pt idx="77">
                  <c:v>22</c:v>
                </c:pt>
                <c:pt idx="78">
                  <c:v>22</c:v>
                </c:pt>
                <c:pt idx="79">
                  <c:v>20</c:v>
                </c:pt>
                <c:pt idx="80">
                  <c:v>20</c:v>
                </c:pt>
                <c:pt idx="81">
                  <c:v>20</c:v>
                </c:pt>
                <c:pt idx="82">
                  <c:v>20</c:v>
                </c:pt>
                <c:pt idx="83">
                  <c:v>20</c:v>
                </c:pt>
                <c:pt idx="84">
                  <c:v>20</c:v>
                </c:pt>
                <c:pt idx="85">
                  <c:v>20</c:v>
                </c:pt>
                <c:pt idx="86">
                  <c:v>20</c:v>
                </c:pt>
                <c:pt idx="87">
                  <c:v>20</c:v>
                </c:pt>
                <c:pt idx="88">
                  <c:v>20</c:v>
                </c:pt>
                <c:pt idx="89">
                  <c:v>20</c:v>
                </c:pt>
                <c:pt idx="90">
                  <c:v>22</c:v>
                </c:pt>
                <c:pt idx="91">
                  <c:v>22</c:v>
                </c:pt>
                <c:pt idx="92">
                  <c:v>22</c:v>
                </c:pt>
                <c:pt idx="93">
                  <c:v>22</c:v>
                </c:pt>
                <c:pt idx="94">
                  <c:v>22</c:v>
                </c:pt>
                <c:pt idx="95">
                  <c:v>22</c:v>
                </c:pt>
                <c:pt idx="96">
                  <c:v>22</c:v>
                </c:pt>
                <c:pt idx="97">
                  <c:v>22</c:v>
                </c:pt>
                <c:pt idx="98">
                  <c:v>22</c:v>
                </c:pt>
                <c:pt idx="99">
                  <c:v>22</c:v>
                </c:pt>
                <c:pt idx="100">
                  <c:v>22</c:v>
                </c:pt>
                <c:pt idx="101">
                  <c:v>22</c:v>
                </c:pt>
                <c:pt idx="102">
                  <c:v>21</c:v>
                </c:pt>
                <c:pt idx="103">
                  <c:v>21</c:v>
                </c:pt>
                <c:pt idx="104">
                  <c:v>21</c:v>
                </c:pt>
                <c:pt idx="105">
                  <c:v>21</c:v>
                </c:pt>
                <c:pt idx="106">
                  <c:v>21</c:v>
                </c:pt>
                <c:pt idx="107">
                  <c:v>21</c:v>
                </c:pt>
                <c:pt idx="108">
                  <c:v>21</c:v>
                </c:pt>
                <c:pt idx="109">
                  <c:v>21</c:v>
                </c:pt>
                <c:pt idx="110">
                  <c:v>21</c:v>
                </c:pt>
                <c:pt idx="111">
                  <c:v>21</c:v>
                </c:pt>
                <c:pt idx="112">
                  <c:v>21</c:v>
                </c:pt>
                <c:pt idx="113">
                  <c:v>21</c:v>
                </c:pt>
                <c:pt idx="114">
                  <c:v>21</c:v>
                </c:pt>
                <c:pt idx="115">
                  <c:v>21</c:v>
                </c:pt>
                <c:pt idx="116">
                  <c:v>21</c:v>
                </c:pt>
                <c:pt idx="117">
                  <c:v>21</c:v>
                </c:pt>
                <c:pt idx="118">
                  <c:v>21</c:v>
                </c:pt>
                <c:pt idx="119">
                  <c:v>21</c:v>
                </c:pt>
                <c:pt idx="120">
                  <c:v>21</c:v>
                </c:pt>
                <c:pt idx="121">
                  <c:v>21</c:v>
                </c:pt>
                <c:pt idx="122">
                  <c:v>21</c:v>
                </c:pt>
                <c:pt idx="123">
                  <c:v>21</c:v>
                </c:pt>
                <c:pt idx="124">
                  <c:v>21</c:v>
                </c:pt>
                <c:pt idx="125">
                  <c:v>21</c:v>
                </c:pt>
                <c:pt idx="126">
                  <c:v>21</c:v>
                </c:pt>
                <c:pt idx="127">
                  <c:v>21</c:v>
                </c:pt>
                <c:pt idx="128">
                  <c:v>21</c:v>
                </c:pt>
                <c:pt idx="129">
                  <c:v>21</c:v>
                </c:pt>
                <c:pt idx="130">
                  <c:v>21</c:v>
                </c:pt>
                <c:pt idx="131">
                  <c:v>21</c:v>
                </c:pt>
                <c:pt idx="132">
                  <c:v>21</c:v>
                </c:pt>
                <c:pt idx="133">
                  <c:v>21</c:v>
                </c:pt>
                <c:pt idx="134">
                  <c:v>21</c:v>
                </c:pt>
                <c:pt idx="135">
                  <c:v>21</c:v>
                </c:pt>
                <c:pt idx="136">
                  <c:v>21</c:v>
                </c:pt>
                <c:pt idx="137">
                  <c:v>21</c:v>
                </c:pt>
                <c:pt idx="138">
                  <c:v>21</c:v>
                </c:pt>
                <c:pt idx="139">
                  <c:v>21</c:v>
                </c:pt>
                <c:pt idx="140">
                  <c:v>24</c:v>
                </c:pt>
                <c:pt idx="141">
                  <c:v>24</c:v>
                </c:pt>
                <c:pt idx="142">
                  <c:v>24</c:v>
                </c:pt>
                <c:pt idx="143">
                  <c:v>24</c:v>
                </c:pt>
                <c:pt idx="144">
                  <c:v>24</c:v>
                </c:pt>
                <c:pt idx="145">
                  <c:v>24</c:v>
                </c:pt>
                <c:pt idx="146">
                  <c:v>24</c:v>
                </c:pt>
                <c:pt idx="147">
                  <c:v>24</c:v>
                </c:pt>
                <c:pt idx="148">
                  <c:v>24</c:v>
                </c:pt>
                <c:pt idx="149">
                  <c:v>24</c:v>
                </c:pt>
                <c:pt idx="150">
                  <c:v>24</c:v>
                </c:pt>
                <c:pt idx="151">
                  <c:v>24</c:v>
                </c:pt>
                <c:pt idx="152">
                  <c:v>24</c:v>
                </c:pt>
                <c:pt idx="153">
                  <c:v>24</c:v>
                </c:pt>
                <c:pt idx="154">
                  <c:v>24</c:v>
                </c:pt>
                <c:pt idx="155">
                  <c:v>24</c:v>
                </c:pt>
                <c:pt idx="156">
                  <c:v>24</c:v>
                </c:pt>
                <c:pt idx="157">
                  <c:v>24</c:v>
                </c:pt>
                <c:pt idx="158">
                  <c:v>24</c:v>
                </c:pt>
                <c:pt idx="159">
                  <c:v>24</c:v>
                </c:pt>
                <c:pt idx="160">
                  <c:v>24</c:v>
                </c:pt>
                <c:pt idx="161">
                  <c:v>24</c:v>
                </c:pt>
                <c:pt idx="162">
                  <c:v>24</c:v>
                </c:pt>
                <c:pt idx="163">
                  <c:v>24</c:v>
                </c:pt>
                <c:pt idx="164">
                  <c:v>24</c:v>
                </c:pt>
                <c:pt idx="165">
                  <c:v>24</c:v>
                </c:pt>
                <c:pt idx="166">
                  <c:v>24</c:v>
                </c:pt>
                <c:pt idx="167">
                  <c:v>24</c:v>
                </c:pt>
                <c:pt idx="168">
                  <c:v>24</c:v>
                </c:pt>
                <c:pt idx="169">
                  <c:v>24</c:v>
                </c:pt>
                <c:pt idx="170">
                  <c:v>24</c:v>
                </c:pt>
                <c:pt idx="171">
                  <c:v>24</c:v>
                </c:pt>
                <c:pt idx="172">
                  <c:v>24</c:v>
                </c:pt>
                <c:pt idx="173">
                  <c:v>24</c:v>
                </c:pt>
                <c:pt idx="174">
                  <c:v>24</c:v>
                </c:pt>
                <c:pt idx="175">
                  <c:v>24</c:v>
                </c:pt>
                <c:pt idx="176">
                  <c:v>24</c:v>
                </c:pt>
                <c:pt idx="177">
                  <c:v>24</c:v>
                </c:pt>
                <c:pt idx="178">
                  <c:v>24</c:v>
                </c:pt>
                <c:pt idx="179">
                  <c:v>24</c:v>
                </c:pt>
                <c:pt idx="180">
                  <c:v>24</c:v>
                </c:pt>
                <c:pt idx="181">
                  <c:v>24</c:v>
                </c:pt>
                <c:pt idx="182">
                  <c:v>24</c:v>
                </c:pt>
                <c:pt idx="183">
                  <c:v>24</c:v>
                </c:pt>
                <c:pt idx="184">
                  <c:v>24</c:v>
                </c:pt>
                <c:pt idx="185">
                  <c:v>24</c:v>
                </c:pt>
                <c:pt idx="186">
                  <c:v>24</c:v>
                </c:pt>
                <c:pt idx="187">
                  <c:v>24</c:v>
                </c:pt>
                <c:pt idx="188">
                  <c:v>24</c:v>
                </c:pt>
                <c:pt idx="189">
                  <c:v>24</c:v>
                </c:pt>
                <c:pt idx="190">
                  <c:v>24</c:v>
                </c:pt>
                <c:pt idx="191">
                  <c:v>24</c:v>
                </c:pt>
                <c:pt idx="192">
                  <c:v>24</c:v>
                </c:pt>
                <c:pt idx="193">
                  <c:v>24</c:v>
                </c:pt>
                <c:pt idx="194">
                  <c:v>24</c:v>
                </c:pt>
                <c:pt idx="195">
                  <c:v>24</c:v>
                </c:pt>
                <c:pt idx="196">
                  <c:v>24</c:v>
                </c:pt>
                <c:pt idx="197">
                  <c:v>24</c:v>
                </c:pt>
                <c:pt idx="198">
                  <c:v>24</c:v>
                </c:pt>
                <c:pt idx="199">
                  <c:v>24</c:v>
                </c:pt>
                <c:pt idx="200">
                  <c:v>24</c:v>
                </c:pt>
                <c:pt idx="201">
                  <c:v>24</c:v>
                </c:pt>
                <c:pt idx="202">
                  <c:v>24</c:v>
                </c:pt>
                <c:pt idx="203">
                  <c:v>24</c:v>
                </c:pt>
                <c:pt idx="204">
                  <c:v>24</c:v>
                </c:pt>
                <c:pt idx="205">
                  <c:v>24</c:v>
                </c:pt>
                <c:pt idx="206">
                  <c:v>24</c:v>
                </c:pt>
                <c:pt idx="207">
                  <c:v>24</c:v>
                </c:pt>
                <c:pt idx="208">
                  <c:v>24</c:v>
                </c:pt>
                <c:pt idx="209">
                  <c:v>24</c:v>
                </c:pt>
                <c:pt idx="210">
                  <c:v>24</c:v>
                </c:pt>
                <c:pt idx="211">
                  <c:v>24</c:v>
                </c:pt>
                <c:pt idx="212">
                  <c:v>24</c:v>
                </c:pt>
                <c:pt idx="213">
                  <c:v>24</c:v>
                </c:pt>
                <c:pt idx="214">
                  <c:v>24</c:v>
                </c:pt>
                <c:pt idx="215">
                  <c:v>24</c:v>
                </c:pt>
                <c:pt idx="216">
                  <c:v>24</c:v>
                </c:pt>
                <c:pt idx="217">
                  <c:v>24</c:v>
                </c:pt>
                <c:pt idx="218">
                  <c:v>24</c:v>
                </c:pt>
                <c:pt idx="219">
                  <c:v>24</c:v>
                </c:pt>
                <c:pt idx="220">
                  <c:v>29</c:v>
                </c:pt>
                <c:pt idx="221">
                  <c:v>29</c:v>
                </c:pt>
                <c:pt idx="222">
                  <c:v>29</c:v>
                </c:pt>
                <c:pt idx="223">
                  <c:v>29</c:v>
                </c:pt>
                <c:pt idx="224">
                  <c:v>29</c:v>
                </c:pt>
                <c:pt idx="225">
                  <c:v>29</c:v>
                </c:pt>
                <c:pt idx="226">
                  <c:v>29</c:v>
                </c:pt>
                <c:pt idx="227">
                  <c:v>29</c:v>
                </c:pt>
                <c:pt idx="228">
                  <c:v>29</c:v>
                </c:pt>
                <c:pt idx="229">
                  <c:v>29</c:v>
                </c:pt>
                <c:pt idx="230">
                  <c:v>29</c:v>
                </c:pt>
                <c:pt idx="231">
                  <c:v>29</c:v>
                </c:pt>
                <c:pt idx="232">
                  <c:v>29</c:v>
                </c:pt>
                <c:pt idx="233">
                  <c:v>29</c:v>
                </c:pt>
                <c:pt idx="234">
                  <c:v>29</c:v>
                </c:pt>
                <c:pt idx="235">
                  <c:v>29</c:v>
                </c:pt>
                <c:pt idx="236">
                  <c:v>29</c:v>
                </c:pt>
                <c:pt idx="237">
                  <c:v>29</c:v>
                </c:pt>
                <c:pt idx="238">
                  <c:v>29</c:v>
                </c:pt>
                <c:pt idx="239">
                  <c:v>29</c:v>
                </c:pt>
                <c:pt idx="240">
                  <c:v>29</c:v>
                </c:pt>
                <c:pt idx="241">
                  <c:v>29</c:v>
                </c:pt>
                <c:pt idx="242">
                  <c:v>29</c:v>
                </c:pt>
                <c:pt idx="243">
                  <c:v>29</c:v>
                </c:pt>
                <c:pt idx="244">
                  <c:v>29</c:v>
                </c:pt>
                <c:pt idx="245">
                  <c:v>29</c:v>
                </c:pt>
                <c:pt idx="246">
                  <c:v>29</c:v>
                </c:pt>
                <c:pt idx="247">
                  <c:v>29</c:v>
                </c:pt>
                <c:pt idx="248">
                  <c:v>29</c:v>
                </c:pt>
                <c:pt idx="249">
                  <c:v>29</c:v>
                </c:pt>
                <c:pt idx="250">
                  <c:v>29</c:v>
                </c:pt>
                <c:pt idx="251">
                  <c:v>29</c:v>
                </c:pt>
                <c:pt idx="252">
                  <c:v>29</c:v>
                </c:pt>
                <c:pt idx="253">
                  <c:v>29</c:v>
                </c:pt>
                <c:pt idx="254">
                  <c:v>29</c:v>
                </c:pt>
                <c:pt idx="255">
                  <c:v>29</c:v>
                </c:pt>
                <c:pt idx="256">
                  <c:v>29</c:v>
                </c:pt>
                <c:pt idx="257">
                  <c:v>29</c:v>
                </c:pt>
                <c:pt idx="258">
                  <c:v>29</c:v>
                </c:pt>
                <c:pt idx="259">
                  <c:v>29</c:v>
                </c:pt>
                <c:pt idx="260">
                  <c:v>29</c:v>
                </c:pt>
                <c:pt idx="261">
                  <c:v>29</c:v>
                </c:pt>
                <c:pt idx="262">
                  <c:v>29</c:v>
                </c:pt>
                <c:pt idx="263">
                  <c:v>29</c:v>
                </c:pt>
                <c:pt idx="264">
                  <c:v>29</c:v>
                </c:pt>
                <c:pt idx="265">
                  <c:v>29</c:v>
                </c:pt>
                <c:pt idx="266">
                  <c:v>29</c:v>
                </c:pt>
                <c:pt idx="267">
                  <c:v>29</c:v>
                </c:pt>
                <c:pt idx="268">
                  <c:v>29</c:v>
                </c:pt>
                <c:pt idx="269">
                  <c:v>29</c:v>
                </c:pt>
                <c:pt idx="270">
                  <c:v>29</c:v>
                </c:pt>
                <c:pt idx="271">
                  <c:v>29</c:v>
                </c:pt>
                <c:pt idx="272">
                  <c:v>29</c:v>
                </c:pt>
                <c:pt idx="273">
                  <c:v>29</c:v>
                </c:pt>
                <c:pt idx="274">
                  <c:v>29</c:v>
                </c:pt>
                <c:pt idx="275">
                  <c:v>29</c:v>
                </c:pt>
                <c:pt idx="276">
                  <c:v>29</c:v>
                </c:pt>
                <c:pt idx="277">
                  <c:v>29</c:v>
                </c:pt>
                <c:pt idx="278">
                  <c:v>29</c:v>
                </c:pt>
                <c:pt idx="279">
                  <c:v>29</c:v>
                </c:pt>
                <c:pt idx="280">
                  <c:v>29</c:v>
                </c:pt>
                <c:pt idx="281">
                  <c:v>29</c:v>
                </c:pt>
                <c:pt idx="282">
                  <c:v>29</c:v>
                </c:pt>
                <c:pt idx="283">
                  <c:v>29</c:v>
                </c:pt>
                <c:pt idx="284">
                  <c:v>29</c:v>
                </c:pt>
                <c:pt idx="285">
                  <c:v>29</c:v>
                </c:pt>
                <c:pt idx="286">
                  <c:v>29</c:v>
                </c:pt>
                <c:pt idx="287">
                  <c:v>29</c:v>
                </c:pt>
                <c:pt idx="288">
                  <c:v>29</c:v>
                </c:pt>
                <c:pt idx="289">
                  <c:v>29</c:v>
                </c:pt>
                <c:pt idx="290">
                  <c:v>29</c:v>
                </c:pt>
                <c:pt idx="291">
                  <c:v>29</c:v>
                </c:pt>
                <c:pt idx="292">
                  <c:v>29</c:v>
                </c:pt>
                <c:pt idx="293">
                  <c:v>29</c:v>
                </c:pt>
                <c:pt idx="294">
                  <c:v>29</c:v>
                </c:pt>
                <c:pt idx="295">
                  <c:v>29</c:v>
                </c:pt>
                <c:pt idx="296">
                  <c:v>29</c:v>
                </c:pt>
                <c:pt idx="297">
                  <c:v>29</c:v>
                </c:pt>
                <c:pt idx="298">
                  <c:v>29</c:v>
                </c:pt>
                <c:pt idx="299">
                  <c:v>29</c:v>
                </c:pt>
                <c:pt idx="300">
                  <c:v>29</c:v>
                </c:pt>
                <c:pt idx="301">
                  <c:v>29</c:v>
                </c:pt>
                <c:pt idx="302">
                  <c:v>29</c:v>
                </c:pt>
                <c:pt idx="303">
                  <c:v>29</c:v>
                </c:pt>
                <c:pt idx="304">
                  <c:v>29</c:v>
                </c:pt>
                <c:pt idx="305">
                  <c:v>29</c:v>
                </c:pt>
                <c:pt idx="306">
                  <c:v>29</c:v>
                </c:pt>
                <c:pt idx="307">
                  <c:v>29</c:v>
                </c:pt>
                <c:pt idx="308">
                  <c:v>29</c:v>
                </c:pt>
                <c:pt idx="309">
                  <c:v>29</c:v>
                </c:pt>
                <c:pt idx="310">
                  <c:v>29</c:v>
                </c:pt>
                <c:pt idx="311">
                  <c:v>35</c:v>
                </c:pt>
                <c:pt idx="312">
                  <c:v>35</c:v>
                </c:pt>
                <c:pt idx="313">
                  <c:v>35</c:v>
                </c:pt>
                <c:pt idx="314">
                  <c:v>35</c:v>
                </c:pt>
                <c:pt idx="315">
                  <c:v>35</c:v>
                </c:pt>
                <c:pt idx="316">
                  <c:v>35</c:v>
                </c:pt>
                <c:pt idx="317">
                  <c:v>35</c:v>
                </c:pt>
                <c:pt idx="318">
                  <c:v>35</c:v>
                </c:pt>
                <c:pt idx="319">
                  <c:v>35</c:v>
                </c:pt>
                <c:pt idx="320">
                  <c:v>35</c:v>
                </c:pt>
                <c:pt idx="321">
                  <c:v>35</c:v>
                </c:pt>
                <c:pt idx="322">
                  <c:v>35</c:v>
                </c:pt>
                <c:pt idx="323">
                  <c:v>35</c:v>
                </c:pt>
                <c:pt idx="324">
                  <c:v>35</c:v>
                </c:pt>
                <c:pt idx="325">
                  <c:v>35</c:v>
                </c:pt>
                <c:pt idx="326">
                  <c:v>35</c:v>
                </c:pt>
                <c:pt idx="327">
                  <c:v>35</c:v>
                </c:pt>
                <c:pt idx="328">
                  <c:v>35</c:v>
                </c:pt>
                <c:pt idx="329">
                  <c:v>35</c:v>
                </c:pt>
                <c:pt idx="330">
                  <c:v>35</c:v>
                </c:pt>
                <c:pt idx="331">
                  <c:v>35</c:v>
                </c:pt>
                <c:pt idx="332">
                  <c:v>35</c:v>
                </c:pt>
                <c:pt idx="333">
                  <c:v>35</c:v>
                </c:pt>
                <c:pt idx="334">
                  <c:v>35</c:v>
                </c:pt>
                <c:pt idx="335">
                  <c:v>35</c:v>
                </c:pt>
                <c:pt idx="336">
                  <c:v>35</c:v>
                </c:pt>
                <c:pt idx="337">
                  <c:v>35</c:v>
                </c:pt>
                <c:pt idx="338">
                  <c:v>35</c:v>
                </c:pt>
                <c:pt idx="339">
                  <c:v>35</c:v>
                </c:pt>
                <c:pt idx="340">
                  <c:v>35</c:v>
                </c:pt>
                <c:pt idx="341">
                  <c:v>35</c:v>
                </c:pt>
                <c:pt idx="342">
                  <c:v>35</c:v>
                </c:pt>
                <c:pt idx="343">
                  <c:v>35</c:v>
                </c:pt>
                <c:pt idx="344">
                  <c:v>35</c:v>
                </c:pt>
                <c:pt idx="345">
                  <c:v>35</c:v>
                </c:pt>
                <c:pt idx="346">
                  <c:v>35</c:v>
                </c:pt>
                <c:pt idx="347">
                  <c:v>35</c:v>
                </c:pt>
                <c:pt idx="348">
                  <c:v>35</c:v>
                </c:pt>
                <c:pt idx="349">
                  <c:v>35</c:v>
                </c:pt>
                <c:pt idx="350">
                  <c:v>35</c:v>
                </c:pt>
                <c:pt idx="351">
                  <c:v>35</c:v>
                </c:pt>
                <c:pt idx="352">
                  <c:v>35</c:v>
                </c:pt>
                <c:pt idx="353">
                  <c:v>35</c:v>
                </c:pt>
                <c:pt idx="354">
                  <c:v>35</c:v>
                </c:pt>
                <c:pt idx="355">
                  <c:v>35</c:v>
                </c:pt>
                <c:pt idx="356">
                  <c:v>35</c:v>
                </c:pt>
                <c:pt idx="357">
                  <c:v>35</c:v>
                </c:pt>
                <c:pt idx="358">
                  <c:v>35</c:v>
                </c:pt>
                <c:pt idx="359">
                  <c:v>35</c:v>
                </c:pt>
                <c:pt idx="360">
                  <c:v>35</c:v>
                </c:pt>
                <c:pt idx="361">
                  <c:v>35</c:v>
                </c:pt>
                <c:pt idx="362">
                  <c:v>35</c:v>
                </c:pt>
                <c:pt idx="363">
                  <c:v>35</c:v>
                </c:pt>
                <c:pt idx="364">
                  <c:v>35</c:v>
                </c:pt>
                <c:pt idx="365">
                  <c:v>35</c:v>
                </c:pt>
                <c:pt idx="366">
                  <c:v>35</c:v>
                </c:pt>
                <c:pt idx="367">
                  <c:v>35</c:v>
                </c:pt>
                <c:pt idx="368">
                  <c:v>35</c:v>
                </c:pt>
                <c:pt idx="369">
                  <c:v>35</c:v>
                </c:pt>
                <c:pt idx="370">
                  <c:v>35</c:v>
                </c:pt>
                <c:pt idx="371">
                  <c:v>35</c:v>
                </c:pt>
                <c:pt idx="372">
                  <c:v>35</c:v>
                </c:pt>
                <c:pt idx="373">
                  <c:v>35</c:v>
                </c:pt>
                <c:pt idx="374">
                  <c:v>35</c:v>
                </c:pt>
                <c:pt idx="375">
                  <c:v>35</c:v>
                </c:pt>
                <c:pt idx="376">
                  <c:v>35</c:v>
                </c:pt>
                <c:pt idx="377">
                  <c:v>35</c:v>
                </c:pt>
                <c:pt idx="378">
                  <c:v>35</c:v>
                </c:pt>
                <c:pt idx="379">
                  <c:v>35</c:v>
                </c:pt>
                <c:pt idx="380">
                  <c:v>35</c:v>
                </c:pt>
                <c:pt idx="381">
                  <c:v>35</c:v>
                </c:pt>
                <c:pt idx="382">
                  <c:v>35</c:v>
                </c:pt>
                <c:pt idx="383">
                  <c:v>35</c:v>
                </c:pt>
                <c:pt idx="384">
                  <c:v>35</c:v>
                </c:pt>
                <c:pt idx="385">
                  <c:v>35</c:v>
                </c:pt>
                <c:pt idx="386">
                  <c:v>35</c:v>
                </c:pt>
                <c:pt idx="387">
                  <c:v>35</c:v>
                </c:pt>
                <c:pt idx="388">
                  <c:v>35</c:v>
                </c:pt>
                <c:pt idx="389">
                  <c:v>24</c:v>
                </c:pt>
                <c:pt idx="390">
                  <c:v>24</c:v>
                </c:pt>
                <c:pt idx="391">
                  <c:v>24</c:v>
                </c:pt>
                <c:pt idx="392">
                  <c:v>24</c:v>
                </c:pt>
                <c:pt idx="393">
                  <c:v>24</c:v>
                </c:pt>
                <c:pt idx="394">
                  <c:v>24</c:v>
                </c:pt>
                <c:pt idx="395">
                  <c:v>24</c:v>
                </c:pt>
                <c:pt idx="396">
                  <c:v>24</c:v>
                </c:pt>
                <c:pt idx="397">
                  <c:v>24</c:v>
                </c:pt>
                <c:pt idx="398">
                  <c:v>24</c:v>
                </c:pt>
                <c:pt idx="399">
                  <c:v>24</c:v>
                </c:pt>
                <c:pt idx="400">
                  <c:v>24</c:v>
                </c:pt>
                <c:pt idx="401">
                  <c:v>24</c:v>
                </c:pt>
                <c:pt idx="402">
                  <c:v>24</c:v>
                </c:pt>
                <c:pt idx="403">
                  <c:v>24</c:v>
                </c:pt>
                <c:pt idx="404">
                  <c:v>24</c:v>
                </c:pt>
                <c:pt idx="405">
                  <c:v>24</c:v>
                </c:pt>
                <c:pt idx="406">
                  <c:v>24</c:v>
                </c:pt>
                <c:pt idx="407">
                  <c:v>24</c:v>
                </c:pt>
                <c:pt idx="408">
                  <c:v>24</c:v>
                </c:pt>
                <c:pt idx="409">
                  <c:v>24</c:v>
                </c:pt>
                <c:pt idx="410">
                  <c:v>24</c:v>
                </c:pt>
                <c:pt idx="411">
                  <c:v>24</c:v>
                </c:pt>
                <c:pt idx="412">
                  <c:v>24</c:v>
                </c:pt>
                <c:pt idx="413">
                  <c:v>24</c:v>
                </c:pt>
                <c:pt idx="414">
                  <c:v>24</c:v>
                </c:pt>
                <c:pt idx="415">
                  <c:v>24</c:v>
                </c:pt>
                <c:pt idx="416">
                  <c:v>24</c:v>
                </c:pt>
                <c:pt idx="417">
                  <c:v>24</c:v>
                </c:pt>
                <c:pt idx="418">
                  <c:v>24</c:v>
                </c:pt>
                <c:pt idx="419">
                  <c:v>24</c:v>
                </c:pt>
                <c:pt idx="420">
                  <c:v>24</c:v>
                </c:pt>
                <c:pt idx="421">
                  <c:v>24</c:v>
                </c:pt>
                <c:pt idx="422">
                  <c:v>24</c:v>
                </c:pt>
                <c:pt idx="423">
                  <c:v>24</c:v>
                </c:pt>
                <c:pt idx="424">
                  <c:v>24</c:v>
                </c:pt>
                <c:pt idx="425">
                  <c:v>24</c:v>
                </c:pt>
                <c:pt idx="426">
                  <c:v>24</c:v>
                </c:pt>
                <c:pt idx="427">
                  <c:v>24</c:v>
                </c:pt>
                <c:pt idx="428">
                  <c:v>24</c:v>
                </c:pt>
                <c:pt idx="429">
                  <c:v>28</c:v>
                </c:pt>
                <c:pt idx="430">
                  <c:v>28</c:v>
                </c:pt>
                <c:pt idx="431">
                  <c:v>28</c:v>
                </c:pt>
                <c:pt idx="432">
                  <c:v>28</c:v>
                </c:pt>
                <c:pt idx="433">
                  <c:v>28</c:v>
                </c:pt>
                <c:pt idx="434">
                  <c:v>28</c:v>
                </c:pt>
                <c:pt idx="435">
                  <c:v>28</c:v>
                </c:pt>
                <c:pt idx="436">
                  <c:v>28</c:v>
                </c:pt>
                <c:pt idx="437">
                  <c:v>28</c:v>
                </c:pt>
                <c:pt idx="438">
                  <c:v>28</c:v>
                </c:pt>
                <c:pt idx="439">
                  <c:v>28</c:v>
                </c:pt>
                <c:pt idx="440">
                  <c:v>28</c:v>
                </c:pt>
                <c:pt idx="441">
                  <c:v>28</c:v>
                </c:pt>
                <c:pt idx="442">
                  <c:v>28</c:v>
                </c:pt>
                <c:pt idx="443">
                  <c:v>28</c:v>
                </c:pt>
                <c:pt idx="444">
                  <c:v>28</c:v>
                </c:pt>
                <c:pt idx="445">
                  <c:v>28</c:v>
                </c:pt>
                <c:pt idx="446">
                  <c:v>28</c:v>
                </c:pt>
                <c:pt idx="447">
                  <c:v>28</c:v>
                </c:pt>
                <c:pt idx="448">
                  <c:v>28</c:v>
                </c:pt>
                <c:pt idx="449">
                  <c:v>28</c:v>
                </c:pt>
                <c:pt idx="450">
                  <c:v>28</c:v>
                </c:pt>
                <c:pt idx="451">
                  <c:v>28</c:v>
                </c:pt>
                <c:pt idx="452">
                  <c:v>28</c:v>
                </c:pt>
                <c:pt idx="453">
                  <c:v>28</c:v>
                </c:pt>
                <c:pt idx="454">
                  <c:v>28</c:v>
                </c:pt>
                <c:pt idx="455">
                  <c:v>28</c:v>
                </c:pt>
                <c:pt idx="456">
                  <c:v>26</c:v>
                </c:pt>
                <c:pt idx="457">
                  <c:v>26</c:v>
                </c:pt>
                <c:pt idx="458">
                  <c:v>26</c:v>
                </c:pt>
                <c:pt idx="459">
                  <c:v>26</c:v>
                </c:pt>
                <c:pt idx="460">
                  <c:v>26</c:v>
                </c:pt>
                <c:pt idx="461">
                  <c:v>26</c:v>
                </c:pt>
                <c:pt idx="462">
                  <c:v>26</c:v>
                </c:pt>
                <c:pt idx="463">
                  <c:v>26</c:v>
                </c:pt>
                <c:pt idx="464">
                  <c:v>26</c:v>
                </c:pt>
                <c:pt idx="465">
                  <c:v>26</c:v>
                </c:pt>
                <c:pt idx="466">
                  <c:v>26</c:v>
                </c:pt>
                <c:pt idx="467">
                  <c:v>26</c:v>
                </c:pt>
                <c:pt idx="468">
                  <c:v>24</c:v>
                </c:pt>
                <c:pt idx="469">
                  <c:v>24</c:v>
                </c:pt>
                <c:pt idx="470">
                  <c:v>24</c:v>
                </c:pt>
                <c:pt idx="471">
                  <c:v>24</c:v>
                </c:pt>
                <c:pt idx="472">
                  <c:v>24</c:v>
                </c:pt>
                <c:pt idx="473">
                  <c:v>24</c:v>
                </c:pt>
                <c:pt idx="474">
                  <c:v>24</c:v>
                </c:pt>
                <c:pt idx="475">
                  <c:v>24</c:v>
                </c:pt>
                <c:pt idx="476">
                  <c:v>24</c:v>
                </c:pt>
                <c:pt idx="477">
                  <c:v>24</c:v>
                </c:pt>
                <c:pt idx="478">
                  <c:v>24</c:v>
                </c:pt>
                <c:pt idx="479">
                  <c:v>24</c:v>
                </c:pt>
                <c:pt idx="480">
                  <c:v>24</c:v>
                </c:pt>
                <c:pt idx="481">
                  <c:v>24</c:v>
                </c:pt>
                <c:pt idx="482">
                  <c:v>24</c:v>
                </c:pt>
                <c:pt idx="483">
                  <c:v>24</c:v>
                </c:pt>
                <c:pt idx="484">
                  <c:v>24</c:v>
                </c:pt>
                <c:pt idx="485">
                  <c:v>24</c:v>
                </c:pt>
                <c:pt idx="486">
                  <c:v>24</c:v>
                </c:pt>
                <c:pt idx="487">
                  <c:v>24</c:v>
                </c:pt>
                <c:pt idx="488">
                  <c:v>24</c:v>
                </c:pt>
                <c:pt idx="489">
                  <c:v>24</c:v>
                </c:pt>
                <c:pt idx="490">
                  <c:v>24</c:v>
                </c:pt>
                <c:pt idx="491">
                  <c:v>24</c:v>
                </c:pt>
                <c:pt idx="492">
                  <c:v>24</c:v>
                </c:pt>
                <c:pt idx="493">
                  <c:v>24</c:v>
                </c:pt>
                <c:pt idx="494">
                  <c:v>24</c:v>
                </c:pt>
                <c:pt idx="495">
                  <c:v>24</c:v>
                </c:pt>
                <c:pt idx="496">
                  <c:v>24</c:v>
                </c:pt>
                <c:pt idx="497">
                  <c:v>24</c:v>
                </c:pt>
                <c:pt idx="498">
                  <c:v>24</c:v>
                </c:pt>
                <c:pt idx="499">
                  <c:v>24</c:v>
                </c:pt>
                <c:pt idx="500">
                  <c:v>24</c:v>
                </c:pt>
                <c:pt idx="501">
                  <c:v>24</c:v>
                </c:pt>
                <c:pt idx="502">
                  <c:v>24</c:v>
                </c:pt>
                <c:pt idx="503">
                  <c:v>27</c:v>
                </c:pt>
                <c:pt idx="504">
                  <c:v>27</c:v>
                </c:pt>
                <c:pt idx="505">
                  <c:v>27</c:v>
                </c:pt>
                <c:pt idx="506">
                  <c:v>27</c:v>
                </c:pt>
                <c:pt idx="507">
                  <c:v>27</c:v>
                </c:pt>
                <c:pt idx="508">
                  <c:v>27</c:v>
                </c:pt>
                <c:pt idx="509">
                  <c:v>27</c:v>
                </c:pt>
                <c:pt idx="510">
                  <c:v>27</c:v>
                </c:pt>
                <c:pt idx="511">
                  <c:v>27</c:v>
                </c:pt>
                <c:pt idx="512">
                  <c:v>27</c:v>
                </c:pt>
                <c:pt idx="513">
                  <c:v>27</c:v>
                </c:pt>
                <c:pt idx="514">
                  <c:v>27</c:v>
                </c:pt>
                <c:pt idx="515">
                  <c:v>27</c:v>
                </c:pt>
                <c:pt idx="516">
                  <c:v>27</c:v>
                </c:pt>
                <c:pt idx="517">
                  <c:v>27</c:v>
                </c:pt>
                <c:pt idx="518">
                  <c:v>27</c:v>
                </c:pt>
                <c:pt idx="519">
                  <c:v>27</c:v>
                </c:pt>
                <c:pt idx="520">
                  <c:v>27</c:v>
                </c:pt>
                <c:pt idx="521">
                  <c:v>27</c:v>
                </c:pt>
                <c:pt idx="522">
                  <c:v>27</c:v>
                </c:pt>
                <c:pt idx="523">
                  <c:v>27</c:v>
                </c:pt>
                <c:pt idx="524">
                  <c:v>27</c:v>
                </c:pt>
                <c:pt idx="525">
                  <c:v>27</c:v>
                </c:pt>
                <c:pt idx="526">
                  <c:v>27</c:v>
                </c:pt>
                <c:pt idx="527">
                  <c:v>27</c:v>
                </c:pt>
                <c:pt idx="528">
                  <c:v>27</c:v>
                </c:pt>
                <c:pt idx="529">
                  <c:v>27</c:v>
                </c:pt>
                <c:pt idx="530">
                  <c:v>27</c:v>
                </c:pt>
                <c:pt idx="531">
                  <c:v>27</c:v>
                </c:pt>
                <c:pt idx="532">
                  <c:v>27</c:v>
                </c:pt>
                <c:pt idx="533">
                  <c:v>27</c:v>
                </c:pt>
                <c:pt idx="534">
                  <c:v>27</c:v>
                </c:pt>
                <c:pt idx="535">
                  <c:v>27</c:v>
                </c:pt>
                <c:pt idx="536">
                  <c:v>27</c:v>
                </c:pt>
                <c:pt idx="537">
                  <c:v>27</c:v>
                </c:pt>
                <c:pt idx="538">
                  <c:v>27</c:v>
                </c:pt>
                <c:pt idx="539">
                  <c:v>27</c:v>
                </c:pt>
                <c:pt idx="540">
                  <c:v>27</c:v>
                </c:pt>
                <c:pt idx="541">
                  <c:v>27</c:v>
                </c:pt>
                <c:pt idx="542">
                  <c:v>27</c:v>
                </c:pt>
                <c:pt idx="543">
                  <c:v>27</c:v>
                </c:pt>
                <c:pt idx="544">
                  <c:v>27</c:v>
                </c:pt>
                <c:pt idx="545">
                  <c:v>27</c:v>
                </c:pt>
                <c:pt idx="546">
                  <c:v>27</c:v>
                </c:pt>
                <c:pt idx="547">
                  <c:v>27</c:v>
                </c:pt>
                <c:pt idx="548">
                  <c:v>27</c:v>
                </c:pt>
                <c:pt idx="549">
                  <c:v>24</c:v>
                </c:pt>
                <c:pt idx="550">
                  <c:v>24</c:v>
                </c:pt>
                <c:pt idx="551">
                  <c:v>24</c:v>
                </c:pt>
                <c:pt idx="552">
                  <c:v>24</c:v>
                </c:pt>
                <c:pt idx="553">
                  <c:v>24</c:v>
                </c:pt>
                <c:pt idx="554">
                  <c:v>24</c:v>
                </c:pt>
                <c:pt idx="555">
                  <c:v>24</c:v>
                </c:pt>
                <c:pt idx="556">
                  <c:v>24</c:v>
                </c:pt>
                <c:pt idx="557">
                  <c:v>24</c:v>
                </c:pt>
                <c:pt idx="558">
                  <c:v>24</c:v>
                </c:pt>
                <c:pt idx="559">
                  <c:v>24</c:v>
                </c:pt>
                <c:pt idx="560">
                  <c:v>24</c:v>
                </c:pt>
                <c:pt idx="561">
                  <c:v>24</c:v>
                </c:pt>
                <c:pt idx="562">
                  <c:v>24</c:v>
                </c:pt>
                <c:pt idx="563">
                  <c:v>24</c:v>
                </c:pt>
                <c:pt idx="564">
                  <c:v>24</c:v>
                </c:pt>
                <c:pt idx="565">
                  <c:v>24</c:v>
                </c:pt>
                <c:pt idx="566">
                  <c:v>24</c:v>
                </c:pt>
                <c:pt idx="567">
                  <c:v>24</c:v>
                </c:pt>
                <c:pt idx="568">
                  <c:v>24</c:v>
                </c:pt>
                <c:pt idx="569">
                  <c:v>24</c:v>
                </c:pt>
                <c:pt idx="570">
                  <c:v>24</c:v>
                </c:pt>
                <c:pt idx="571">
                  <c:v>24</c:v>
                </c:pt>
                <c:pt idx="572">
                  <c:v>24</c:v>
                </c:pt>
                <c:pt idx="573">
                  <c:v>24</c:v>
                </c:pt>
                <c:pt idx="574">
                  <c:v>24</c:v>
                </c:pt>
                <c:pt idx="575">
                  <c:v>24</c:v>
                </c:pt>
                <c:pt idx="576">
                  <c:v>24</c:v>
                </c:pt>
                <c:pt idx="577">
                  <c:v>24</c:v>
                </c:pt>
                <c:pt idx="578">
                  <c:v>24</c:v>
                </c:pt>
                <c:pt idx="579">
                  <c:v>24</c:v>
                </c:pt>
                <c:pt idx="580">
                  <c:v>24</c:v>
                </c:pt>
                <c:pt idx="581">
                  <c:v>24</c:v>
                </c:pt>
                <c:pt idx="582">
                  <c:v>24</c:v>
                </c:pt>
                <c:pt idx="583">
                  <c:v>24</c:v>
                </c:pt>
                <c:pt idx="584">
                  <c:v>24</c:v>
                </c:pt>
                <c:pt idx="585">
                  <c:v>24</c:v>
                </c:pt>
                <c:pt idx="586">
                  <c:v>24</c:v>
                </c:pt>
                <c:pt idx="587">
                  <c:v>24</c:v>
                </c:pt>
                <c:pt idx="588">
                  <c:v>24</c:v>
                </c:pt>
                <c:pt idx="589">
                  <c:v>24</c:v>
                </c:pt>
                <c:pt idx="590">
                  <c:v>24</c:v>
                </c:pt>
                <c:pt idx="591">
                  <c:v>24</c:v>
                </c:pt>
                <c:pt idx="592">
                  <c:v>24</c:v>
                </c:pt>
                <c:pt idx="593">
                  <c:v>24</c:v>
                </c:pt>
                <c:pt idx="594">
                  <c:v>24</c:v>
                </c:pt>
                <c:pt idx="595">
                  <c:v>24</c:v>
                </c:pt>
                <c:pt idx="596">
                  <c:v>24</c:v>
                </c:pt>
                <c:pt idx="597">
                  <c:v>24</c:v>
                </c:pt>
                <c:pt idx="598">
                  <c:v>24</c:v>
                </c:pt>
                <c:pt idx="599">
                  <c:v>24</c:v>
                </c:pt>
                <c:pt idx="600">
                  <c:v>23</c:v>
                </c:pt>
                <c:pt idx="601">
                  <c:v>23</c:v>
                </c:pt>
                <c:pt idx="602">
                  <c:v>23</c:v>
                </c:pt>
                <c:pt idx="603">
                  <c:v>23</c:v>
                </c:pt>
                <c:pt idx="604">
                  <c:v>23</c:v>
                </c:pt>
                <c:pt idx="605">
                  <c:v>23</c:v>
                </c:pt>
                <c:pt idx="606">
                  <c:v>23</c:v>
                </c:pt>
                <c:pt idx="607">
                  <c:v>23</c:v>
                </c:pt>
                <c:pt idx="608">
                  <c:v>23</c:v>
                </c:pt>
                <c:pt idx="609">
                  <c:v>23</c:v>
                </c:pt>
                <c:pt idx="610">
                  <c:v>23</c:v>
                </c:pt>
                <c:pt idx="611">
                  <c:v>23</c:v>
                </c:pt>
                <c:pt idx="612">
                  <c:v>23</c:v>
                </c:pt>
                <c:pt idx="613">
                  <c:v>23</c:v>
                </c:pt>
                <c:pt idx="614">
                  <c:v>23</c:v>
                </c:pt>
                <c:pt idx="615">
                  <c:v>23</c:v>
                </c:pt>
                <c:pt idx="616">
                  <c:v>23</c:v>
                </c:pt>
                <c:pt idx="617">
                  <c:v>23</c:v>
                </c:pt>
                <c:pt idx="618">
                  <c:v>23</c:v>
                </c:pt>
                <c:pt idx="619">
                  <c:v>23</c:v>
                </c:pt>
                <c:pt idx="620">
                  <c:v>23</c:v>
                </c:pt>
                <c:pt idx="621">
                  <c:v>23</c:v>
                </c:pt>
                <c:pt idx="622">
                  <c:v>23</c:v>
                </c:pt>
                <c:pt idx="623">
                  <c:v>23</c:v>
                </c:pt>
                <c:pt idx="624">
                  <c:v>23</c:v>
                </c:pt>
                <c:pt idx="625">
                  <c:v>23</c:v>
                </c:pt>
                <c:pt idx="626">
                  <c:v>23</c:v>
                </c:pt>
                <c:pt idx="627">
                  <c:v>23</c:v>
                </c:pt>
                <c:pt idx="628">
                  <c:v>23</c:v>
                </c:pt>
                <c:pt idx="629">
                  <c:v>23</c:v>
                </c:pt>
                <c:pt idx="630">
                  <c:v>23</c:v>
                </c:pt>
                <c:pt idx="631">
                  <c:v>23</c:v>
                </c:pt>
                <c:pt idx="632">
                  <c:v>23</c:v>
                </c:pt>
                <c:pt idx="633">
                  <c:v>23</c:v>
                </c:pt>
                <c:pt idx="634">
                  <c:v>23</c:v>
                </c:pt>
                <c:pt idx="635">
                  <c:v>23</c:v>
                </c:pt>
                <c:pt idx="636">
                  <c:v>23</c:v>
                </c:pt>
                <c:pt idx="637">
                  <c:v>23</c:v>
                </c:pt>
                <c:pt idx="638">
                  <c:v>23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23</c:v>
                </c:pt>
                <c:pt idx="644">
                  <c:v>23</c:v>
                </c:pt>
                <c:pt idx="645">
                  <c:v>23</c:v>
                </c:pt>
                <c:pt idx="646">
                  <c:v>23</c:v>
                </c:pt>
                <c:pt idx="647">
                  <c:v>23</c:v>
                </c:pt>
                <c:pt idx="648">
                  <c:v>23</c:v>
                </c:pt>
                <c:pt idx="649">
                  <c:v>23</c:v>
                </c:pt>
                <c:pt idx="650">
                  <c:v>23</c:v>
                </c:pt>
                <c:pt idx="651">
                  <c:v>23</c:v>
                </c:pt>
                <c:pt idx="652">
                  <c:v>23</c:v>
                </c:pt>
                <c:pt idx="653">
                  <c:v>23</c:v>
                </c:pt>
                <c:pt idx="654">
                  <c:v>23</c:v>
                </c:pt>
                <c:pt idx="655">
                  <c:v>23</c:v>
                </c:pt>
                <c:pt idx="656">
                  <c:v>23</c:v>
                </c:pt>
                <c:pt idx="657">
                  <c:v>23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23</c:v>
                </c:pt>
                <c:pt idx="662">
                  <c:v>23</c:v>
                </c:pt>
                <c:pt idx="663">
                  <c:v>25</c:v>
                </c:pt>
                <c:pt idx="664">
                  <c:v>25</c:v>
                </c:pt>
                <c:pt idx="665">
                  <c:v>25</c:v>
                </c:pt>
                <c:pt idx="666">
                  <c:v>25</c:v>
                </c:pt>
                <c:pt idx="667">
                  <c:v>25</c:v>
                </c:pt>
                <c:pt idx="668">
                  <c:v>25</c:v>
                </c:pt>
                <c:pt idx="669">
                  <c:v>25</c:v>
                </c:pt>
                <c:pt idx="670">
                  <c:v>25</c:v>
                </c:pt>
                <c:pt idx="671">
                  <c:v>25</c:v>
                </c:pt>
                <c:pt idx="672">
                  <c:v>25</c:v>
                </c:pt>
                <c:pt idx="673">
                  <c:v>25</c:v>
                </c:pt>
                <c:pt idx="674">
                  <c:v>25</c:v>
                </c:pt>
                <c:pt idx="675">
                  <c:v>25</c:v>
                </c:pt>
                <c:pt idx="676">
                  <c:v>25</c:v>
                </c:pt>
                <c:pt idx="677">
                  <c:v>25</c:v>
                </c:pt>
                <c:pt idx="678">
                  <c:v>25</c:v>
                </c:pt>
                <c:pt idx="679">
                  <c:v>25</c:v>
                </c:pt>
                <c:pt idx="680">
                  <c:v>25</c:v>
                </c:pt>
                <c:pt idx="681">
                  <c:v>25</c:v>
                </c:pt>
                <c:pt idx="682">
                  <c:v>25</c:v>
                </c:pt>
                <c:pt idx="683">
                  <c:v>25</c:v>
                </c:pt>
                <c:pt idx="684">
                  <c:v>25</c:v>
                </c:pt>
                <c:pt idx="685">
                  <c:v>25</c:v>
                </c:pt>
                <c:pt idx="686">
                  <c:v>25</c:v>
                </c:pt>
                <c:pt idx="687">
                  <c:v>25</c:v>
                </c:pt>
                <c:pt idx="688">
                  <c:v>25</c:v>
                </c:pt>
                <c:pt idx="689">
                  <c:v>25</c:v>
                </c:pt>
                <c:pt idx="690">
                  <c:v>25</c:v>
                </c:pt>
                <c:pt idx="691">
                  <c:v>25</c:v>
                </c:pt>
                <c:pt idx="692">
                  <c:v>25</c:v>
                </c:pt>
                <c:pt idx="693">
                  <c:v>25</c:v>
                </c:pt>
                <c:pt idx="694">
                  <c:v>25</c:v>
                </c:pt>
                <c:pt idx="695">
                  <c:v>25</c:v>
                </c:pt>
                <c:pt idx="696">
                  <c:v>25</c:v>
                </c:pt>
                <c:pt idx="697">
                  <c:v>25</c:v>
                </c:pt>
                <c:pt idx="698">
                  <c:v>25</c:v>
                </c:pt>
                <c:pt idx="699">
                  <c:v>25</c:v>
                </c:pt>
                <c:pt idx="700">
                  <c:v>25</c:v>
                </c:pt>
                <c:pt idx="701">
                  <c:v>25</c:v>
                </c:pt>
                <c:pt idx="702">
                  <c:v>25</c:v>
                </c:pt>
                <c:pt idx="703">
                  <c:v>25</c:v>
                </c:pt>
                <c:pt idx="704">
                  <c:v>25</c:v>
                </c:pt>
                <c:pt idx="705">
                  <c:v>25</c:v>
                </c:pt>
                <c:pt idx="706">
                  <c:v>25</c:v>
                </c:pt>
                <c:pt idx="707">
                  <c:v>25</c:v>
                </c:pt>
                <c:pt idx="708">
                  <c:v>25</c:v>
                </c:pt>
                <c:pt idx="709">
                  <c:v>25</c:v>
                </c:pt>
                <c:pt idx="710">
                  <c:v>25</c:v>
                </c:pt>
                <c:pt idx="711">
                  <c:v>25</c:v>
                </c:pt>
                <c:pt idx="712">
                  <c:v>25</c:v>
                </c:pt>
                <c:pt idx="713">
                  <c:v>25</c:v>
                </c:pt>
                <c:pt idx="714">
                  <c:v>25</c:v>
                </c:pt>
                <c:pt idx="715">
                  <c:v>25</c:v>
                </c:pt>
                <c:pt idx="716">
                  <c:v>25</c:v>
                </c:pt>
                <c:pt idx="717">
                  <c:v>25</c:v>
                </c:pt>
                <c:pt idx="718">
                  <c:v>25</c:v>
                </c:pt>
                <c:pt idx="719">
                  <c:v>25</c:v>
                </c:pt>
                <c:pt idx="720">
                  <c:v>25</c:v>
                </c:pt>
                <c:pt idx="721">
                  <c:v>25</c:v>
                </c:pt>
                <c:pt idx="722">
                  <c:v>25</c:v>
                </c:pt>
                <c:pt idx="723">
                  <c:v>25</c:v>
                </c:pt>
                <c:pt idx="724">
                  <c:v>25</c:v>
                </c:pt>
                <c:pt idx="725">
                  <c:v>25</c:v>
                </c:pt>
                <c:pt idx="726">
                  <c:v>25</c:v>
                </c:pt>
                <c:pt idx="727">
                  <c:v>25</c:v>
                </c:pt>
                <c:pt idx="728">
                  <c:v>25</c:v>
                </c:pt>
                <c:pt idx="729">
                  <c:v>25</c:v>
                </c:pt>
                <c:pt idx="730">
                  <c:v>25</c:v>
                </c:pt>
                <c:pt idx="731">
                  <c:v>25</c:v>
                </c:pt>
                <c:pt idx="732">
                  <c:v>25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25</c:v>
                </c:pt>
                <c:pt idx="737">
                  <c:v>25</c:v>
                </c:pt>
                <c:pt idx="738">
                  <c:v>25</c:v>
                </c:pt>
                <c:pt idx="739">
                  <c:v>25</c:v>
                </c:pt>
                <c:pt idx="740">
                  <c:v>25</c:v>
                </c:pt>
                <c:pt idx="741">
                  <c:v>23</c:v>
                </c:pt>
                <c:pt idx="742">
                  <c:v>23</c:v>
                </c:pt>
                <c:pt idx="743">
                  <c:v>23</c:v>
                </c:pt>
                <c:pt idx="744">
                  <c:v>23</c:v>
                </c:pt>
                <c:pt idx="745">
                  <c:v>23</c:v>
                </c:pt>
                <c:pt idx="746">
                  <c:v>23</c:v>
                </c:pt>
                <c:pt idx="747">
                  <c:v>23</c:v>
                </c:pt>
                <c:pt idx="748">
                  <c:v>23</c:v>
                </c:pt>
                <c:pt idx="749">
                  <c:v>23</c:v>
                </c:pt>
                <c:pt idx="750">
                  <c:v>23</c:v>
                </c:pt>
                <c:pt idx="751">
                  <c:v>23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23</c:v>
                </c:pt>
                <c:pt idx="757">
                  <c:v>23</c:v>
                </c:pt>
                <c:pt idx="758">
                  <c:v>23</c:v>
                </c:pt>
                <c:pt idx="759">
                  <c:v>23</c:v>
                </c:pt>
                <c:pt idx="760">
                  <c:v>23</c:v>
                </c:pt>
                <c:pt idx="761">
                  <c:v>23</c:v>
                </c:pt>
                <c:pt idx="762">
                  <c:v>23</c:v>
                </c:pt>
                <c:pt idx="763">
                  <c:v>23</c:v>
                </c:pt>
                <c:pt idx="764">
                  <c:v>23</c:v>
                </c:pt>
                <c:pt idx="765">
                  <c:v>23</c:v>
                </c:pt>
                <c:pt idx="766">
                  <c:v>23</c:v>
                </c:pt>
                <c:pt idx="767">
                  <c:v>23</c:v>
                </c:pt>
                <c:pt idx="768">
                  <c:v>23</c:v>
                </c:pt>
                <c:pt idx="769">
                  <c:v>23</c:v>
                </c:pt>
                <c:pt idx="770">
                  <c:v>23</c:v>
                </c:pt>
                <c:pt idx="771">
                  <c:v>23</c:v>
                </c:pt>
                <c:pt idx="772">
                  <c:v>23</c:v>
                </c:pt>
                <c:pt idx="773">
                  <c:v>23</c:v>
                </c:pt>
                <c:pt idx="774">
                  <c:v>23</c:v>
                </c:pt>
                <c:pt idx="775">
                  <c:v>23</c:v>
                </c:pt>
                <c:pt idx="776">
                  <c:v>23</c:v>
                </c:pt>
                <c:pt idx="777">
                  <c:v>23</c:v>
                </c:pt>
                <c:pt idx="778">
                  <c:v>23</c:v>
                </c:pt>
                <c:pt idx="779">
                  <c:v>23</c:v>
                </c:pt>
                <c:pt idx="780">
                  <c:v>23</c:v>
                </c:pt>
                <c:pt idx="781">
                  <c:v>23</c:v>
                </c:pt>
                <c:pt idx="782">
                  <c:v>23</c:v>
                </c:pt>
                <c:pt idx="783">
                  <c:v>23</c:v>
                </c:pt>
                <c:pt idx="784">
                  <c:v>23</c:v>
                </c:pt>
                <c:pt idx="785">
                  <c:v>23</c:v>
                </c:pt>
                <c:pt idx="786">
                  <c:v>23</c:v>
                </c:pt>
                <c:pt idx="787">
                  <c:v>23</c:v>
                </c:pt>
                <c:pt idx="788">
                  <c:v>23</c:v>
                </c:pt>
                <c:pt idx="789">
                  <c:v>23</c:v>
                </c:pt>
                <c:pt idx="790">
                  <c:v>23</c:v>
                </c:pt>
                <c:pt idx="791">
                  <c:v>23</c:v>
                </c:pt>
                <c:pt idx="792">
                  <c:v>23</c:v>
                </c:pt>
                <c:pt idx="793">
                  <c:v>23</c:v>
                </c:pt>
                <c:pt idx="794">
                  <c:v>23</c:v>
                </c:pt>
                <c:pt idx="795">
                  <c:v>23</c:v>
                </c:pt>
                <c:pt idx="796">
                  <c:v>23</c:v>
                </c:pt>
                <c:pt idx="797">
                  <c:v>23</c:v>
                </c:pt>
                <c:pt idx="798">
                  <c:v>23</c:v>
                </c:pt>
                <c:pt idx="799">
                  <c:v>23</c:v>
                </c:pt>
                <c:pt idx="800">
                  <c:v>23</c:v>
                </c:pt>
                <c:pt idx="801">
                  <c:v>23</c:v>
                </c:pt>
                <c:pt idx="802">
                  <c:v>23</c:v>
                </c:pt>
                <c:pt idx="803">
                  <c:v>23</c:v>
                </c:pt>
                <c:pt idx="804">
                  <c:v>23</c:v>
                </c:pt>
                <c:pt idx="805">
                  <c:v>23</c:v>
                </c:pt>
                <c:pt idx="806">
                  <c:v>23</c:v>
                </c:pt>
                <c:pt idx="807">
                  <c:v>23</c:v>
                </c:pt>
                <c:pt idx="808">
                  <c:v>23</c:v>
                </c:pt>
                <c:pt idx="809">
                  <c:v>23</c:v>
                </c:pt>
                <c:pt idx="810">
                  <c:v>19</c:v>
                </c:pt>
                <c:pt idx="811">
                  <c:v>19</c:v>
                </c:pt>
                <c:pt idx="812">
                  <c:v>19</c:v>
                </c:pt>
                <c:pt idx="813">
                  <c:v>19</c:v>
                </c:pt>
                <c:pt idx="814">
                  <c:v>19</c:v>
                </c:pt>
                <c:pt idx="815">
                  <c:v>19</c:v>
                </c:pt>
                <c:pt idx="816">
                  <c:v>19</c:v>
                </c:pt>
                <c:pt idx="817">
                  <c:v>19</c:v>
                </c:pt>
                <c:pt idx="818">
                  <c:v>19</c:v>
                </c:pt>
                <c:pt idx="819">
                  <c:v>19</c:v>
                </c:pt>
                <c:pt idx="820">
                  <c:v>19</c:v>
                </c:pt>
                <c:pt idx="821">
                  <c:v>19</c:v>
                </c:pt>
                <c:pt idx="822">
                  <c:v>19</c:v>
                </c:pt>
                <c:pt idx="823">
                  <c:v>19</c:v>
                </c:pt>
                <c:pt idx="824">
                  <c:v>19</c:v>
                </c:pt>
                <c:pt idx="825">
                  <c:v>19</c:v>
                </c:pt>
                <c:pt idx="826">
                  <c:v>19</c:v>
                </c:pt>
                <c:pt idx="827">
                  <c:v>19</c:v>
                </c:pt>
                <c:pt idx="828">
                  <c:v>19</c:v>
                </c:pt>
                <c:pt idx="829">
                  <c:v>19</c:v>
                </c:pt>
                <c:pt idx="830">
                  <c:v>19</c:v>
                </c:pt>
                <c:pt idx="831">
                  <c:v>19</c:v>
                </c:pt>
                <c:pt idx="832">
                  <c:v>19</c:v>
                </c:pt>
                <c:pt idx="833">
                  <c:v>19</c:v>
                </c:pt>
                <c:pt idx="834">
                  <c:v>19</c:v>
                </c:pt>
                <c:pt idx="835">
                  <c:v>19</c:v>
                </c:pt>
                <c:pt idx="836">
                  <c:v>19</c:v>
                </c:pt>
                <c:pt idx="837">
                  <c:v>19</c:v>
                </c:pt>
                <c:pt idx="838">
                  <c:v>19</c:v>
                </c:pt>
                <c:pt idx="839">
                  <c:v>19</c:v>
                </c:pt>
                <c:pt idx="840">
                  <c:v>19</c:v>
                </c:pt>
                <c:pt idx="841">
                  <c:v>19</c:v>
                </c:pt>
                <c:pt idx="842">
                  <c:v>19</c:v>
                </c:pt>
                <c:pt idx="843">
                  <c:v>19</c:v>
                </c:pt>
                <c:pt idx="844">
                  <c:v>19</c:v>
                </c:pt>
                <c:pt idx="845">
                  <c:v>19</c:v>
                </c:pt>
                <c:pt idx="846">
                  <c:v>19</c:v>
                </c:pt>
                <c:pt idx="847">
                  <c:v>19</c:v>
                </c:pt>
                <c:pt idx="848">
                  <c:v>19</c:v>
                </c:pt>
                <c:pt idx="849">
                  <c:v>19</c:v>
                </c:pt>
                <c:pt idx="850">
                  <c:v>19</c:v>
                </c:pt>
                <c:pt idx="851">
                  <c:v>19</c:v>
                </c:pt>
                <c:pt idx="852">
                  <c:v>19</c:v>
                </c:pt>
                <c:pt idx="853">
                  <c:v>19</c:v>
                </c:pt>
                <c:pt idx="854">
                  <c:v>19</c:v>
                </c:pt>
                <c:pt idx="855">
                  <c:v>19</c:v>
                </c:pt>
                <c:pt idx="856">
                  <c:v>19</c:v>
                </c:pt>
                <c:pt idx="857">
                  <c:v>19</c:v>
                </c:pt>
                <c:pt idx="858">
                  <c:v>19</c:v>
                </c:pt>
                <c:pt idx="859">
                  <c:v>19</c:v>
                </c:pt>
                <c:pt idx="860">
                  <c:v>19</c:v>
                </c:pt>
                <c:pt idx="861">
                  <c:v>19</c:v>
                </c:pt>
                <c:pt idx="862">
                  <c:v>19</c:v>
                </c:pt>
                <c:pt idx="863">
                  <c:v>19</c:v>
                </c:pt>
                <c:pt idx="864">
                  <c:v>19</c:v>
                </c:pt>
                <c:pt idx="865">
                  <c:v>19</c:v>
                </c:pt>
                <c:pt idx="866">
                  <c:v>19</c:v>
                </c:pt>
                <c:pt idx="867">
                  <c:v>19</c:v>
                </c:pt>
                <c:pt idx="868">
                  <c:v>19</c:v>
                </c:pt>
                <c:pt idx="869">
                  <c:v>19</c:v>
                </c:pt>
                <c:pt idx="870">
                  <c:v>19</c:v>
                </c:pt>
                <c:pt idx="871">
                  <c:v>19</c:v>
                </c:pt>
                <c:pt idx="872">
                  <c:v>19</c:v>
                </c:pt>
                <c:pt idx="873">
                  <c:v>19</c:v>
                </c:pt>
                <c:pt idx="874">
                  <c:v>19</c:v>
                </c:pt>
                <c:pt idx="875">
                  <c:v>19</c:v>
                </c:pt>
                <c:pt idx="876">
                  <c:v>19</c:v>
                </c:pt>
                <c:pt idx="877">
                  <c:v>19</c:v>
                </c:pt>
                <c:pt idx="878">
                  <c:v>19</c:v>
                </c:pt>
                <c:pt idx="879">
                  <c:v>19</c:v>
                </c:pt>
                <c:pt idx="880">
                  <c:v>19</c:v>
                </c:pt>
                <c:pt idx="881">
                  <c:v>19</c:v>
                </c:pt>
                <c:pt idx="882">
                  <c:v>19</c:v>
                </c:pt>
                <c:pt idx="883">
                  <c:v>19</c:v>
                </c:pt>
                <c:pt idx="884">
                  <c:v>19</c:v>
                </c:pt>
                <c:pt idx="885">
                  <c:v>19</c:v>
                </c:pt>
                <c:pt idx="886">
                  <c:v>19</c:v>
                </c:pt>
                <c:pt idx="887">
                  <c:v>19</c:v>
                </c:pt>
                <c:pt idx="888">
                  <c:v>16</c:v>
                </c:pt>
                <c:pt idx="889">
                  <c:v>16</c:v>
                </c:pt>
                <c:pt idx="890">
                  <c:v>16</c:v>
                </c:pt>
                <c:pt idx="891">
                  <c:v>16</c:v>
                </c:pt>
                <c:pt idx="892">
                  <c:v>16</c:v>
                </c:pt>
                <c:pt idx="893">
                  <c:v>16</c:v>
                </c:pt>
                <c:pt idx="894">
                  <c:v>16</c:v>
                </c:pt>
                <c:pt idx="895">
                  <c:v>16</c:v>
                </c:pt>
                <c:pt idx="896">
                  <c:v>16</c:v>
                </c:pt>
                <c:pt idx="897">
                  <c:v>16</c:v>
                </c:pt>
                <c:pt idx="898">
                  <c:v>16</c:v>
                </c:pt>
                <c:pt idx="899">
                  <c:v>16</c:v>
                </c:pt>
                <c:pt idx="900">
                  <c:v>16</c:v>
                </c:pt>
                <c:pt idx="901">
                  <c:v>16</c:v>
                </c:pt>
                <c:pt idx="902">
                  <c:v>16</c:v>
                </c:pt>
                <c:pt idx="903">
                  <c:v>16</c:v>
                </c:pt>
                <c:pt idx="904">
                  <c:v>16</c:v>
                </c:pt>
                <c:pt idx="905">
                  <c:v>16</c:v>
                </c:pt>
                <c:pt idx="906">
                  <c:v>16</c:v>
                </c:pt>
                <c:pt idx="907">
                  <c:v>16</c:v>
                </c:pt>
                <c:pt idx="908">
                  <c:v>16</c:v>
                </c:pt>
                <c:pt idx="909">
                  <c:v>16</c:v>
                </c:pt>
                <c:pt idx="910">
                  <c:v>16</c:v>
                </c:pt>
                <c:pt idx="911">
                  <c:v>16</c:v>
                </c:pt>
                <c:pt idx="912">
                  <c:v>16</c:v>
                </c:pt>
                <c:pt idx="913">
                  <c:v>16</c:v>
                </c:pt>
                <c:pt idx="914">
                  <c:v>16</c:v>
                </c:pt>
                <c:pt idx="915">
                  <c:v>16</c:v>
                </c:pt>
                <c:pt idx="916">
                  <c:v>16</c:v>
                </c:pt>
                <c:pt idx="917">
                  <c:v>16</c:v>
                </c:pt>
                <c:pt idx="918">
                  <c:v>16</c:v>
                </c:pt>
                <c:pt idx="919">
                  <c:v>16</c:v>
                </c:pt>
                <c:pt idx="920">
                  <c:v>16</c:v>
                </c:pt>
                <c:pt idx="921">
                  <c:v>16</c:v>
                </c:pt>
                <c:pt idx="922">
                  <c:v>16</c:v>
                </c:pt>
                <c:pt idx="923">
                  <c:v>18</c:v>
                </c:pt>
                <c:pt idx="924">
                  <c:v>18</c:v>
                </c:pt>
                <c:pt idx="925">
                  <c:v>18</c:v>
                </c:pt>
                <c:pt idx="926">
                  <c:v>18</c:v>
                </c:pt>
                <c:pt idx="927">
                  <c:v>18</c:v>
                </c:pt>
                <c:pt idx="928">
                  <c:v>18</c:v>
                </c:pt>
                <c:pt idx="929">
                  <c:v>18</c:v>
                </c:pt>
                <c:pt idx="930">
                  <c:v>18</c:v>
                </c:pt>
                <c:pt idx="931">
                  <c:v>18</c:v>
                </c:pt>
                <c:pt idx="932">
                  <c:v>18</c:v>
                </c:pt>
                <c:pt idx="933">
                  <c:v>18</c:v>
                </c:pt>
                <c:pt idx="934">
                  <c:v>18</c:v>
                </c:pt>
                <c:pt idx="935">
                  <c:v>18</c:v>
                </c:pt>
                <c:pt idx="936">
                  <c:v>18</c:v>
                </c:pt>
                <c:pt idx="937">
                  <c:v>18</c:v>
                </c:pt>
                <c:pt idx="938">
                  <c:v>18</c:v>
                </c:pt>
                <c:pt idx="939">
                  <c:v>18</c:v>
                </c:pt>
                <c:pt idx="940">
                  <c:v>18</c:v>
                </c:pt>
                <c:pt idx="941">
                  <c:v>18</c:v>
                </c:pt>
                <c:pt idx="942">
                  <c:v>18</c:v>
                </c:pt>
                <c:pt idx="943">
                  <c:v>18</c:v>
                </c:pt>
                <c:pt idx="944">
                  <c:v>18</c:v>
                </c:pt>
                <c:pt idx="945">
                  <c:v>18</c:v>
                </c:pt>
                <c:pt idx="946">
                  <c:v>18</c:v>
                </c:pt>
                <c:pt idx="947">
                  <c:v>18</c:v>
                </c:pt>
                <c:pt idx="948">
                  <c:v>18</c:v>
                </c:pt>
                <c:pt idx="949">
                  <c:v>18</c:v>
                </c:pt>
                <c:pt idx="950">
                  <c:v>18</c:v>
                </c:pt>
                <c:pt idx="951">
                  <c:v>18</c:v>
                </c:pt>
                <c:pt idx="952">
                  <c:v>18</c:v>
                </c:pt>
                <c:pt idx="953">
                  <c:v>18</c:v>
                </c:pt>
                <c:pt idx="954">
                  <c:v>18</c:v>
                </c:pt>
                <c:pt idx="955">
                  <c:v>18</c:v>
                </c:pt>
                <c:pt idx="956">
                  <c:v>18</c:v>
                </c:pt>
                <c:pt idx="957">
                  <c:v>18</c:v>
                </c:pt>
                <c:pt idx="958">
                  <c:v>18</c:v>
                </c:pt>
                <c:pt idx="959">
                  <c:v>18</c:v>
                </c:pt>
                <c:pt idx="960">
                  <c:v>18</c:v>
                </c:pt>
                <c:pt idx="961">
                  <c:v>18</c:v>
                </c:pt>
                <c:pt idx="962">
                  <c:v>18</c:v>
                </c:pt>
                <c:pt idx="963">
                  <c:v>18</c:v>
                </c:pt>
                <c:pt idx="964">
                  <c:v>18</c:v>
                </c:pt>
                <c:pt idx="965">
                  <c:v>18</c:v>
                </c:pt>
                <c:pt idx="966">
                  <c:v>18</c:v>
                </c:pt>
                <c:pt idx="967">
                  <c:v>18</c:v>
                </c:pt>
                <c:pt idx="968">
                  <c:v>18</c:v>
                </c:pt>
                <c:pt idx="969">
                  <c:v>18</c:v>
                </c:pt>
                <c:pt idx="970">
                  <c:v>18</c:v>
                </c:pt>
                <c:pt idx="971">
                  <c:v>18</c:v>
                </c:pt>
                <c:pt idx="972">
                  <c:v>18</c:v>
                </c:pt>
                <c:pt idx="973">
                  <c:v>18</c:v>
                </c:pt>
                <c:pt idx="974">
                  <c:v>18</c:v>
                </c:pt>
                <c:pt idx="975">
                  <c:v>18</c:v>
                </c:pt>
                <c:pt idx="976">
                  <c:v>18</c:v>
                </c:pt>
                <c:pt idx="977">
                  <c:v>18</c:v>
                </c:pt>
                <c:pt idx="978">
                  <c:v>18</c:v>
                </c:pt>
                <c:pt idx="979">
                  <c:v>18</c:v>
                </c:pt>
                <c:pt idx="980">
                  <c:v>18</c:v>
                </c:pt>
                <c:pt idx="981">
                  <c:v>18</c:v>
                </c:pt>
                <c:pt idx="982">
                  <c:v>18</c:v>
                </c:pt>
                <c:pt idx="983">
                  <c:v>18</c:v>
                </c:pt>
                <c:pt idx="984">
                  <c:v>18</c:v>
                </c:pt>
                <c:pt idx="985">
                  <c:v>18</c:v>
                </c:pt>
                <c:pt idx="986">
                  <c:v>18</c:v>
                </c:pt>
                <c:pt idx="987">
                  <c:v>18</c:v>
                </c:pt>
                <c:pt idx="988">
                  <c:v>18</c:v>
                </c:pt>
                <c:pt idx="989">
                  <c:v>18</c:v>
                </c:pt>
                <c:pt idx="990">
                  <c:v>18</c:v>
                </c:pt>
                <c:pt idx="991">
                  <c:v>18</c:v>
                </c:pt>
                <c:pt idx="992">
                  <c:v>18</c:v>
                </c:pt>
                <c:pt idx="993">
                  <c:v>18</c:v>
                </c:pt>
                <c:pt idx="994">
                  <c:v>18</c:v>
                </c:pt>
                <c:pt idx="995">
                  <c:v>18</c:v>
                </c:pt>
                <c:pt idx="996">
                  <c:v>18</c:v>
                </c:pt>
                <c:pt idx="997">
                  <c:v>18</c:v>
                </c:pt>
                <c:pt idx="998">
                  <c:v>18</c:v>
                </c:pt>
                <c:pt idx="999">
                  <c:v>18</c:v>
                </c:pt>
                <c:pt idx="1000">
                  <c:v>18</c:v>
                </c:pt>
                <c:pt idx="1001">
                  <c:v>18</c:v>
                </c:pt>
                <c:pt idx="1002">
                  <c:v>18</c:v>
                </c:pt>
                <c:pt idx="1003">
                  <c:v>18</c:v>
                </c:pt>
                <c:pt idx="1004">
                  <c:v>18</c:v>
                </c:pt>
                <c:pt idx="1005">
                  <c:v>18</c:v>
                </c:pt>
                <c:pt idx="1006">
                  <c:v>18</c:v>
                </c:pt>
                <c:pt idx="1007">
                  <c:v>18</c:v>
                </c:pt>
                <c:pt idx="1008">
                  <c:v>18</c:v>
                </c:pt>
                <c:pt idx="1009">
                  <c:v>18</c:v>
                </c:pt>
                <c:pt idx="1010">
                  <c:v>18</c:v>
                </c:pt>
                <c:pt idx="1011">
                  <c:v>18</c:v>
                </c:pt>
                <c:pt idx="1012">
                  <c:v>18</c:v>
                </c:pt>
                <c:pt idx="1013">
                  <c:v>18</c:v>
                </c:pt>
                <c:pt idx="1014">
                  <c:v>18</c:v>
                </c:pt>
                <c:pt idx="1015">
                  <c:v>18</c:v>
                </c:pt>
                <c:pt idx="1016">
                  <c:v>18</c:v>
                </c:pt>
                <c:pt idx="1017">
                  <c:v>18</c:v>
                </c:pt>
                <c:pt idx="1018">
                  <c:v>18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18</c:v>
                </c:pt>
                <c:pt idx="1023">
                  <c:v>18</c:v>
                </c:pt>
                <c:pt idx="1024">
                  <c:v>18</c:v>
                </c:pt>
                <c:pt idx="1025">
                  <c:v>18</c:v>
                </c:pt>
                <c:pt idx="1026">
                  <c:v>18</c:v>
                </c:pt>
                <c:pt idx="1027">
                  <c:v>18</c:v>
                </c:pt>
                <c:pt idx="1028">
                  <c:v>18</c:v>
                </c:pt>
                <c:pt idx="1029">
                  <c:v>18</c:v>
                </c:pt>
                <c:pt idx="1030">
                  <c:v>18</c:v>
                </c:pt>
                <c:pt idx="1031">
                  <c:v>18</c:v>
                </c:pt>
                <c:pt idx="1032">
                  <c:v>18</c:v>
                </c:pt>
                <c:pt idx="1033">
                  <c:v>18</c:v>
                </c:pt>
                <c:pt idx="1034">
                  <c:v>18</c:v>
                </c:pt>
                <c:pt idx="1035">
                  <c:v>18</c:v>
                </c:pt>
                <c:pt idx="1036">
                  <c:v>18</c:v>
                </c:pt>
                <c:pt idx="1037">
                  <c:v>18</c:v>
                </c:pt>
                <c:pt idx="1038">
                  <c:v>18</c:v>
                </c:pt>
                <c:pt idx="1039">
                  <c:v>18</c:v>
                </c:pt>
                <c:pt idx="1040">
                  <c:v>18</c:v>
                </c:pt>
                <c:pt idx="1041">
                  <c:v>18</c:v>
                </c:pt>
                <c:pt idx="1042">
                  <c:v>18</c:v>
                </c:pt>
                <c:pt idx="1043">
                  <c:v>18</c:v>
                </c:pt>
                <c:pt idx="1044">
                  <c:v>18</c:v>
                </c:pt>
                <c:pt idx="1045">
                  <c:v>18</c:v>
                </c:pt>
                <c:pt idx="1046">
                  <c:v>15</c:v>
                </c:pt>
                <c:pt idx="1047">
                  <c:v>15</c:v>
                </c:pt>
                <c:pt idx="1048">
                  <c:v>15</c:v>
                </c:pt>
                <c:pt idx="1049">
                  <c:v>15</c:v>
                </c:pt>
                <c:pt idx="1050">
                  <c:v>15</c:v>
                </c:pt>
                <c:pt idx="1051">
                  <c:v>15</c:v>
                </c:pt>
                <c:pt idx="1052">
                  <c:v>15</c:v>
                </c:pt>
                <c:pt idx="1053">
                  <c:v>15</c:v>
                </c:pt>
                <c:pt idx="1054">
                  <c:v>15</c:v>
                </c:pt>
                <c:pt idx="1055">
                  <c:v>15</c:v>
                </c:pt>
                <c:pt idx="1056">
                  <c:v>15</c:v>
                </c:pt>
                <c:pt idx="1057">
                  <c:v>15</c:v>
                </c:pt>
                <c:pt idx="1058">
                  <c:v>15</c:v>
                </c:pt>
                <c:pt idx="1059">
                  <c:v>15</c:v>
                </c:pt>
                <c:pt idx="1060">
                  <c:v>15</c:v>
                </c:pt>
                <c:pt idx="1061">
                  <c:v>15</c:v>
                </c:pt>
                <c:pt idx="1062">
                  <c:v>15</c:v>
                </c:pt>
                <c:pt idx="1063">
                  <c:v>15</c:v>
                </c:pt>
                <c:pt idx="1064">
                  <c:v>15</c:v>
                </c:pt>
                <c:pt idx="1065">
                  <c:v>15</c:v>
                </c:pt>
                <c:pt idx="1066">
                  <c:v>15</c:v>
                </c:pt>
                <c:pt idx="1067">
                  <c:v>15</c:v>
                </c:pt>
                <c:pt idx="1068">
                  <c:v>15</c:v>
                </c:pt>
                <c:pt idx="1069">
                  <c:v>15</c:v>
                </c:pt>
                <c:pt idx="1070">
                  <c:v>15</c:v>
                </c:pt>
                <c:pt idx="1071">
                  <c:v>15</c:v>
                </c:pt>
                <c:pt idx="1072">
                  <c:v>15</c:v>
                </c:pt>
                <c:pt idx="1073">
                  <c:v>15</c:v>
                </c:pt>
                <c:pt idx="1074">
                  <c:v>15</c:v>
                </c:pt>
                <c:pt idx="1075">
                  <c:v>15</c:v>
                </c:pt>
                <c:pt idx="1076">
                  <c:v>15</c:v>
                </c:pt>
                <c:pt idx="1077">
                  <c:v>15</c:v>
                </c:pt>
                <c:pt idx="1078">
                  <c:v>15</c:v>
                </c:pt>
                <c:pt idx="1079">
                  <c:v>15</c:v>
                </c:pt>
                <c:pt idx="1080">
                  <c:v>15</c:v>
                </c:pt>
                <c:pt idx="1081">
                  <c:v>15</c:v>
                </c:pt>
                <c:pt idx="1082">
                  <c:v>15</c:v>
                </c:pt>
                <c:pt idx="1083">
                  <c:v>15</c:v>
                </c:pt>
                <c:pt idx="1084">
                  <c:v>17</c:v>
                </c:pt>
                <c:pt idx="1085">
                  <c:v>17</c:v>
                </c:pt>
                <c:pt idx="1086">
                  <c:v>17</c:v>
                </c:pt>
                <c:pt idx="1087">
                  <c:v>17</c:v>
                </c:pt>
                <c:pt idx="1088">
                  <c:v>17</c:v>
                </c:pt>
                <c:pt idx="1089">
                  <c:v>17</c:v>
                </c:pt>
                <c:pt idx="1090">
                  <c:v>17</c:v>
                </c:pt>
                <c:pt idx="1091">
                  <c:v>17</c:v>
                </c:pt>
                <c:pt idx="1092">
                  <c:v>17</c:v>
                </c:pt>
                <c:pt idx="1093">
                  <c:v>17</c:v>
                </c:pt>
                <c:pt idx="1094">
                  <c:v>17</c:v>
                </c:pt>
                <c:pt idx="1095">
                  <c:v>17</c:v>
                </c:pt>
                <c:pt idx="1096">
                  <c:v>17</c:v>
                </c:pt>
                <c:pt idx="1097">
                  <c:v>17</c:v>
                </c:pt>
                <c:pt idx="1098">
                  <c:v>17</c:v>
                </c:pt>
                <c:pt idx="1099">
                  <c:v>17</c:v>
                </c:pt>
                <c:pt idx="1100">
                  <c:v>17</c:v>
                </c:pt>
                <c:pt idx="1101">
                  <c:v>17</c:v>
                </c:pt>
                <c:pt idx="1102">
                  <c:v>17</c:v>
                </c:pt>
                <c:pt idx="1103">
                  <c:v>17</c:v>
                </c:pt>
                <c:pt idx="1104">
                  <c:v>17</c:v>
                </c:pt>
                <c:pt idx="1105">
                  <c:v>17</c:v>
                </c:pt>
                <c:pt idx="1106">
                  <c:v>17</c:v>
                </c:pt>
                <c:pt idx="1107">
                  <c:v>17</c:v>
                </c:pt>
                <c:pt idx="1108">
                  <c:v>17</c:v>
                </c:pt>
                <c:pt idx="1109">
                  <c:v>17</c:v>
                </c:pt>
                <c:pt idx="1110">
                  <c:v>17</c:v>
                </c:pt>
                <c:pt idx="1111">
                  <c:v>17</c:v>
                </c:pt>
                <c:pt idx="1112">
                  <c:v>17</c:v>
                </c:pt>
                <c:pt idx="1113">
                  <c:v>17</c:v>
                </c:pt>
                <c:pt idx="1114">
                  <c:v>17</c:v>
                </c:pt>
                <c:pt idx="1115">
                  <c:v>17</c:v>
                </c:pt>
                <c:pt idx="1116">
                  <c:v>17</c:v>
                </c:pt>
                <c:pt idx="1117">
                  <c:v>17</c:v>
                </c:pt>
                <c:pt idx="1118">
                  <c:v>17</c:v>
                </c:pt>
                <c:pt idx="1119">
                  <c:v>17</c:v>
                </c:pt>
                <c:pt idx="1120">
                  <c:v>17</c:v>
                </c:pt>
                <c:pt idx="1121">
                  <c:v>17</c:v>
                </c:pt>
                <c:pt idx="1122">
                  <c:v>17</c:v>
                </c:pt>
                <c:pt idx="1123">
                  <c:v>17</c:v>
                </c:pt>
                <c:pt idx="1124">
                  <c:v>17</c:v>
                </c:pt>
                <c:pt idx="1125">
                  <c:v>17</c:v>
                </c:pt>
                <c:pt idx="1126">
                  <c:v>17</c:v>
                </c:pt>
                <c:pt idx="1127">
                  <c:v>17</c:v>
                </c:pt>
                <c:pt idx="1128">
                  <c:v>17</c:v>
                </c:pt>
                <c:pt idx="1129">
                  <c:v>17</c:v>
                </c:pt>
                <c:pt idx="1130">
                  <c:v>17</c:v>
                </c:pt>
                <c:pt idx="1131">
                  <c:v>17</c:v>
                </c:pt>
                <c:pt idx="1132">
                  <c:v>17</c:v>
                </c:pt>
                <c:pt idx="1133">
                  <c:v>17</c:v>
                </c:pt>
                <c:pt idx="1134">
                  <c:v>17</c:v>
                </c:pt>
                <c:pt idx="1135">
                  <c:v>17</c:v>
                </c:pt>
                <c:pt idx="1136">
                  <c:v>17</c:v>
                </c:pt>
                <c:pt idx="1137">
                  <c:v>17</c:v>
                </c:pt>
                <c:pt idx="1138">
                  <c:v>17</c:v>
                </c:pt>
                <c:pt idx="1139">
                  <c:v>17</c:v>
                </c:pt>
                <c:pt idx="1140">
                  <c:v>17</c:v>
                </c:pt>
                <c:pt idx="1141">
                  <c:v>17</c:v>
                </c:pt>
                <c:pt idx="1142">
                  <c:v>17</c:v>
                </c:pt>
                <c:pt idx="1143">
                  <c:v>17</c:v>
                </c:pt>
                <c:pt idx="1144">
                  <c:v>17</c:v>
                </c:pt>
                <c:pt idx="1145">
                  <c:v>17</c:v>
                </c:pt>
                <c:pt idx="1146">
                  <c:v>17</c:v>
                </c:pt>
                <c:pt idx="1147">
                  <c:v>17</c:v>
                </c:pt>
                <c:pt idx="1148">
                  <c:v>17</c:v>
                </c:pt>
                <c:pt idx="1149">
                  <c:v>17</c:v>
                </c:pt>
                <c:pt idx="1150">
                  <c:v>17</c:v>
                </c:pt>
                <c:pt idx="1151">
                  <c:v>17</c:v>
                </c:pt>
                <c:pt idx="1152">
                  <c:v>17</c:v>
                </c:pt>
                <c:pt idx="1153">
                  <c:v>17</c:v>
                </c:pt>
                <c:pt idx="1154">
                  <c:v>17</c:v>
                </c:pt>
                <c:pt idx="1155">
                  <c:v>17</c:v>
                </c:pt>
                <c:pt idx="1156">
                  <c:v>17</c:v>
                </c:pt>
                <c:pt idx="1157">
                  <c:v>17</c:v>
                </c:pt>
                <c:pt idx="1158">
                  <c:v>17</c:v>
                </c:pt>
                <c:pt idx="1159">
                  <c:v>17</c:v>
                </c:pt>
                <c:pt idx="1160">
                  <c:v>17</c:v>
                </c:pt>
                <c:pt idx="1161">
                  <c:v>17</c:v>
                </c:pt>
                <c:pt idx="1162">
                  <c:v>17</c:v>
                </c:pt>
                <c:pt idx="1163">
                  <c:v>17</c:v>
                </c:pt>
                <c:pt idx="1164">
                  <c:v>17</c:v>
                </c:pt>
                <c:pt idx="1165">
                  <c:v>17</c:v>
                </c:pt>
                <c:pt idx="1166">
                  <c:v>17</c:v>
                </c:pt>
                <c:pt idx="1167">
                  <c:v>17</c:v>
                </c:pt>
                <c:pt idx="1168">
                  <c:v>17</c:v>
                </c:pt>
                <c:pt idx="1169">
                  <c:v>17</c:v>
                </c:pt>
                <c:pt idx="1170">
                  <c:v>17</c:v>
                </c:pt>
                <c:pt idx="1171">
                  <c:v>17</c:v>
                </c:pt>
                <c:pt idx="1172">
                  <c:v>17</c:v>
                </c:pt>
                <c:pt idx="1173">
                  <c:v>17</c:v>
                </c:pt>
                <c:pt idx="1174">
                  <c:v>17</c:v>
                </c:pt>
                <c:pt idx="1175">
                  <c:v>17</c:v>
                </c:pt>
                <c:pt idx="1176">
                  <c:v>17</c:v>
                </c:pt>
                <c:pt idx="1177">
                  <c:v>17</c:v>
                </c:pt>
                <c:pt idx="1178">
                  <c:v>17</c:v>
                </c:pt>
                <c:pt idx="1179">
                  <c:v>17</c:v>
                </c:pt>
                <c:pt idx="1180">
                  <c:v>17</c:v>
                </c:pt>
                <c:pt idx="1181">
                  <c:v>17</c:v>
                </c:pt>
                <c:pt idx="1182">
                  <c:v>17</c:v>
                </c:pt>
                <c:pt idx="1183">
                  <c:v>17</c:v>
                </c:pt>
                <c:pt idx="1184">
                  <c:v>17</c:v>
                </c:pt>
                <c:pt idx="1185">
                  <c:v>17</c:v>
                </c:pt>
                <c:pt idx="1186">
                  <c:v>17</c:v>
                </c:pt>
                <c:pt idx="1187">
                  <c:v>17</c:v>
                </c:pt>
                <c:pt idx="1188">
                  <c:v>17</c:v>
                </c:pt>
                <c:pt idx="1189">
                  <c:v>17</c:v>
                </c:pt>
                <c:pt idx="1190">
                  <c:v>17</c:v>
                </c:pt>
                <c:pt idx="1191">
                  <c:v>17</c:v>
                </c:pt>
                <c:pt idx="1192">
                  <c:v>17</c:v>
                </c:pt>
                <c:pt idx="1193">
                  <c:v>17</c:v>
                </c:pt>
                <c:pt idx="1194">
                  <c:v>17</c:v>
                </c:pt>
                <c:pt idx="1195">
                  <c:v>17</c:v>
                </c:pt>
                <c:pt idx="1196">
                  <c:v>17</c:v>
                </c:pt>
                <c:pt idx="1197">
                  <c:v>14</c:v>
                </c:pt>
                <c:pt idx="1198">
                  <c:v>14</c:v>
                </c:pt>
                <c:pt idx="1199">
                  <c:v>14</c:v>
                </c:pt>
                <c:pt idx="1200">
                  <c:v>14</c:v>
                </c:pt>
                <c:pt idx="1201">
                  <c:v>14</c:v>
                </c:pt>
                <c:pt idx="1202">
                  <c:v>14</c:v>
                </c:pt>
                <c:pt idx="1203">
                  <c:v>14</c:v>
                </c:pt>
                <c:pt idx="1204">
                  <c:v>14</c:v>
                </c:pt>
                <c:pt idx="1205">
                  <c:v>14</c:v>
                </c:pt>
                <c:pt idx="1206">
                  <c:v>14</c:v>
                </c:pt>
                <c:pt idx="1207">
                  <c:v>14</c:v>
                </c:pt>
                <c:pt idx="1208">
                  <c:v>14</c:v>
                </c:pt>
                <c:pt idx="1209">
                  <c:v>14</c:v>
                </c:pt>
                <c:pt idx="1210">
                  <c:v>14</c:v>
                </c:pt>
                <c:pt idx="1211">
                  <c:v>14</c:v>
                </c:pt>
                <c:pt idx="1212">
                  <c:v>14</c:v>
                </c:pt>
                <c:pt idx="1213">
                  <c:v>14</c:v>
                </c:pt>
                <c:pt idx="1214">
                  <c:v>14</c:v>
                </c:pt>
                <c:pt idx="1215">
                  <c:v>14</c:v>
                </c:pt>
                <c:pt idx="1216">
                  <c:v>14</c:v>
                </c:pt>
                <c:pt idx="1217">
                  <c:v>14</c:v>
                </c:pt>
                <c:pt idx="1218">
                  <c:v>14</c:v>
                </c:pt>
                <c:pt idx="1219">
                  <c:v>14</c:v>
                </c:pt>
                <c:pt idx="1220">
                  <c:v>14</c:v>
                </c:pt>
                <c:pt idx="1221">
                  <c:v>14</c:v>
                </c:pt>
                <c:pt idx="1222">
                  <c:v>14</c:v>
                </c:pt>
                <c:pt idx="1223">
                  <c:v>14</c:v>
                </c:pt>
                <c:pt idx="1224">
                  <c:v>14</c:v>
                </c:pt>
                <c:pt idx="1225">
                  <c:v>14</c:v>
                </c:pt>
                <c:pt idx="1226">
                  <c:v>14</c:v>
                </c:pt>
                <c:pt idx="292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58-47AD-A772-13131ECFC5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9096479"/>
        <c:axId val="1859084415"/>
      </c:barChart>
      <c:catAx>
        <c:axId val="185909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084415"/>
        <c:crosses val="autoZero"/>
        <c:auto val="1"/>
        <c:lblAlgn val="ctr"/>
        <c:lblOffset val="100"/>
        <c:noMultiLvlLbl val="0"/>
      </c:catAx>
      <c:valAx>
        <c:axId val="1859084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dBm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096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8790159"/>
        <c:axId val="1533279215"/>
      </c:barChart>
      <c:catAx>
        <c:axId val="15287901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79215"/>
        <c:crosses val="autoZero"/>
        <c:auto val="1"/>
        <c:lblAlgn val="ctr"/>
        <c:lblOffset val="100"/>
        <c:noMultiLvlLbl val="0"/>
      </c:catAx>
      <c:valAx>
        <c:axId val="153327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dB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8790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'Measurement4G - 22 May 2023 190'!$K$1</c:f>
              <c:strCache>
                <c:ptCount val="1"/>
                <c:pt idx="0">
                  <c:v> SINR [dB]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'Measurement4G - 22 May 2023 190'!$A$2:$A$3263</c:f>
              <c:numCache>
                <c:formatCode>[$-F400]h:mm:ss\ AM/PM</c:formatCode>
                <c:ptCount val="3262"/>
                <c:pt idx="0">
                  <c:v>0.77613425925925927</c:v>
                </c:pt>
                <c:pt idx="1">
                  <c:v>0.77614583333333331</c:v>
                </c:pt>
                <c:pt idx="2">
                  <c:v>0.77614583333333331</c:v>
                </c:pt>
                <c:pt idx="3">
                  <c:v>0.77615740740740746</c:v>
                </c:pt>
                <c:pt idx="4">
                  <c:v>0.77615740740740746</c:v>
                </c:pt>
                <c:pt idx="5">
                  <c:v>0.7761689814814815</c:v>
                </c:pt>
                <c:pt idx="6">
                  <c:v>0.7761689814814815</c:v>
                </c:pt>
                <c:pt idx="7">
                  <c:v>0.77618055555555554</c:v>
                </c:pt>
                <c:pt idx="8">
                  <c:v>0.77629629629629626</c:v>
                </c:pt>
                <c:pt idx="9">
                  <c:v>0.77630787037037041</c:v>
                </c:pt>
                <c:pt idx="10">
                  <c:v>0.77631944444444445</c:v>
                </c:pt>
                <c:pt idx="11">
                  <c:v>0.77631944444444445</c:v>
                </c:pt>
                <c:pt idx="12">
                  <c:v>0.77633101851851849</c:v>
                </c:pt>
                <c:pt idx="13">
                  <c:v>0.77633101851851849</c:v>
                </c:pt>
                <c:pt idx="14">
                  <c:v>0.77634259259259264</c:v>
                </c:pt>
                <c:pt idx="15">
                  <c:v>0.77634259259259264</c:v>
                </c:pt>
                <c:pt idx="16">
                  <c:v>0.77635416666666668</c:v>
                </c:pt>
                <c:pt idx="17">
                  <c:v>0.77635416666666668</c:v>
                </c:pt>
                <c:pt idx="18">
                  <c:v>0.7764699074074074</c:v>
                </c:pt>
                <c:pt idx="19">
                  <c:v>0.77648148148148144</c:v>
                </c:pt>
                <c:pt idx="20">
                  <c:v>0.77649305555555559</c:v>
                </c:pt>
                <c:pt idx="21">
                  <c:v>0.77649305555555559</c:v>
                </c:pt>
                <c:pt idx="22">
                  <c:v>0.77650462962962963</c:v>
                </c:pt>
                <c:pt idx="23">
                  <c:v>0.77650462962962963</c:v>
                </c:pt>
                <c:pt idx="24">
                  <c:v>0.77651620370370367</c:v>
                </c:pt>
                <c:pt idx="25">
                  <c:v>0.77651620370370367</c:v>
                </c:pt>
                <c:pt idx="26">
                  <c:v>0.77652777777777782</c:v>
                </c:pt>
                <c:pt idx="27">
                  <c:v>0.77652777777777782</c:v>
                </c:pt>
                <c:pt idx="28">
                  <c:v>0.77653935185185186</c:v>
                </c:pt>
                <c:pt idx="29">
                  <c:v>0.77653935185185186</c:v>
                </c:pt>
                <c:pt idx="30">
                  <c:v>0.77655092592592589</c:v>
                </c:pt>
                <c:pt idx="31">
                  <c:v>0.77655092592592589</c:v>
                </c:pt>
                <c:pt idx="32">
                  <c:v>0.77656250000000004</c:v>
                </c:pt>
                <c:pt idx="33">
                  <c:v>0.77656250000000004</c:v>
                </c:pt>
                <c:pt idx="34">
                  <c:v>0.77657407407407408</c:v>
                </c:pt>
                <c:pt idx="35">
                  <c:v>0.77657407407407408</c:v>
                </c:pt>
                <c:pt idx="36">
                  <c:v>0.77658564814814812</c:v>
                </c:pt>
                <c:pt idx="37">
                  <c:v>0.77659722222222227</c:v>
                </c:pt>
                <c:pt idx="38">
                  <c:v>0.77659722222222227</c:v>
                </c:pt>
                <c:pt idx="39">
                  <c:v>0.77660879629629631</c:v>
                </c:pt>
                <c:pt idx="40">
                  <c:v>0.77660879629629631</c:v>
                </c:pt>
                <c:pt idx="41">
                  <c:v>0.77662037037037035</c:v>
                </c:pt>
                <c:pt idx="42">
                  <c:v>0.77662037037037035</c:v>
                </c:pt>
                <c:pt idx="43">
                  <c:v>0.7766319444444445</c:v>
                </c:pt>
                <c:pt idx="44">
                  <c:v>0.7766319444444445</c:v>
                </c:pt>
                <c:pt idx="45">
                  <c:v>0.77664351851851854</c:v>
                </c:pt>
                <c:pt idx="46">
                  <c:v>0.77664351851851854</c:v>
                </c:pt>
                <c:pt idx="47">
                  <c:v>0.77665509259259258</c:v>
                </c:pt>
                <c:pt idx="48">
                  <c:v>0.77665509259259258</c:v>
                </c:pt>
                <c:pt idx="49">
                  <c:v>0.77666666666666662</c:v>
                </c:pt>
                <c:pt idx="50">
                  <c:v>0.77666666666666662</c:v>
                </c:pt>
                <c:pt idx="51">
                  <c:v>0.77667824074074077</c:v>
                </c:pt>
                <c:pt idx="52">
                  <c:v>0.77667824074074077</c:v>
                </c:pt>
                <c:pt idx="53">
                  <c:v>0.77668981481481481</c:v>
                </c:pt>
                <c:pt idx="54">
                  <c:v>0.77670138888888884</c:v>
                </c:pt>
                <c:pt idx="55">
                  <c:v>0.77670138888888884</c:v>
                </c:pt>
                <c:pt idx="56">
                  <c:v>0.77671296296296299</c:v>
                </c:pt>
                <c:pt idx="57">
                  <c:v>0.77671296296296299</c:v>
                </c:pt>
                <c:pt idx="58">
                  <c:v>0.77672453703703703</c:v>
                </c:pt>
                <c:pt idx="59">
                  <c:v>0.77672453703703703</c:v>
                </c:pt>
                <c:pt idx="60">
                  <c:v>0.77673611111111107</c:v>
                </c:pt>
                <c:pt idx="61">
                  <c:v>0.77673611111111107</c:v>
                </c:pt>
                <c:pt idx="62">
                  <c:v>0.77674768518518522</c:v>
                </c:pt>
                <c:pt idx="63">
                  <c:v>0.77674768518518522</c:v>
                </c:pt>
                <c:pt idx="64">
                  <c:v>0.77675925925925926</c:v>
                </c:pt>
                <c:pt idx="65">
                  <c:v>0.77675925925925926</c:v>
                </c:pt>
                <c:pt idx="66">
                  <c:v>0.7767708333333333</c:v>
                </c:pt>
                <c:pt idx="67">
                  <c:v>0.7767708333333333</c:v>
                </c:pt>
                <c:pt idx="68">
                  <c:v>0.77678240740740745</c:v>
                </c:pt>
                <c:pt idx="69">
                  <c:v>0.77678240740740745</c:v>
                </c:pt>
                <c:pt idx="70">
                  <c:v>0.77679398148148149</c:v>
                </c:pt>
                <c:pt idx="71">
                  <c:v>0.77680555555555553</c:v>
                </c:pt>
                <c:pt idx="72">
                  <c:v>0.77680555555555553</c:v>
                </c:pt>
                <c:pt idx="73">
                  <c:v>0.77681712962962968</c:v>
                </c:pt>
                <c:pt idx="74">
                  <c:v>0.77681712962962968</c:v>
                </c:pt>
                <c:pt idx="75">
                  <c:v>0.77682870370370372</c:v>
                </c:pt>
                <c:pt idx="76">
                  <c:v>0.77682870370370372</c:v>
                </c:pt>
                <c:pt idx="77">
                  <c:v>0.77684027777777775</c:v>
                </c:pt>
                <c:pt idx="78">
                  <c:v>0.77684027777777775</c:v>
                </c:pt>
                <c:pt idx="79">
                  <c:v>0.7768518518518519</c:v>
                </c:pt>
                <c:pt idx="80">
                  <c:v>0.7768518518518519</c:v>
                </c:pt>
                <c:pt idx="81">
                  <c:v>0.77686342592592594</c:v>
                </c:pt>
                <c:pt idx="82">
                  <c:v>0.77686342592592594</c:v>
                </c:pt>
                <c:pt idx="83">
                  <c:v>0.77687499999999998</c:v>
                </c:pt>
                <c:pt idx="84">
                  <c:v>0.77687499999999998</c:v>
                </c:pt>
                <c:pt idx="85">
                  <c:v>0.77688657407407402</c:v>
                </c:pt>
                <c:pt idx="86">
                  <c:v>0.77700231481481485</c:v>
                </c:pt>
                <c:pt idx="87">
                  <c:v>0.77701388888888889</c:v>
                </c:pt>
                <c:pt idx="88">
                  <c:v>0.77701388888888889</c:v>
                </c:pt>
                <c:pt idx="89">
                  <c:v>0.77702546296296293</c:v>
                </c:pt>
                <c:pt idx="90">
                  <c:v>0.77702546296296293</c:v>
                </c:pt>
                <c:pt idx="91">
                  <c:v>0.77703703703703708</c:v>
                </c:pt>
                <c:pt idx="92">
                  <c:v>0.77703703703703708</c:v>
                </c:pt>
                <c:pt idx="93">
                  <c:v>0.77704861111111112</c:v>
                </c:pt>
                <c:pt idx="94">
                  <c:v>0.77704861111111112</c:v>
                </c:pt>
                <c:pt idx="95">
                  <c:v>0.77706018518518516</c:v>
                </c:pt>
                <c:pt idx="96">
                  <c:v>0.77706018518518516</c:v>
                </c:pt>
                <c:pt idx="97">
                  <c:v>0.77707175925925931</c:v>
                </c:pt>
                <c:pt idx="98">
                  <c:v>0.77707175925925931</c:v>
                </c:pt>
                <c:pt idx="99">
                  <c:v>0.77708333333333335</c:v>
                </c:pt>
                <c:pt idx="100">
                  <c:v>0.77708333333333335</c:v>
                </c:pt>
                <c:pt idx="101">
                  <c:v>0.77709490740740739</c:v>
                </c:pt>
                <c:pt idx="102">
                  <c:v>0.77710648148148154</c:v>
                </c:pt>
                <c:pt idx="103">
                  <c:v>0.77710648148148154</c:v>
                </c:pt>
                <c:pt idx="104">
                  <c:v>0.77711805555555558</c:v>
                </c:pt>
                <c:pt idx="105">
                  <c:v>0.77711805555555558</c:v>
                </c:pt>
                <c:pt idx="106">
                  <c:v>0.7772337962962963</c:v>
                </c:pt>
                <c:pt idx="107">
                  <c:v>0.77724537037037034</c:v>
                </c:pt>
                <c:pt idx="108">
                  <c:v>0.77724537037037034</c:v>
                </c:pt>
                <c:pt idx="109">
                  <c:v>0.77725694444444449</c:v>
                </c:pt>
                <c:pt idx="110">
                  <c:v>0.77725694444444449</c:v>
                </c:pt>
                <c:pt idx="111">
                  <c:v>0.77726851851851853</c:v>
                </c:pt>
                <c:pt idx="112">
                  <c:v>0.77726851851851853</c:v>
                </c:pt>
                <c:pt idx="113">
                  <c:v>0.77728009259259256</c:v>
                </c:pt>
                <c:pt idx="114">
                  <c:v>0.77728009259259256</c:v>
                </c:pt>
                <c:pt idx="115">
                  <c:v>0.77729166666666671</c:v>
                </c:pt>
                <c:pt idx="116">
                  <c:v>0.77730324074074075</c:v>
                </c:pt>
                <c:pt idx="117">
                  <c:v>0.77730324074074075</c:v>
                </c:pt>
                <c:pt idx="118">
                  <c:v>0.77731481481481479</c:v>
                </c:pt>
                <c:pt idx="119">
                  <c:v>0.77731481481481479</c:v>
                </c:pt>
                <c:pt idx="120">
                  <c:v>0.77732638888888894</c:v>
                </c:pt>
                <c:pt idx="121">
                  <c:v>0.77732638888888894</c:v>
                </c:pt>
                <c:pt idx="122">
                  <c:v>0.77733796296296298</c:v>
                </c:pt>
                <c:pt idx="123">
                  <c:v>0.77733796296296298</c:v>
                </c:pt>
                <c:pt idx="124">
                  <c:v>0.77734953703703702</c:v>
                </c:pt>
                <c:pt idx="125">
                  <c:v>0.77734953703703702</c:v>
                </c:pt>
                <c:pt idx="126">
                  <c:v>0.77736111111111106</c:v>
                </c:pt>
                <c:pt idx="127">
                  <c:v>0.77736111111111106</c:v>
                </c:pt>
                <c:pt idx="128">
                  <c:v>0.77737268518518521</c:v>
                </c:pt>
                <c:pt idx="129">
                  <c:v>0.77737268518518521</c:v>
                </c:pt>
                <c:pt idx="130">
                  <c:v>0.77738425925925925</c:v>
                </c:pt>
                <c:pt idx="131">
                  <c:v>0.77738425925925925</c:v>
                </c:pt>
                <c:pt idx="132">
                  <c:v>0.77739583333333329</c:v>
                </c:pt>
                <c:pt idx="133">
                  <c:v>0.77740740740740744</c:v>
                </c:pt>
                <c:pt idx="134">
                  <c:v>0.77740740740740744</c:v>
                </c:pt>
                <c:pt idx="135">
                  <c:v>0.77741898148148147</c:v>
                </c:pt>
                <c:pt idx="136">
                  <c:v>0.77741898148148147</c:v>
                </c:pt>
                <c:pt idx="137">
                  <c:v>0.77743055555555551</c:v>
                </c:pt>
                <c:pt idx="138">
                  <c:v>0.77743055555555551</c:v>
                </c:pt>
                <c:pt idx="139">
                  <c:v>0.77744212962962966</c:v>
                </c:pt>
                <c:pt idx="140">
                  <c:v>0.77744212962962966</c:v>
                </c:pt>
                <c:pt idx="141">
                  <c:v>0.7774537037037037</c:v>
                </c:pt>
                <c:pt idx="142">
                  <c:v>0.7774537037037037</c:v>
                </c:pt>
                <c:pt idx="143">
                  <c:v>0.77746527777777774</c:v>
                </c:pt>
                <c:pt idx="144">
                  <c:v>0.77746527777777774</c:v>
                </c:pt>
                <c:pt idx="145">
                  <c:v>0.77747685185185189</c:v>
                </c:pt>
                <c:pt idx="146">
                  <c:v>0.77747685185185189</c:v>
                </c:pt>
                <c:pt idx="147">
                  <c:v>0.77748842592592593</c:v>
                </c:pt>
                <c:pt idx="148">
                  <c:v>0.77748842592592593</c:v>
                </c:pt>
                <c:pt idx="149">
                  <c:v>0.77749999999999997</c:v>
                </c:pt>
                <c:pt idx="150">
                  <c:v>0.77751157407407412</c:v>
                </c:pt>
                <c:pt idx="151">
                  <c:v>0.77751157407407412</c:v>
                </c:pt>
                <c:pt idx="152">
                  <c:v>0.77752314814814816</c:v>
                </c:pt>
                <c:pt idx="153">
                  <c:v>0.77752314814814816</c:v>
                </c:pt>
                <c:pt idx="154">
                  <c:v>0.7775347222222222</c:v>
                </c:pt>
                <c:pt idx="155">
                  <c:v>0.7775347222222222</c:v>
                </c:pt>
                <c:pt idx="156">
                  <c:v>0.77754629629629635</c:v>
                </c:pt>
                <c:pt idx="157">
                  <c:v>0.77754629629629635</c:v>
                </c:pt>
                <c:pt idx="158">
                  <c:v>0.77755787037037039</c:v>
                </c:pt>
                <c:pt idx="159">
                  <c:v>0.77755787037037039</c:v>
                </c:pt>
                <c:pt idx="160">
                  <c:v>0.77756944444444442</c:v>
                </c:pt>
                <c:pt idx="161">
                  <c:v>0.77756944444444442</c:v>
                </c:pt>
                <c:pt idx="162">
                  <c:v>0.77758101851851846</c:v>
                </c:pt>
                <c:pt idx="163">
                  <c:v>0.77758101851851846</c:v>
                </c:pt>
                <c:pt idx="164">
                  <c:v>0.77759259259259261</c:v>
                </c:pt>
                <c:pt idx="165">
                  <c:v>0.77770833333333333</c:v>
                </c:pt>
                <c:pt idx="166">
                  <c:v>0.77771990740740737</c:v>
                </c:pt>
                <c:pt idx="167">
                  <c:v>0.77771990740740737</c:v>
                </c:pt>
                <c:pt idx="168">
                  <c:v>0.77773148148148152</c:v>
                </c:pt>
                <c:pt idx="169">
                  <c:v>0.77773148148148152</c:v>
                </c:pt>
                <c:pt idx="170">
                  <c:v>0.77774305555555556</c:v>
                </c:pt>
                <c:pt idx="171">
                  <c:v>0.77774305555555556</c:v>
                </c:pt>
                <c:pt idx="172">
                  <c:v>0.7777546296296296</c:v>
                </c:pt>
                <c:pt idx="173">
                  <c:v>0.7777546296296296</c:v>
                </c:pt>
                <c:pt idx="174">
                  <c:v>0.77776620370370375</c:v>
                </c:pt>
                <c:pt idx="175">
                  <c:v>0.77776620370370375</c:v>
                </c:pt>
                <c:pt idx="176">
                  <c:v>0.77777777777777779</c:v>
                </c:pt>
                <c:pt idx="177">
                  <c:v>0.77777777777777779</c:v>
                </c:pt>
                <c:pt idx="178">
                  <c:v>0.77778935185185183</c:v>
                </c:pt>
                <c:pt idx="179">
                  <c:v>0.77778935185185183</c:v>
                </c:pt>
                <c:pt idx="180">
                  <c:v>0.77780092592592598</c:v>
                </c:pt>
                <c:pt idx="181">
                  <c:v>0.77780092592592598</c:v>
                </c:pt>
                <c:pt idx="182">
                  <c:v>0.77781250000000002</c:v>
                </c:pt>
                <c:pt idx="183">
                  <c:v>0.77782407407407406</c:v>
                </c:pt>
                <c:pt idx="184">
                  <c:v>0.77782407407407406</c:v>
                </c:pt>
                <c:pt idx="185">
                  <c:v>0.7778356481481481</c:v>
                </c:pt>
                <c:pt idx="186">
                  <c:v>0.7778356481481481</c:v>
                </c:pt>
                <c:pt idx="187">
                  <c:v>0.77784722222222225</c:v>
                </c:pt>
                <c:pt idx="188">
                  <c:v>0.77784722222222225</c:v>
                </c:pt>
                <c:pt idx="189">
                  <c:v>0.77785879629629628</c:v>
                </c:pt>
                <c:pt idx="190">
                  <c:v>0.77785879629629628</c:v>
                </c:pt>
                <c:pt idx="191">
                  <c:v>0.77787037037037032</c:v>
                </c:pt>
                <c:pt idx="192">
                  <c:v>0.77787037037037032</c:v>
                </c:pt>
                <c:pt idx="193">
                  <c:v>0.77788194444444447</c:v>
                </c:pt>
                <c:pt idx="194">
                  <c:v>0.77789351851851851</c:v>
                </c:pt>
                <c:pt idx="195">
                  <c:v>0.77789351851851851</c:v>
                </c:pt>
                <c:pt idx="196">
                  <c:v>0.77790509259259255</c:v>
                </c:pt>
                <c:pt idx="197">
                  <c:v>0.77790509259259255</c:v>
                </c:pt>
                <c:pt idx="198">
                  <c:v>0.7779166666666667</c:v>
                </c:pt>
                <c:pt idx="199">
                  <c:v>0.7779166666666667</c:v>
                </c:pt>
                <c:pt idx="200">
                  <c:v>0.77792824074074074</c:v>
                </c:pt>
                <c:pt idx="201">
                  <c:v>0.77792824074074074</c:v>
                </c:pt>
                <c:pt idx="202">
                  <c:v>0.77793981481481478</c:v>
                </c:pt>
                <c:pt idx="203">
                  <c:v>0.77793981481481478</c:v>
                </c:pt>
                <c:pt idx="204">
                  <c:v>0.77795138888888893</c:v>
                </c:pt>
                <c:pt idx="205">
                  <c:v>0.77796296296296297</c:v>
                </c:pt>
                <c:pt idx="206">
                  <c:v>0.77796296296296297</c:v>
                </c:pt>
                <c:pt idx="207">
                  <c:v>0.77797453703703701</c:v>
                </c:pt>
                <c:pt idx="208">
                  <c:v>0.77797453703703701</c:v>
                </c:pt>
                <c:pt idx="209">
                  <c:v>0.77798611111111116</c:v>
                </c:pt>
                <c:pt idx="210">
                  <c:v>0.77798611111111116</c:v>
                </c:pt>
                <c:pt idx="211">
                  <c:v>0.77799768518518519</c:v>
                </c:pt>
                <c:pt idx="212">
                  <c:v>0.77799768518518519</c:v>
                </c:pt>
                <c:pt idx="213">
                  <c:v>0.77800925925925923</c:v>
                </c:pt>
                <c:pt idx="214">
                  <c:v>0.77800925925925923</c:v>
                </c:pt>
                <c:pt idx="215">
                  <c:v>0.77802083333333338</c:v>
                </c:pt>
                <c:pt idx="216">
                  <c:v>0.77802083333333338</c:v>
                </c:pt>
                <c:pt idx="217">
                  <c:v>0.77803240740740742</c:v>
                </c:pt>
                <c:pt idx="218">
                  <c:v>0.77803240740740742</c:v>
                </c:pt>
                <c:pt idx="219">
                  <c:v>0.77804398148148146</c:v>
                </c:pt>
                <c:pt idx="220">
                  <c:v>0.77804398148148146</c:v>
                </c:pt>
                <c:pt idx="221">
                  <c:v>0.7780555555555555</c:v>
                </c:pt>
                <c:pt idx="222">
                  <c:v>0.7780555555555555</c:v>
                </c:pt>
                <c:pt idx="223">
                  <c:v>0.77806712962962965</c:v>
                </c:pt>
                <c:pt idx="224">
                  <c:v>0.77806712962962965</c:v>
                </c:pt>
                <c:pt idx="225">
                  <c:v>0.77807870370370369</c:v>
                </c:pt>
                <c:pt idx="226">
                  <c:v>0.77809027777777773</c:v>
                </c:pt>
                <c:pt idx="227">
                  <c:v>0.77809027777777773</c:v>
                </c:pt>
                <c:pt idx="228">
                  <c:v>0.77810185185185188</c:v>
                </c:pt>
                <c:pt idx="229">
                  <c:v>0.77810185185185188</c:v>
                </c:pt>
                <c:pt idx="230">
                  <c:v>0.77811342592592592</c:v>
                </c:pt>
                <c:pt idx="231">
                  <c:v>0.77811342592592592</c:v>
                </c:pt>
                <c:pt idx="232">
                  <c:v>0.77812499999999996</c:v>
                </c:pt>
                <c:pt idx="233">
                  <c:v>0.77812499999999996</c:v>
                </c:pt>
                <c:pt idx="234">
                  <c:v>0.77813657407407411</c:v>
                </c:pt>
                <c:pt idx="235">
                  <c:v>0.77813657407407411</c:v>
                </c:pt>
                <c:pt idx="236">
                  <c:v>0.77814814814814814</c:v>
                </c:pt>
                <c:pt idx="237">
                  <c:v>0.77814814814814814</c:v>
                </c:pt>
                <c:pt idx="238">
                  <c:v>0.77815972222222218</c:v>
                </c:pt>
                <c:pt idx="239">
                  <c:v>0.77815972222222218</c:v>
                </c:pt>
                <c:pt idx="240">
                  <c:v>0.77817129629629633</c:v>
                </c:pt>
                <c:pt idx="241">
                  <c:v>0.77818287037037037</c:v>
                </c:pt>
                <c:pt idx="242">
                  <c:v>0.77818287037037037</c:v>
                </c:pt>
                <c:pt idx="243">
                  <c:v>0.77819444444444441</c:v>
                </c:pt>
                <c:pt idx="244">
                  <c:v>0.77819444444444441</c:v>
                </c:pt>
                <c:pt idx="245">
                  <c:v>0.77820601851851856</c:v>
                </c:pt>
                <c:pt idx="246">
                  <c:v>0.77820601851851856</c:v>
                </c:pt>
                <c:pt idx="247">
                  <c:v>0.7782175925925926</c:v>
                </c:pt>
                <c:pt idx="248">
                  <c:v>0.7782175925925926</c:v>
                </c:pt>
                <c:pt idx="249">
                  <c:v>0.77822916666666664</c:v>
                </c:pt>
                <c:pt idx="250">
                  <c:v>0.77822916666666664</c:v>
                </c:pt>
                <c:pt idx="251">
                  <c:v>0.77824074074074079</c:v>
                </c:pt>
                <c:pt idx="252">
                  <c:v>0.77824074074074079</c:v>
                </c:pt>
                <c:pt idx="253">
                  <c:v>0.77825231481481483</c:v>
                </c:pt>
                <c:pt idx="254">
                  <c:v>0.77826388888888887</c:v>
                </c:pt>
                <c:pt idx="255">
                  <c:v>0.77826388888888887</c:v>
                </c:pt>
                <c:pt idx="256">
                  <c:v>0.77827546296296302</c:v>
                </c:pt>
                <c:pt idx="257">
                  <c:v>0.77827546296296302</c:v>
                </c:pt>
                <c:pt idx="258">
                  <c:v>0.77828703703703705</c:v>
                </c:pt>
                <c:pt idx="259">
                  <c:v>0.77828703703703705</c:v>
                </c:pt>
                <c:pt idx="260">
                  <c:v>0.77829861111111109</c:v>
                </c:pt>
                <c:pt idx="261">
                  <c:v>0.77829861111111109</c:v>
                </c:pt>
                <c:pt idx="262">
                  <c:v>0.77831018518518513</c:v>
                </c:pt>
                <c:pt idx="263">
                  <c:v>0.77831018518518513</c:v>
                </c:pt>
                <c:pt idx="264">
                  <c:v>0.77832175925925928</c:v>
                </c:pt>
                <c:pt idx="265">
                  <c:v>0.77832175925925928</c:v>
                </c:pt>
                <c:pt idx="266">
                  <c:v>0.77833333333333332</c:v>
                </c:pt>
                <c:pt idx="267">
                  <c:v>0.77833333333333332</c:v>
                </c:pt>
                <c:pt idx="268">
                  <c:v>0.77834490740740736</c:v>
                </c:pt>
                <c:pt idx="269">
                  <c:v>0.77834490740740736</c:v>
                </c:pt>
                <c:pt idx="270">
                  <c:v>0.77835648148148151</c:v>
                </c:pt>
                <c:pt idx="271">
                  <c:v>0.77836805555555555</c:v>
                </c:pt>
                <c:pt idx="272">
                  <c:v>0.77836805555555555</c:v>
                </c:pt>
                <c:pt idx="273">
                  <c:v>0.77837962962962959</c:v>
                </c:pt>
                <c:pt idx="274">
                  <c:v>0.77837962962962959</c:v>
                </c:pt>
                <c:pt idx="275">
                  <c:v>0.77839120370370374</c:v>
                </c:pt>
                <c:pt idx="276">
                  <c:v>0.77839120370370374</c:v>
                </c:pt>
                <c:pt idx="277">
                  <c:v>0.77840277777777778</c:v>
                </c:pt>
                <c:pt idx="278">
                  <c:v>0.77840277777777778</c:v>
                </c:pt>
                <c:pt idx="279">
                  <c:v>0.77841435185185182</c:v>
                </c:pt>
                <c:pt idx="280">
                  <c:v>0.77841435185185182</c:v>
                </c:pt>
                <c:pt idx="281">
                  <c:v>0.77842592592592597</c:v>
                </c:pt>
                <c:pt idx="282">
                  <c:v>0.77842592592592597</c:v>
                </c:pt>
                <c:pt idx="283">
                  <c:v>0.7784375</c:v>
                </c:pt>
                <c:pt idx="284">
                  <c:v>0.7784375</c:v>
                </c:pt>
                <c:pt idx="285">
                  <c:v>0.77844907407407404</c:v>
                </c:pt>
                <c:pt idx="286">
                  <c:v>0.77844907407407404</c:v>
                </c:pt>
                <c:pt idx="287">
                  <c:v>0.77846064814814819</c:v>
                </c:pt>
                <c:pt idx="288">
                  <c:v>0.77846064814814819</c:v>
                </c:pt>
                <c:pt idx="289">
                  <c:v>0.77847222222222223</c:v>
                </c:pt>
                <c:pt idx="290">
                  <c:v>0.77848379629629627</c:v>
                </c:pt>
                <c:pt idx="291">
                  <c:v>0.77848379629629627</c:v>
                </c:pt>
                <c:pt idx="292">
                  <c:v>0.77849537037037042</c:v>
                </c:pt>
                <c:pt idx="293">
                  <c:v>0.77849537037037042</c:v>
                </c:pt>
                <c:pt idx="294">
                  <c:v>0.77850694444444446</c:v>
                </c:pt>
                <c:pt idx="295">
                  <c:v>0.77850694444444446</c:v>
                </c:pt>
                <c:pt idx="296">
                  <c:v>0.7785185185185185</c:v>
                </c:pt>
                <c:pt idx="297">
                  <c:v>0.7785185185185185</c:v>
                </c:pt>
                <c:pt idx="298">
                  <c:v>0.77853009259259254</c:v>
                </c:pt>
                <c:pt idx="299">
                  <c:v>0.77853009259259254</c:v>
                </c:pt>
                <c:pt idx="300">
                  <c:v>0.77854166666666669</c:v>
                </c:pt>
                <c:pt idx="301">
                  <c:v>0.77854166666666669</c:v>
                </c:pt>
                <c:pt idx="302">
                  <c:v>0.77855324074074073</c:v>
                </c:pt>
                <c:pt idx="303">
                  <c:v>0.77855324074074073</c:v>
                </c:pt>
                <c:pt idx="304">
                  <c:v>0.77856481481481477</c:v>
                </c:pt>
                <c:pt idx="305">
                  <c:v>0.77856481481481477</c:v>
                </c:pt>
                <c:pt idx="306">
                  <c:v>0.77857638888888892</c:v>
                </c:pt>
                <c:pt idx="307">
                  <c:v>0.77858796296296295</c:v>
                </c:pt>
                <c:pt idx="308">
                  <c:v>0.77858796296296295</c:v>
                </c:pt>
                <c:pt idx="309">
                  <c:v>0.77859953703703699</c:v>
                </c:pt>
                <c:pt idx="310">
                  <c:v>0.77859953703703699</c:v>
                </c:pt>
                <c:pt idx="311">
                  <c:v>0.77861111111111114</c:v>
                </c:pt>
                <c:pt idx="312">
                  <c:v>0.77861111111111114</c:v>
                </c:pt>
                <c:pt idx="313">
                  <c:v>0.77862268518518518</c:v>
                </c:pt>
                <c:pt idx="314">
                  <c:v>0.77863425925925922</c:v>
                </c:pt>
                <c:pt idx="315">
                  <c:v>0.77863425925925922</c:v>
                </c:pt>
                <c:pt idx="316">
                  <c:v>0.77864583333333337</c:v>
                </c:pt>
                <c:pt idx="317">
                  <c:v>0.77864583333333337</c:v>
                </c:pt>
                <c:pt idx="318">
                  <c:v>0.77865740740740741</c:v>
                </c:pt>
                <c:pt idx="319">
                  <c:v>0.77865740740740741</c:v>
                </c:pt>
                <c:pt idx="320">
                  <c:v>0.77866898148148145</c:v>
                </c:pt>
                <c:pt idx="321">
                  <c:v>0.77866898148148145</c:v>
                </c:pt>
                <c:pt idx="322">
                  <c:v>0.7786805555555556</c:v>
                </c:pt>
                <c:pt idx="323">
                  <c:v>0.7786805555555556</c:v>
                </c:pt>
                <c:pt idx="324">
                  <c:v>0.77869212962962964</c:v>
                </c:pt>
                <c:pt idx="325">
                  <c:v>0.77869212962962964</c:v>
                </c:pt>
                <c:pt idx="326">
                  <c:v>0.77870370370370368</c:v>
                </c:pt>
                <c:pt idx="327">
                  <c:v>0.77870370370370368</c:v>
                </c:pt>
                <c:pt idx="328">
                  <c:v>0.77871527777777783</c:v>
                </c:pt>
                <c:pt idx="329">
                  <c:v>0.77871527777777783</c:v>
                </c:pt>
                <c:pt idx="330">
                  <c:v>0.77872685185185186</c:v>
                </c:pt>
                <c:pt idx="331">
                  <c:v>0.77872685185185186</c:v>
                </c:pt>
                <c:pt idx="332">
                  <c:v>0.7787384259259259</c:v>
                </c:pt>
                <c:pt idx="333">
                  <c:v>0.77875000000000005</c:v>
                </c:pt>
                <c:pt idx="334">
                  <c:v>0.77875000000000005</c:v>
                </c:pt>
                <c:pt idx="335">
                  <c:v>0.77876157407407409</c:v>
                </c:pt>
                <c:pt idx="336">
                  <c:v>0.77876157407407409</c:v>
                </c:pt>
                <c:pt idx="337">
                  <c:v>0.77877314814814813</c:v>
                </c:pt>
                <c:pt idx="338">
                  <c:v>0.77877314814814813</c:v>
                </c:pt>
                <c:pt idx="339">
                  <c:v>0.77878472222222217</c:v>
                </c:pt>
                <c:pt idx="340">
                  <c:v>0.77878472222222217</c:v>
                </c:pt>
                <c:pt idx="341">
                  <c:v>0.77879629629629632</c:v>
                </c:pt>
                <c:pt idx="342">
                  <c:v>0.77880787037037036</c:v>
                </c:pt>
                <c:pt idx="343">
                  <c:v>0.77880787037037036</c:v>
                </c:pt>
                <c:pt idx="344">
                  <c:v>0.7788194444444444</c:v>
                </c:pt>
                <c:pt idx="345">
                  <c:v>0.7788194444444444</c:v>
                </c:pt>
                <c:pt idx="346">
                  <c:v>0.77883101851851855</c:v>
                </c:pt>
                <c:pt idx="347">
                  <c:v>0.77883101851851855</c:v>
                </c:pt>
                <c:pt idx="348">
                  <c:v>0.77884259259259259</c:v>
                </c:pt>
                <c:pt idx="349">
                  <c:v>0.77884259259259259</c:v>
                </c:pt>
                <c:pt idx="350">
                  <c:v>0.77885416666666663</c:v>
                </c:pt>
                <c:pt idx="351">
                  <c:v>0.77885416666666663</c:v>
                </c:pt>
                <c:pt idx="352">
                  <c:v>0.77886574074074078</c:v>
                </c:pt>
                <c:pt idx="353">
                  <c:v>0.77886574074074078</c:v>
                </c:pt>
                <c:pt idx="354">
                  <c:v>0.77887731481481481</c:v>
                </c:pt>
                <c:pt idx="355">
                  <c:v>0.77888888888888885</c:v>
                </c:pt>
                <c:pt idx="356">
                  <c:v>0.77888888888888885</c:v>
                </c:pt>
                <c:pt idx="357">
                  <c:v>0.778900462962963</c:v>
                </c:pt>
                <c:pt idx="358">
                  <c:v>0.778900462962963</c:v>
                </c:pt>
                <c:pt idx="359">
                  <c:v>0.77891203703703704</c:v>
                </c:pt>
                <c:pt idx="360">
                  <c:v>0.77891203703703704</c:v>
                </c:pt>
                <c:pt idx="361">
                  <c:v>0.77892361111111108</c:v>
                </c:pt>
                <c:pt idx="362">
                  <c:v>0.77892361111111108</c:v>
                </c:pt>
                <c:pt idx="363">
                  <c:v>0.77893518518518523</c:v>
                </c:pt>
                <c:pt idx="364">
                  <c:v>0.77893518518518523</c:v>
                </c:pt>
                <c:pt idx="365">
                  <c:v>0.77894675925925927</c:v>
                </c:pt>
                <c:pt idx="366">
                  <c:v>0.77894675925925927</c:v>
                </c:pt>
                <c:pt idx="367">
                  <c:v>0.77895833333333331</c:v>
                </c:pt>
                <c:pt idx="368">
                  <c:v>0.77895833333333331</c:v>
                </c:pt>
                <c:pt idx="369">
                  <c:v>0.77896990740740746</c:v>
                </c:pt>
                <c:pt idx="370">
                  <c:v>0.77896990740740746</c:v>
                </c:pt>
                <c:pt idx="371">
                  <c:v>0.7789814814814815</c:v>
                </c:pt>
                <c:pt idx="372">
                  <c:v>0.7789814814814815</c:v>
                </c:pt>
                <c:pt idx="373">
                  <c:v>0.77899305555555554</c:v>
                </c:pt>
                <c:pt idx="374">
                  <c:v>0.77900462962962957</c:v>
                </c:pt>
                <c:pt idx="375">
                  <c:v>0.77900462962962957</c:v>
                </c:pt>
                <c:pt idx="376">
                  <c:v>0.77901620370370372</c:v>
                </c:pt>
                <c:pt idx="377">
                  <c:v>0.77901620370370372</c:v>
                </c:pt>
                <c:pt idx="378">
                  <c:v>0.77902777777777776</c:v>
                </c:pt>
                <c:pt idx="379">
                  <c:v>0.77902777777777776</c:v>
                </c:pt>
                <c:pt idx="380">
                  <c:v>0.7790393518518518</c:v>
                </c:pt>
                <c:pt idx="381">
                  <c:v>0.7790393518518518</c:v>
                </c:pt>
                <c:pt idx="382">
                  <c:v>0.77905092592592595</c:v>
                </c:pt>
                <c:pt idx="383">
                  <c:v>0.77905092592592595</c:v>
                </c:pt>
                <c:pt idx="384">
                  <c:v>0.77906249999999999</c:v>
                </c:pt>
                <c:pt idx="385">
                  <c:v>0.77906249999999999</c:v>
                </c:pt>
                <c:pt idx="386">
                  <c:v>0.77907407407407403</c:v>
                </c:pt>
                <c:pt idx="387">
                  <c:v>0.77907407407407403</c:v>
                </c:pt>
                <c:pt idx="388">
                  <c:v>0.77908564814814818</c:v>
                </c:pt>
                <c:pt idx="389">
                  <c:v>0.77909722222222222</c:v>
                </c:pt>
                <c:pt idx="390">
                  <c:v>0.77909722222222222</c:v>
                </c:pt>
                <c:pt idx="391">
                  <c:v>0.77910879629629626</c:v>
                </c:pt>
                <c:pt idx="392">
                  <c:v>0.77910879629629626</c:v>
                </c:pt>
                <c:pt idx="393">
                  <c:v>0.77912037037037041</c:v>
                </c:pt>
                <c:pt idx="394">
                  <c:v>0.77912037037037041</c:v>
                </c:pt>
                <c:pt idx="395">
                  <c:v>0.77913194444444445</c:v>
                </c:pt>
                <c:pt idx="396">
                  <c:v>0.77913194444444445</c:v>
                </c:pt>
                <c:pt idx="397">
                  <c:v>0.77914351851851849</c:v>
                </c:pt>
                <c:pt idx="398">
                  <c:v>0.77914351851851849</c:v>
                </c:pt>
                <c:pt idx="399">
                  <c:v>0.77915509259259264</c:v>
                </c:pt>
                <c:pt idx="400">
                  <c:v>0.77916666666666667</c:v>
                </c:pt>
                <c:pt idx="401">
                  <c:v>0.77916666666666667</c:v>
                </c:pt>
                <c:pt idx="402">
                  <c:v>0.77917824074074071</c:v>
                </c:pt>
                <c:pt idx="403">
                  <c:v>0.77917824074074071</c:v>
                </c:pt>
                <c:pt idx="404">
                  <c:v>0.77918981481481486</c:v>
                </c:pt>
                <c:pt idx="405">
                  <c:v>0.77918981481481486</c:v>
                </c:pt>
                <c:pt idx="406">
                  <c:v>0.7792013888888889</c:v>
                </c:pt>
                <c:pt idx="407">
                  <c:v>0.7792013888888889</c:v>
                </c:pt>
                <c:pt idx="408">
                  <c:v>0.77921296296296294</c:v>
                </c:pt>
                <c:pt idx="409">
                  <c:v>0.77921296296296294</c:v>
                </c:pt>
                <c:pt idx="410">
                  <c:v>0.77922453703703709</c:v>
                </c:pt>
                <c:pt idx="411">
                  <c:v>0.77922453703703709</c:v>
                </c:pt>
                <c:pt idx="412">
                  <c:v>0.77923611111111113</c:v>
                </c:pt>
                <c:pt idx="413">
                  <c:v>0.77923611111111113</c:v>
                </c:pt>
                <c:pt idx="414">
                  <c:v>0.77924768518518517</c:v>
                </c:pt>
                <c:pt idx="415">
                  <c:v>0.77924768518518517</c:v>
                </c:pt>
                <c:pt idx="416">
                  <c:v>0.77925925925925921</c:v>
                </c:pt>
                <c:pt idx="417">
                  <c:v>0.77927083333333336</c:v>
                </c:pt>
                <c:pt idx="418">
                  <c:v>0.77927083333333336</c:v>
                </c:pt>
                <c:pt idx="419">
                  <c:v>0.7792824074074074</c:v>
                </c:pt>
                <c:pt idx="420">
                  <c:v>0.7792824074074074</c:v>
                </c:pt>
                <c:pt idx="421">
                  <c:v>0.77929398148148143</c:v>
                </c:pt>
                <c:pt idx="422">
                  <c:v>0.77929398148148143</c:v>
                </c:pt>
                <c:pt idx="423">
                  <c:v>0.77930555555555558</c:v>
                </c:pt>
                <c:pt idx="424">
                  <c:v>0.77930555555555558</c:v>
                </c:pt>
                <c:pt idx="425">
                  <c:v>0.77931712962962962</c:v>
                </c:pt>
                <c:pt idx="426">
                  <c:v>0.77931712962962962</c:v>
                </c:pt>
                <c:pt idx="427">
                  <c:v>0.77932870370370366</c:v>
                </c:pt>
                <c:pt idx="428">
                  <c:v>0.77932870370370366</c:v>
                </c:pt>
                <c:pt idx="429">
                  <c:v>0.77934027777777781</c:v>
                </c:pt>
                <c:pt idx="430">
                  <c:v>0.77935185185185185</c:v>
                </c:pt>
                <c:pt idx="431">
                  <c:v>0.77935185185185185</c:v>
                </c:pt>
                <c:pt idx="432">
                  <c:v>0.77936342592592589</c:v>
                </c:pt>
                <c:pt idx="433">
                  <c:v>0.77936342592592589</c:v>
                </c:pt>
                <c:pt idx="434">
                  <c:v>0.77937500000000004</c:v>
                </c:pt>
                <c:pt idx="435">
                  <c:v>0.77937500000000004</c:v>
                </c:pt>
                <c:pt idx="436">
                  <c:v>0.77938657407407408</c:v>
                </c:pt>
                <c:pt idx="437">
                  <c:v>0.77938657407407408</c:v>
                </c:pt>
                <c:pt idx="438">
                  <c:v>0.77939814814814812</c:v>
                </c:pt>
                <c:pt idx="439">
                  <c:v>0.77939814814814812</c:v>
                </c:pt>
                <c:pt idx="440">
                  <c:v>0.77940972222222227</c:v>
                </c:pt>
                <c:pt idx="441">
                  <c:v>0.77940972222222227</c:v>
                </c:pt>
                <c:pt idx="442">
                  <c:v>0.77942129629629631</c:v>
                </c:pt>
                <c:pt idx="443">
                  <c:v>0.77943287037037035</c:v>
                </c:pt>
                <c:pt idx="444">
                  <c:v>0.77943287037037035</c:v>
                </c:pt>
                <c:pt idx="445">
                  <c:v>0.7794444444444445</c:v>
                </c:pt>
                <c:pt idx="446">
                  <c:v>0.7794444444444445</c:v>
                </c:pt>
                <c:pt idx="447">
                  <c:v>0.77945601851851853</c:v>
                </c:pt>
                <c:pt idx="448">
                  <c:v>0.77945601851851853</c:v>
                </c:pt>
                <c:pt idx="449">
                  <c:v>0.77946759259259257</c:v>
                </c:pt>
                <c:pt idx="450">
                  <c:v>0.77947916666666661</c:v>
                </c:pt>
                <c:pt idx="451">
                  <c:v>0.77947916666666661</c:v>
                </c:pt>
                <c:pt idx="452">
                  <c:v>0.77949074074074076</c:v>
                </c:pt>
                <c:pt idx="453">
                  <c:v>0.77949074074074076</c:v>
                </c:pt>
                <c:pt idx="454">
                  <c:v>0.7795023148148148</c:v>
                </c:pt>
                <c:pt idx="455">
                  <c:v>0.7795023148148148</c:v>
                </c:pt>
                <c:pt idx="456">
                  <c:v>0.77951388888888884</c:v>
                </c:pt>
                <c:pt idx="457">
                  <c:v>0.77951388888888884</c:v>
                </c:pt>
                <c:pt idx="458">
                  <c:v>0.77952546296296299</c:v>
                </c:pt>
                <c:pt idx="459">
                  <c:v>0.77952546296296299</c:v>
                </c:pt>
                <c:pt idx="460">
                  <c:v>0.77953703703703703</c:v>
                </c:pt>
                <c:pt idx="461">
                  <c:v>0.77953703703703703</c:v>
                </c:pt>
                <c:pt idx="462">
                  <c:v>0.77954861111111107</c:v>
                </c:pt>
                <c:pt idx="463">
                  <c:v>0.77954861111111107</c:v>
                </c:pt>
                <c:pt idx="464">
                  <c:v>0.77956018518518522</c:v>
                </c:pt>
                <c:pt idx="465">
                  <c:v>0.77957175925925926</c:v>
                </c:pt>
                <c:pt idx="466">
                  <c:v>0.77957175925925926</c:v>
                </c:pt>
                <c:pt idx="467">
                  <c:v>0.77958333333333329</c:v>
                </c:pt>
                <c:pt idx="468">
                  <c:v>0.77958333333333329</c:v>
                </c:pt>
                <c:pt idx="469">
                  <c:v>0.77959490740740744</c:v>
                </c:pt>
                <c:pt idx="470">
                  <c:v>0.77959490740740744</c:v>
                </c:pt>
                <c:pt idx="471">
                  <c:v>0.77960648148148148</c:v>
                </c:pt>
                <c:pt idx="472">
                  <c:v>0.77960648148148148</c:v>
                </c:pt>
                <c:pt idx="473">
                  <c:v>0.77961805555555552</c:v>
                </c:pt>
                <c:pt idx="474">
                  <c:v>0.77961805555555552</c:v>
                </c:pt>
                <c:pt idx="475">
                  <c:v>0.77962962962962967</c:v>
                </c:pt>
                <c:pt idx="476">
                  <c:v>0.77962962962962967</c:v>
                </c:pt>
                <c:pt idx="477">
                  <c:v>0.77964120370370371</c:v>
                </c:pt>
                <c:pt idx="478">
                  <c:v>0.77964120370370371</c:v>
                </c:pt>
                <c:pt idx="479">
                  <c:v>0.77965277777777775</c:v>
                </c:pt>
                <c:pt idx="480">
                  <c:v>0.77965277777777775</c:v>
                </c:pt>
                <c:pt idx="481">
                  <c:v>0.7796643518518519</c:v>
                </c:pt>
                <c:pt idx="482">
                  <c:v>0.7796643518518519</c:v>
                </c:pt>
                <c:pt idx="483">
                  <c:v>0.77967592592592594</c:v>
                </c:pt>
                <c:pt idx="484">
                  <c:v>0.77968749999999998</c:v>
                </c:pt>
                <c:pt idx="485">
                  <c:v>0.77968749999999998</c:v>
                </c:pt>
                <c:pt idx="486">
                  <c:v>0.77969907407407413</c:v>
                </c:pt>
                <c:pt idx="487">
                  <c:v>0.77969907407407413</c:v>
                </c:pt>
                <c:pt idx="488">
                  <c:v>0.77971064814814817</c:v>
                </c:pt>
                <c:pt idx="489">
                  <c:v>0.77971064814814817</c:v>
                </c:pt>
                <c:pt idx="490">
                  <c:v>0.77972222222222221</c:v>
                </c:pt>
                <c:pt idx="491">
                  <c:v>0.77972222222222221</c:v>
                </c:pt>
                <c:pt idx="492">
                  <c:v>0.77973379629629624</c:v>
                </c:pt>
                <c:pt idx="493">
                  <c:v>0.77973379629629624</c:v>
                </c:pt>
                <c:pt idx="494">
                  <c:v>0.77974537037037039</c:v>
                </c:pt>
                <c:pt idx="495">
                  <c:v>0.77974537037037039</c:v>
                </c:pt>
                <c:pt idx="496">
                  <c:v>0.77975694444444443</c:v>
                </c:pt>
                <c:pt idx="497">
                  <c:v>0.77975694444444443</c:v>
                </c:pt>
                <c:pt idx="498">
                  <c:v>0.77976851851851847</c:v>
                </c:pt>
                <c:pt idx="499">
                  <c:v>0.77976851851851847</c:v>
                </c:pt>
                <c:pt idx="500">
                  <c:v>0.77978009259259262</c:v>
                </c:pt>
                <c:pt idx="501">
                  <c:v>0.77979166666666666</c:v>
                </c:pt>
                <c:pt idx="502">
                  <c:v>0.77979166666666666</c:v>
                </c:pt>
                <c:pt idx="503">
                  <c:v>0.7798032407407407</c:v>
                </c:pt>
                <c:pt idx="504">
                  <c:v>0.7798032407407407</c:v>
                </c:pt>
                <c:pt idx="505">
                  <c:v>0.77981481481481485</c:v>
                </c:pt>
                <c:pt idx="506">
                  <c:v>0.77981481481481485</c:v>
                </c:pt>
                <c:pt idx="507">
                  <c:v>0.77982638888888889</c:v>
                </c:pt>
                <c:pt idx="508">
                  <c:v>0.77982638888888889</c:v>
                </c:pt>
                <c:pt idx="509">
                  <c:v>0.77983796296296293</c:v>
                </c:pt>
                <c:pt idx="510">
                  <c:v>0.77983796296296293</c:v>
                </c:pt>
                <c:pt idx="511">
                  <c:v>0.77984953703703708</c:v>
                </c:pt>
                <c:pt idx="512">
                  <c:v>0.77984953703703708</c:v>
                </c:pt>
                <c:pt idx="513">
                  <c:v>0.77986111111111112</c:v>
                </c:pt>
                <c:pt idx="514">
                  <c:v>0.77986111111111112</c:v>
                </c:pt>
                <c:pt idx="515">
                  <c:v>0.77987268518518515</c:v>
                </c:pt>
                <c:pt idx="516">
                  <c:v>0.77987268518518515</c:v>
                </c:pt>
                <c:pt idx="517">
                  <c:v>0.7798842592592593</c:v>
                </c:pt>
                <c:pt idx="518">
                  <c:v>0.7798842592592593</c:v>
                </c:pt>
                <c:pt idx="519">
                  <c:v>0.77989583333333334</c:v>
                </c:pt>
                <c:pt idx="520">
                  <c:v>0.77990740740740738</c:v>
                </c:pt>
                <c:pt idx="521">
                  <c:v>0.77990740740740738</c:v>
                </c:pt>
                <c:pt idx="522">
                  <c:v>0.77991898148148153</c:v>
                </c:pt>
                <c:pt idx="523">
                  <c:v>0.77991898148148153</c:v>
                </c:pt>
                <c:pt idx="524">
                  <c:v>0.77993055555555557</c:v>
                </c:pt>
                <c:pt idx="525">
                  <c:v>0.77993055555555557</c:v>
                </c:pt>
                <c:pt idx="526">
                  <c:v>0.77994212962962961</c:v>
                </c:pt>
                <c:pt idx="527">
                  <c:v>0.77994212962962961</c:v>
                </c:pt>
                <c:pt idx="528">
                  <c:v>0.77995370370370365</c:v>
                </c:pt>
                <c:pt idx="529">
                  <c:v>0.77995370370370365</c:v>
                </c:pt>
                <c:pt idx="530">
                  <c:v>0.7799652777777778</c:v>
                </c:pt>
                <c:pt idx="531">
                  <c:v>0.7799652777777778</c:v>
                </c:pt>
                <c:pt idx="532">
                  <c:v>0.77997685185185184</c:v>
                </c:pt>
                <c:pt idx="533">
                  <c:v>0.77997685185185184</c:v>
                </c:pt>
                <c:pt idx="534">
                  <c:v>0.77998842592592588</c:v>
                </c:pt>
                <c:pt idx="535">
                  <c:v>0.77998842592592588</c:v>
                </c:pt>
                <c:pt idx="536">
                  <c:v>0.78</c:v>
                </c:pt>
                <c:pt idx="537">
                  <c:v>0.78001157407407407</c:v>
                </c:pt>
                <c:pt idx="538">
                  <c:v>0.78001157407407407</c:v>
                </c:pt>
                <c:pt idx="539">
                  <c:v>0.7800231481481481</c:v>
                </c:pt>
                <c:pt idx="540">
                  <c:v>0.7800231481481481</c:v>
                </c:pt>
                <c:pt idx="541">
                  <c:v>0.78003472222222225</c:v>
                </c:pt>
                <c:pt idx="542">
                  <c:v>0.78003472222222225</c:v>
                </c:pt>
                <c:pt idx="543">
                  <c:v>0.78004629629629629</c:v>
                </c:pt>
                <c:pt idx="544">
                  <c:v>0.78004629629629629</c:v>
                </c:pt>
                <c:pt idx="545">
                  <c:v>0.78005787037037033</c:v>
                </c:pt>
                <c:pt idx="546">
                  <c:v>0.78006944444444448</c:v>
                </c:pt>
                <c:pt idx="547">
                  <c:v>0.78006944444444448</c:v>
                </c:pt>
                <c:pt idx="548">
                  <c:v>0.78008101851851852</c:v>
                </c:pt>
                <c:pt idx="549">
                  <c:v>0.78008101851851852</c:v>
                </c:pt>
                <c:pt idx="550">
                  <c:v>0.78009259259259256</c:v>
                </c:pt>
                <c:pt idx="551">
                  <c:v>0.78009259259259256</c:v>
                </c:pt>
                <c:pt idx="552">
                  <c:v>0.78010416666666671</c:v>
                </c:pt>
                <c:pt idx="553">
                  <c:v>0.78010416666666671</c:v>
                </c:pt>
                <c:pt idx="554">
                  <c:v>0.78011574074074075</c:v>
                </c:pt>
                <c:pt idx="555">
                  <c:v>0.78011574074074075</c:v>
                </c:pt>
                <c:pt idx="556">
                  <c:v>0.78012731481481479</c:v>
                </c:pt>
                <c:pt idx="557">
                  <c:v>0.78012731481481479</c:v>
                </c:pt>
                <c:pt idx="558">
                  <c:v>0.78013888888888894</c:v>
                </c:pt>
                <c:pt idx="559">
                  <c:v>0.78013888888888894</c:v>
                </c:pt>
                <c:pt idx="560">
                  <c:v>0.78015046296296298</c:v>
                </c:pt>
                <c:pt idx="561">
                  <c:v>0.78015046296296298</c:v>
                </c:pt>
                <c:pt idx="562">
                  <c:v>0.78016203703703701</c:v>
                </c:pt>
                <c:pt idx="563">
                  <c:v>0.78016203703703701</c:v>
                </c:pt>
                <c:pt idx="564">
                  <c:v>0.78017361111111116</c:v>
                </c:pt>
                <c:pt idx="565">
                  <c:v>0.78017361111111116</c:v>
                </c:pt>
                <c:pt idx="566">
                  <c:v>0.7801851851851852</c:v>
                </c:pt>
                <c:pt idx="567">
                  <c:v>0.78019675925925924</c:v>
                </c:pt>
                <c:pt idx="568">
                  <c:v>0.78019675925925924</c:v>
                </c:pt>
                <c:pt idx="569">
                  <c:v>0.78020833333333328</c:v>
                </c:pt>
                <c:pt idx="570">
                  <c:v>0.78020833333333328</c:v>
                </c:pt>
                <c:pt idx="571">
                  <c:v>0.78021990740740743</c:v>
                </c:pt>
                <c:pt idx="572">
                  <c:v>0.78021990740740743</c:v>
                </c:pt>
                <c:pt idx="573">
                  <c:v>0.78023148148148147</c:v>
                </c:pt>
                <c:pt idx="574">
                  <c:v>0.78023148148148147</c:v>
                </c:pt>
                <c:pt idx="575">
                  <c:v>0.78024305555555551</c:v>
                </c:pt>
                <c:pt idx="576">
                  <c:v>0.78024305555555551</c:v>
                </c:pt>
                <c:pt idx="577">
                  <c:v>0.78025462962962966</c:v>
                </c:pt>
                <c:pt idx="578">
                  <c:v>0.78025462962962966</c:v>
                </c:pt>
                <c:pt idx="579">
                  <c:v>0.7802662037037037</c:v>
                </c:pt>
                <c:pt idx="580">
                  <c:v>0.7802662037037037</c:v>
                </c:pt>
                <c:pt idx="581">
                  <c:v>0.78027777777777774</c:v>
                </c:pt>
                <c:pt idx="582">
                  <c:v>0.78027777777777774</c:v>
                </c:pt>
                <c:pt idx="583">
                  <c:v>0.78028935185185189</c:v>
                </c:pt>
                <c:pt idx="584">
                  <c:v>0.78030092592592593</c:v>
                </c:pt>
                <c:pt idx="585">
                  <c:v>0.78030092592592593</c:v>
                </c:pt>
                <c:pt idx="586">
                  <c:v>0.78031249999999996</c:v>
                </c:pt>
                <c:pt idx="587">
                  <c:v>0.78031249999999996</c:v>
                </c:pt>
                <c:pt idx="588">
                  <c:v>0.78032407407407411</c:v>
                </c:pt>
                <c:pt idx="589">
                  <c:v>0.78032407407407411</c:v>
                </c:pt>
                <c:pt idx="590">
                  <c:v>0.78033564814814815</c:v>
                </c:pt>
                <c:pt idx="591">
                  <c:v>0.78033564814814815</c:v>
                </c:pt>
                <c:pt idx="592">
                  <c:v>0.78034722222222219</c:v>
                </c:pt>
                <c:pt idx="593">
                  <c:v>0.78034722222222219</c:v>
                </c:pt>
                <c:pt idx="594">
                  <c:v>0.78035879629629634</c:v>
                </c:pt>
                <c:pt idx="595">
                  <c:v>0.78035879629629634</c:v>
                </c:pt>
                <c:pt idx="596">
                  <c:v>0.78037037037037038</c:v>
                </c:pt>
                <c:pt idx="597">
                  <c:v>0.78037037037037038</c:v>
                </c:pt>
                <c:pt idx="598">
                  <c:v>0.78038194444444442</c:v>
                </c:pt>
                <c:pt idx="599">
                  <c:v>0.78039351851851857</c:v>
                </c:pt>
                <c:pt idx="600">
                  <c:v>0.78039351851851857</c:v>
                </c:pt>
                <c:pt idx="601">
                  <c:v>0.78040509259259261</c:v>
                </c:pt>
                <c:pt idx="602">
                  <c:v>0.78040509259259261</c:v>
                </c:pt>
                <c:pt idx="603">
                  <c:v>0.78041666666666665</c:v>
                </c:pt>
                <c:pt idx="604">
                  <c:v>0.78041666666666665</c:v>
                </c:pt>
                <c:pt idx="605">
                  <c:v>0.78042824074074069</c:v>
                </c:pt>
                <c:pt idx="606">
                  <c:v>0.78042824074074069</c:v>
                </c:pt>
                <c:pt idx="607">
                  <c:v>0.78043981481481484</c:v>
                </c:pt>
                <c:pt idx="608">
                  <c:v>0.78043981481481484</c:v>
                </c:pt>
                <c:pt idx="609">
                  <c:v>0.78045138888888888</c:v>
                </c:pt>
                <c:pt idx="610">
                  <c:v>0.78045138888888888</c:v>
                </c:pt>
                <c:pt idx="611">
                  <c:v>0.78046296296296291</c:v>
                </c:pt>
                <c:pt idx="612">
                  <c:v>0.78046296296296291</c:v>
                </c:pt>
                <c:pt idx="613">
                  <c:v>0.78047453703703706</c:v>
                </c:pt>
                <c:pt idx="614">
                  <c:v>0.78047453703703706</c:v>
                </c:pt>
                <c:pt idx="615">
                  <c:v>0.7804861111111111</c:v>
                </c:pt>
                <c:pt idx="616">
                  <c:v>0.7804861111111111</c:v>
                </c:pt>
                <c:pt idx="617">
                  <c:v>0.78049768518518514</c:v>
                </c:pt>
                <c:pt idx="618">
                  <c:v>0.78049768518518514</c:v>
                </c:pt>
                <c:pt idx="619">
                  <c:v>0.78050925925925929</c:v>
                </c:pt>
                <c:pt idx="620">
                  <c:v>0.78052083333333333</c:v>
                </c:pt>
                <c:pt idx="621">
                  <c:v>0.78052083333333333</c:v>
                </c:pt>
                <c:pt idx="622">
                  <c:v>0.78053240740740737</c:v>
                </c:pt>
                <c:pt idx="623">
                  <c:v>0.78053240740740737</c:v>
                </c:pt>
                <c:pt idx="624">
                  <c:v>0.78054398148148152</c:v>
                </c:pt>
                <c:pt idx="625">
                  <c:v>0.78054398148148152</c:v>
                </c:pt>
                <c:pt idx="626">
                  <c:v>0.78055555555555556</c:v>
                </c:pt>
                <c:pt idx="627">
                  <c:v>0.78055555555555556</c:v>
                </c:pt>
                <c:pt idx="628">
                  <c:v>0.7805671296296296</c:v>
                </c:pt>
                <c:pt idx="629">
                  <c:v>0.7805671296296296</c:v>
                </c:pt>
                <c:pt idx="630">
                  <c:v>0.78057870370370375</c:v>
                </c:pt>
                <c:pt idx="631">
                  <c:v>0.78057870370370375</c:v>
                </c:pt>
                <c:pt idx="632">
                  <c:v>0.78059027777777779</c:v>
                </c:pt>
                <c:pt idx="633">
                  <c:v>0.78059027777777779</c:v>
                </c:pt>
                <c:pt idx="634">
                  <c:v>0.78060185185185182</c:v>
                </c:pt>
                <c:pt idx="635">
                  <c:v>0.78060185185185182</c:v>
                </c:pt>
                <c:pt idx="636">
                  <c:v>0.78061342592592597</c:v>
                </c:pt>
                <c:pt idx="637">
                  <c:v>0.78061342592592597</c:v>
                </c:pt>
                <c:pt idx="638">
                  <c:v>0.78062500000000001</c:v>
                </c:pt>
                <c:pt idx="639">
                  <c:v>0.78063657407407405</c:v>
                </c:pt>
                <c:pt idx="640">
                  <c:v>0.78063657407407405</c:v>
                </c:pt>
                <c:pt idx="641">
                  <c:v>0.7806481481481482</c:v>
                </c:pt>
                <c:pt idx="642">
                  <c:v>0.7806481481481482</c:v>
                </c:pt>
                <c:pt idx="643">
                  <c:v>0.78065972222222224</c:v>
                </c:pt>
                <c:pt idx="644">
                  <c:v>0.78065972222222224</c:v>
                </c:pt>
                <c:pt idx="645">
                  <c:v>0.78067129629629628</c:v>
                </c:pt>
                <c:pt idx="646">
                  <c:v>0.78067129629629628</c:v>
                </c:pt>
                <c:pt idx="647">
                  <c:v>0.78068287037037032</c:v>
                </c:pt>
                <c:pt idx="648">
                  <c:v>0.78068287037037032</c:v>
                </c:pt>
                <c:pt idx="649">
                  <c:v>0.78069444444444447</c:v>
                </c:pt>
                <c:pt idx="650">
                  <c:v>0.78069444444444447</c:v>
                </c:pt>
                <c:pt idx="651">
                  <c:v>0.78070601851851851</c:v>
                </c:pt>
                <c:pt idx="652">
                  <c:v>0.78070601851851851</c:v>
                </c:pt>
                <c:pt idx="653">
                  <c:v>0.78071759259259255</c:v>
                </c:pt>
                <c:pt idx="654">
                  <c:v>0.78071759259259255</c:v>
                </c:pt>
                <c:pt idx="655">
                  <c:v>0.7807291666666667</c:v>
                </c:pt>
                <c:pt idx="656">
                  <c:v>0.7807291666666667</c:v>
                </c:pt>
                <c:pt idx="657">
                  <c:v>0.78074074074074074</c:v>
                </c:pt>
                <c:pt idx="658">
                  <c:v>0.78075231481481477</c:v>
                </c:pt>
                <c:pt idx="659">
                  <c:v>0.78075231481481477</c:v>
                </c:pt>
                <c:pt idx="660">
                  <c:v>0.78076388888888892</c:v>
                </c:pt>
                <c:pt idx="661">
                  <c:v>0.78076388888888892</c:v>
                </c:pt>
                <c:pt idx="662">
                  <c:v>0.78077546296296296</c:v>
                </c:pt>
                <c:pt idx="663">
                  <c:v>0.78077546296296296</c:v>
                </c:pt>
                <c:pt idx="664">
                  <c:v>0.780787037037037</c:v>
                </c:pt>
                <c:pt idx="665">
                  <c:v>0.780787037037037</c:v>
                </c:pt>
                <c:pt idx="666">
                  <c:v>0.78079861111111115</c:v>
                </c:pt>
                <c:pt idx="667">
                  <c:v>0.78079861111111115</c:v>
                </c:pt>
                <c:pt idx="668">
                  <c:v>0.78081018518518519</c:v>
                </c:pt>
                <c:pt idx="669">
                  <c:v>0.78081018518518519</c:v>
                </c:pt>
                <c:pt idx="670">
                  <c:v>0.78082175925925923</c:v>
                </c:pt>
                <c:pt idx="671">
                  <c:v>0.78082175925925923</c:v>
                </c:pt>
                <c:pt idx="672">
                  <c:v>0.78083333333333338</c:v>
                </c:pt>
                <c:pt idx="673">
                  <c:v>0.78083333333333338</c:v>
                </c:pt>
                <c:pt idx="674">
                  <c:v>0.78084490740740742</c:v>
                </c:pt>
                <c:pt idx="675">
                  <c:v>0.78084490740740742</c:v>
                </c:pt>
                <c:pt idx="676">
                  <c:v>0.78085648148148146</c:v>
                </c:pt>
                <c:pt idx="677">
                  <c:v>0.78085648148148146</c:v>
                </c:pt>
                <c:pt idx="678">
                  <c:v>0.78086805555555561</c:v>
                </c:pt>
                <c:pt idx="679">
                  <c:v>0.78087962962962965</c:v>
                </c:pt>
                <c:pt idx="680">
                  <c:v>0.78087962962962965</c:v>
                </c:pt>
                <c:pt idx="681">
                  <c:v>0.78089120370370368</c:v>
                </c:pt>
                <c:pt idx="682">
                  <c:v>0.78089120370370368</c:v>
                </c:pt>
                <c:pt idx="683">
                  <c:v>0.78090277777777772</c:v>
                </c:pt>
                <c:pt idx="684">
                  <c:v>0.78090277777777772</c:v>
                </c:pt>
                <c:pt idx="685">
                  <c:v>0.78091435185185187</c:v>
                </c:pt>
                <c:pt idx="686">
                  <c:v>0.78091435185185187</c:v>
                </c:pt>
                <c:pt idx="687">
                  <c:v>0.78092592592592591</c:v>
                </c:pt>
                <c:pt idx="688">
                  <c:v>0.78092592592592591</c:v>
                </c:pt>
                <c:pt idx="689">
                  <c:v>0.78093749999999995</c:v>
                </c:pt>
                <c:pt idx="690">
                  <c:v>0.78093749999999995</c:v>
                </c:pt>
                <c:pt idx="691">
                  <c:v>0.7809490740740741</c:v>
                </c:pt>
                <c:pt idx="692">
                  <c:v>0.7809490740740741</c:v>
                </c:pt>
                <c:pt idx="693">
                  <c:v>0.78096064814814814</c:v>
                </c:pt>
                <c:pt idx="694">
                  <c:v>0.78096064814814814</c:v>
                </c:pt>
                <c:pt idx="695">
                  <c:v>0.78097222222222218</c:v>
                </c:pt>
                <c:pt idx="696">
                  <c:v>0.78098379629629633</c:v>
                </c:pt>
                <c:pt idx="697">
                  <c:v>0.78098379629629633</c:v>
                </c:pt>
                <c:pt idx="698">
                  <c:v>0.78099537037037037</c:v>
                </c:pt>
                <c:pt idx="699">
                  <c:v>0.78099537037037037</c:v>
                </c:pt>
                <c:pt idx="700">
                  <c:v>0.78100694444444441</c:v>
                </c:pt>
                <c:pt idx="701">
                  <c:v>0.78100694444444441</c:v>
                </c:pt>
                <c:pt idx="702">
                  <c:v>0.78101851851851856</c:v>
                </c:pt>
                <c:pt idx="703">
                  <c:v>0.78101851851851856</c:v>
                </c:pt>
                <c:pt idx="704">
                  <c:v>0.7810300925925926</c:v>
                </c:pt>
                <c:pt idx="705">
                  <c:v>0.7810300925925926</c:v>
                </c:pt>
                <c:pt idx="706">
                  <c:v>0.78104166666666663</c:v>
                </c:pt>
                <c:pt idx="707">
                  <c:v>0.78104166666666663</c:v>
                </c:pt>
                <c:pt idx="708">
                  <c:v>0.78105324074074078</c:v>
                </c:pt>
                <c:pt idx="709">
                  <c:v>0.78105324074074078</c:v>
                </c:pt>
                <c:pt idx="710">
                  <c:v>0.78106481481481482</c:v>
                </c:pt>
                <c:pt idx="711">
                  <c:v>0.78107638888888886</c:v>
                </c:pt>
                <c:pt idx="712">
                  <c:v>0.78107638888888886</c:v>
                </c:pt>
                <c:pt idx="713">
                  <c:v>0.78108796296296301</c:v>
                </c:pt>
                <c:pt idx="714">
                  <c:v>0.78108796296296301</c:v>
                </c:pt>
                <c:pt idx="715">
                  <c:v>0.78109953703703705</c:v>
                </c:pt>
                <c:pt idx="716">
                  <c:v>0.78109953703703705</c:v>
                </c:pt>
                <c:pt idx="717">
                  <c:v>0.78111111111111109</c:v>
                </c:pt>
                <c:pt idx="718">
                  <c:v>0.78111111111111109</c:v>
                </c:pt>
                <c:pt idx="719">
                  <c:v>0.78112268518518524</c:v>
                </c:pt>
                <c:pt idx="720">
                  <c:v>0.78112268518518524</c:v>
                </c:pt>
                <c:pt idx="721">
                  <c:v>0.78113425925925928</c:v>
                </c:pt>
                <c:pt idx="722">
                  <c:v>0.78113425925925928</c:v>
                </c:pt>
                <c:pt idx="723">
                  <c:v>0.78114583333333332</c:v>
                </c:pt>
                <c:pt idx="724">
                  <c:v>0.78114583333333332</c:v>
                </c:pt>
                <c:pt idx="725">
                  <c:v>0.78115740740740736</c:v>
                </c:pt>
                <c:pt idx="726">
                  <c:v>0.78115740740740736</c:v>
                </c:pt>
                <c:pt idx="727">
                  <c:v>0.78116898148148151</c:v>
                </c:pt>
                <c:pt idx="728">
                  <c:v>0.78118055555555554</c:v>
                </c:pt>
                <c:pt idx="729">
                  <c:v>0.78118055555555554</c:v>
                </c:pt>
                <c:pt idx="730">
                  <c:v>0.78119212962962958</c:v>
                </c:pt>
                <c:pt idx="731">
                  <c:v>0.78119212962962958</c:v>
                </c:pt>
                <c:pt idx="732">
                  <c:v>0.78120370370370373</c:v>
                </c:pt>
                <c:pt idx="733">
                  <c:v>0.78120370370370373</c:v>
                </c:pt>
                <c:pt idx="734">
                  <c:v>0.78121527777777777</c:v>
                </c:pt>
                <c:pt idx="735">
                  <c:v>0.78121527777777777</c:v>
                </c:pt>
                <c:pt idx="736">
                  <c:v>0.78122685185185181</c:v>
                </c:pt>
                <c:pt idx="737">
                  <c:v>0.78122685185185181</c:v>
                </c:pt>
                <c:pt idx="738">
                  <c:v>0.78123842592592596</c:v>
                </c:pt>
                <c:pt idx="739">
                  <c:v>0.78123842592592596</c:v>
                </c:pt>
                <c:pt idx="740">
                  <c:v>0.78125</c:v>
                </c:pt>
                <c:pt idx="741">
                  <c:v>0.78125</c:v>
                </c:pt>
                <c:pt idx="742">
                  <c:v>0.78126157407407404</c:v>
                </c:pt>
                <c:pt idx="743">
                  <c:v>0.78126157407407404</c:v>
                </c:pt>
                <c:pt idx="744">
                  <c:v>0.78127314814814819</c:v>
                </c:pt>
                <c:pt idx="745">
                  <c:v>0.78127314814814819</c:v>
                </c:pt>
                <c:pt idx="746">
                  <c:v>0.78128472222222223</c:v>
                </c:pt>
                <c:pt idx="747">
                  <c:v>0.78129629629629627</c:v>
                </c:pt>
                <c:pt idx="748">
                  <c:v>0.78129629629629627</c:v>
                </c:pt>
                <c:pt idx="749">
                  <c:v>0.78130787037037042</c:v>
                </c:pt>
                <c:pt idx="750">
                  <c:v>0.78130787037037042</c:v>
                </c:pt>
                <c:pt idx="751">
                  <c:v>0.78131944444444446</c:v>
                </c:pt>
                <c:pt idx="752">
                  <c:v>0.78131944444444446</c:v>
                </c:pt>
                <c:pt idx="753">
                  <c:v>0.78133101851851849</c:v>
                </c:pt>
                <c:pt idx="754">
                  <c:v>0.78133101851851849</c:v>
                </c:pt>
                <c:pt idx="755">
                  <c:v>0.78134259259259264</c:v>
                </c:pt>
                <c:pt idx="756">
                  <c:v>0.78134259259259264</c:v>
                </c:pt>
                <c:pt idx="757">
                  <c:v>0.78135416666666668</c:v>
                </c:pt>
                <c:pt idx="758">
                  <c:v>0.78135416666666668</c:v>
                </c:pt>
                <c:pt idx="759">
                  <c:v>0.78136574074074072</c:v>
                </c:pt>
                <c:pt idx="760">
                  <c:v>0.78136574074074072</c:v>
                </c:pt>
                <c:pt idx="761">
                  <c:v>0.78137731481481476</c:v>
                </c:pt>
                <c:pt idx="762">
                  <c:v>0.78137731481481476</c:v>
                </c:pt>
                <c:pt idx="763">
                  <c:v>0.78138888888888891</c:v>
                </c:pt>
                <c:pt idx="764">
                  <c:v>0.78138888888888891</c:v>
                </c:pt>
                <c:pt idx="765">
                  <c:v>0.78140046296296295</c:v>
                </c:pt>
                <c:pt idx="766">
                  <c:v>0.78140046296296295</c:v>
                </c:pt>
                <c:pt idx="767">
                  <c:v>0.78141203703703699</c:v>
                </c:pt>
                <c:pt idx="768">
                  <c:v>0.78142361111111114</c:v>
                </c:pt>
                <c:pt idx="769">
                  <c:v>0.78142361111111114</c:v>
                </c:pt>
                <c:pt idx="770">
                  <c:v>0.78143518518518518</c:v>
                </c:pt>
                <c:pt idx="771">
                  <c:v>0.78143518518518518</c:v>
                </c:pt>
                <c:pt idx="772">
                  <c:v>0.78144675925925922</c:v>
                </c:pt>
                <c:pt idx="773">
                  <c:v>0.78144675925925922</c:v>
                </c:pt>
                <c:pt idx="774">
                  <c:v>0.78145833333333337</c:v>
                </c:pt>
                <c:pt idx="775">
                  <c:v>0.78145833333333337</c:v>
                </c:pt>
                <c:pt idx="776">
                  <c:v>0.7814699074074074</c:v>
                </c:pt>
                <c:pt idx="777">
                  <c:v>0.7814699074074074</c:v>
                </c:pt>
                <c:pt idx="778">
                  <c:v>0.78148148148148144</c:v>
                </c:pt>
                <c:pt idx="779">
                  <c:v>0.78148148148148144</c:v>
                </c:pt>
                <c:pt idx="780">
                  <c:v>0.78149305555555559</c:v>
                </c:pt>
                <c:pt idx="781">
                  <c:v>0.78149305555555559</c:v>
                </c:pt>
                <c:pt idx="782">
                  <c:v>0.78150462962962963</c:v>
                </c:pt>
                <c:pt idx="783">
                  <c:v>0.78150462962962963</c:v>
                </c:pt>
                <c:pt idx="784">
                  <c:v>0.78151620370370367</c:v>
                </c:pt>
                <c:pt idx="785">
                  <c:v>0.78152777777777782</c:v>
                </c:pt>
                <c:pt idx="786">
                  <c:v>0.78152777777777782</c:v>
                </c:pt>
                <c:pt idx="787">
                  <c:v>0.78153935185185186</c:v>
                </c:pt>
                <c:pt idx="788">
                  <c:v>0.78153935185185186</c:v>
                </c:pt>
                <c:pt idx="789">
                  <c:v>0.7815509259259259</c:v>
                </c:pt>
                <c:pt idx="790">
                  <c:v>0.7815509259259259</c:v>
                </c:pt>
                <c:pt idx="791">
                  <c:v>0.78156250000000005</c:v>
                </c:pt>
                <c:pt idx="792">
                  <c:v>0.78156250000000005</c:v>
                </c:pt>
                <c:pt idx="793">
                  <c:v>0.78157407407407409</c:v>
                </c:pt>
                <c:pt idx="794">
                  <c:v>0.78157407407407409</c:v>
                </c:pt>
                <c:pt idx="795">
                  <c:v>0.78158564814814813</c:v>
                </c:pt>
                <c:pt idx="796">
                  <c:v>0.78158564814814813</c:v>
                </c:pt>
                <c:pt idx="797">
                  <c:v>0.78159722222222228</c:v>
                </c:pt>
                <c:pt idx="798">
                  <c:v>0.78159722222222228</c:v>
                </c:pt>
                <c:pt idx="799">
                  <c:v>0.78160879629629632</c:v>
                </c:pt>
                <c:pt idx="800">
                  <c:v>0.78160879629629632</c:v>
                </c:pt>
                <c:pt idx="801">
                  <c:v>0.78162037037037035</c:v>
                </c:pt>
                <c:pt idx="802">
                  <c:v>0.78163194444444439</c:v>
                </c:pt>
                <c:pt idx="803">
                  <c:v>0.78163194444444439</c:v>
                </c:pt>
                <c:pt idx="804">
                  <c:v>0.78164351851851854</c:v>
                </c:pt>
                <c:pt idx="805">
                  <c:v>0.78164351851851854</c:v>
                </c:pt>
                <c:pt idx="806">
                  <c:v>0.78165509259259258</c:v>
                </c:pt>
                <c:pt idx="807">
                  <c:v>0.78165509259259258</c:v>
                </c:pt>
                <c:pt idx="808">
                  <c:v>0.78166666666666662</c:v>
                </c:pt>
                <c:pt idx="809">
                  <c:v>0.78166666666666662</c:v>
                </c:pt>
                <c:pt idx="810">
                  <c:v>0.78167824074074077</c:v>
                </c:pt>
                <c:pt idx="811">
                  <c:v>0.78167824074074077</c:v>
                </c:pt>
                <c:pt idx="812">
                  <c:v>0.78168981481481481</c:v>
                </c:pt>
                <c:pt idx="813">
                  <c:v>0.78168981481481481</c:v>
                </c:pt>
                <c:pt idx="814">
                  <c:v>0.78170138888888885</c:v>
                </c:pt>
                <c:pt idx="815">
                  <c:v>0.78170138888888885</c:v>
                </c:pt>
                <c:pt idx="816">
                  <c:v>0.781712962962963</c:v>
                </c:pt>
                <c:pt idx="817">
                  <c:v>0.78172453703703704</c:v>
                </c:pt>
                <c:pt idx="818">
                  <c:v>0.78172453703703704</c:v>
                </c:pt>
                <c:pt idx="819">
                  <c:v>0.78173611111111108</c:v>
                </c:pt>
                <c:pt idx="820">
                  <c:v>0.78173611111111108</c:v>
                </c:pt>
                <c:pt idx="821">
                  <c:v>0.78174768518518523</c:v>
                </c:pt>
                <c:pt idx="822">
                  <c:v>0.78174768518518523</c:v>
                </c:pt>
                <c:pt idx="823">
                  <c:v>0.78175925925925926</c:v>
                </c:pt>
                <c:pt idx="824">
                  <c:v>0.78175925925925926</c:v>
                </c:pt>
                <c:pt idx="825">
                  <c:v>0.7817708333333333</c:v>
                </c:pt>
                <c:pt idx="826">
                  <c:v>0.7817708333333333</c:v>
                </c:pt>
                <c:pt idx="827">
                  <c:v>0.78178240740740745</c:v>
                </c:pt>
                <c:pt idx="828">
                  <c:v>0.78178240740740745</c:v>
                </c:pt>
                <c:pt idx="829">
                  <c:v>0.78179398148148149</c:v>
                </c:pt>
                <c:pt idx="830">
                  <c:v>0.78179398148148149</c:v>
                </c:pt>
                <c:pt idx="831">
                  <c:v>0.78180555555555553</c:v>
                </c:pt>
                <c:pt idx="832">
                  <c:v>0.78180555555555553</c:v>
                </c:pt>
                <c:pt idx="833">
                  <c:v>0.78181712962962968</c:v>
                </c:pt>
                <c:pt idx="834">
                  <c:v>0.78182870370370372</c:v>
                </c:pt>
                <c:pt idx="835">
                  <c:v>0.78182870370370372</c:v>
                </c:pt>
                <c:pt idx="836">
                  <c:v>0.78184027777777776</c:v>
                </c:pt>
                <c:pt idx="837">
                  <c:v>0.78184027777777776</c:v>
                </c:pt>
                <c:pt idx="838">
                  <c:v>0.7818518518518518</c:v>
                </c:pt>
                <c:pt idx="839">
                  <c:v>0.7818518518518518</c:v>
                </c:pt>
                <c:pt idx="840">
                  <c:v>0.78186342592592595</c:v>
                </c:pt>
                <c:pt idx="841">
                  <c:v>0.78186342592592595</c:v>
                </c:pt>
                <c:pt idx="842">
                  <c:v>0.78187499999999999</c:v>
                </c:pt>
                <c:pt idx="843">
                  <c:v>0.78187499999999999</c:v>
                </c:pt>
                <c:pt idx="844">
                  <c:v>0.78188657407407403</c:v>
                </c:pt>
                <c:pt idx="845">
                  <c:v>0.78188657407407403</c:v>
                </c:pt>
                <c:pt idx="846">
                  <c:v>0.78189814814814818</c:v>
                </c:pt>
                <c:pt idx="847">
                  <c:v>0.78189814814814818</c:v>
                </c:pt>
                <c:pt idx="848">
                  <c:v>0.78190972222222221</c:v>
                </c:pt>
                <c:pt idx="849">
                  <c:v>0.78190972222222221</c:v>
                </c:pt>
                <c:pt idx="850">
                  <c:v>0.78192129629629625</c:v>
                </c:pt>
                <c:pt idx="851">
                  <c:v>0.7819328703703704</c:v>
                </c:pt>
                <c:pt idx="852">
                  <c:v>0.7819328703703704</c:v>
                </c:pt>
                <c:pt idx="853">
                  <c:v>0.78194444444444444</c:v>
                </c:pt>
                <c:pt idx="854">
                  <c:v>0.78194444444444444</c:v>
                </c:pt>
                <c:pt idx="855">
                  <c:v>0.78195601851851848</c:v>
                </c:pt>
                <c:pt idx="856">
                  <c:v>0.78195601851851848</c:v>
                </c:pt>
                <c:pt idx="857">
                  <c:v>0.78196759259259263</c:v>
                </c:pt>
                <c:pt idx="858">
                  <c:v>0.78196759259259263</c:v>
                </c:pt>
                <c:pt idx="859">
                  <c:v>0.78197916666666667</c:v>
                </c:pt>
                <c:pt idx="860">
                  <c:v>0.78197916666666667</c:v>
                </c:pt>
                <c:pt idx="861">
                  <c:v>0.78199074074074071</c:v>
                </c:pt>
                <c:pt idx="862">
                  <c:v>0.78199074074074071</c:v>
                </c:pt>
                <c:pt idx="863">
                  <c:v>0.78200231481481486</c:v>
                </c:pt>
                <c:pt idx="864">
                  <c:v>0.78200231481481486</c:v>
                </c:pt>
                <c:pt idx="865">
                  <c:v>0.7820138888888889</c:v>
                </c:pt>
                <c:pt idx="866">
                  <c:v>0.78202546296296294</c:v>
                </c:pt>
                <c:pt idx="867">
                  <c:v>0.78202546296296294</c:v>
                </c:pt>
                <c:pt idx="868">
                  <c:v>0.78203703703703709</c:v>
                </c:pt>
                <c:pt idx="869">
                  <c:v>0.78203703703703709</c:v>
                </c:pt>
                <c:pt idx="870">
                  <c:v>0.78204861111111112</c:v>
                </c:pt>
                <c:pt idx="871">
                  <c:v>0.78204861111111112</c:v>
                </c:pt>
                <c:pt idx="872">
                  <c:v>0.78206018518518516</c:v>
                </c:pt>
                <c:pt idx="873">
                  <c:v>0.78206018518518516</c:v>
                </c:pt>
                <c:pt idx="874">
                  <c:v>0.78207175925925931</c:v>
                </c:pt>
                <c:pt idx="875">
                  <c:v>0.78207175925925931</c:v>
                </c:pt>
                <c:pt idx="876">
                  <c:v>0.78208333333333335</c:v>
                </c:pt>
                <c:pt idx="877">
                  <c:v>0.78208333333333335</c:v>
                </c:pt>
                <c:pt idx="878">
                  <c:v>0.78209490740740739</c:v>
                </c:pt>
                <c:pt idx="879">
                  <c:v>0.78209490740740739</c:v>
                </c:pt>
                <c:pt idx="880">
                  <c:v>0.78210648148148143</c:v>
                </c:pt>
                <c:pt idx="881">
                  <c:v>0.78211805555555558</c:v>
                </c:pt>
                <c:pt idx="882">
                  <c:v>0.78211805555555558</c:v>
                </c:pt>
                <c:pt idx="883">
                  <c:v>0.78212962962962962</c:v>
                </c:pt>
                <c:pt idx="884">
                  <c:v>0.78212962962962962</c:v>
                </c:pt>
                <c:pt idx="885">
                  <c:v>0.78214120370370366</c:v>
                </c:pt>
                <c:pt idx="886">
                  <c:v>0.78214120370370366</c:v>
                </c:pt>
                <c:pt idx="887">
                  <c:v>0.78215277777777781</c:v>
                </c:pt>
                <c:pt idx="888">
                  <c:v>0.78215277777777781</c:v>
                </c:pt>
                <c:pt idx="889">
                  <c:v>0.78216435185185185</c:v>
                </c:pt>
                <c:pt idx="890">
                  <c:v>0.78216435185185185</c:v>
                </c:pt>
                <c:pt idx="891">
                  <c:v>0.78217592592592589</c:v>
                </c:pt>
                <c:pt idx="892">
                  <c:v>0.78217592592592589</c:v>
                </c:pt>
                <c:pt idx="893">
                  <c:v>0.78218750000000004</c:v>
                </c:pt>
                <c:pt idx="894">
                  <c:v>0.78218750000000004</c:v>
                </c:pt>
                <c:pt idx="895">
                  <c:v>0.78219907407407407</c:v>
                </c:pt>
                <c:pt idx="896">
                  <c:v>0.78221064814814811</c:v>
                </c:pt>
                <c:pt idx="897">
                  <c:v>0.78221064814814811</c:v>
                </c:pt>
                <c:pt idx="898">
                  <c:v>0.78222222222222226</c:v>
                </c:pt>
                <c:pt idx="899">
                  <c:v>0.78222222222222226</c:v>
                </c:pt>
                <c:pt idx="900">
                  <c:v>0.7822337962962963</c:v>
                </c:pt>
                <c:pt idx="901">
                  <c:v>0.7822337962962963</c:v>
                </c:pt>
                <c:pt idx="902">
                  <c:v>0.78224537037037034</c:v>
                </c:pt>
                <c:pt idx="903">
                  <c:v>0.78224537037037034</c:v>
                </c:pt>
                <c:pt idx="904">
                  <c:v>0.78225694444444449</c:v>
                </c:pt>
                <c:pt idx="905">
                  <c:v>0.78225694444444449</c:v>
                </c:pt>
                <c:pt idx="906">
                  <c:v>0.78226851851851853</c:v>
                </c:pt>
                <c:pt idx="907">
                  <c:v>0.78226851851851853</c:v>
                </c:pt>
                <c:pt idx="908">
                  <c:v>0.78228009259259257</c:v>
                </c:pt>
                <c:pt idx="909">
                  <c:v>0.78228009259259257</c:v>
                </c:pt>
                <c:pt idx="910">
                  <c:v>0.78229166666666672</c:v>
                </c:pt>
                <c:pt idx="911">
                  <c:v>0.78230324074074076</c:v>
                </c:pt>
                <c:pt idx="912">
                  <c:v>0.78230324074074076</c:v>
                </c:pt>
                <c:pt idx="913">
                  <c:v>0.7823148148148148</c:v>
                </c:pt>
                <c:pt idx="914">
                  <c:v>0.7823148148148148</c:v>
                </c:pt>
                <c:pt idx="915">
                  <c:v>0.78232638888888884</c:v>
                </c:pt>
                <c:pt idx="916">
                  <c:v>0.78232638888888884</c:v>
                </c:pt>
                <c:pt idx="917">
                  <c:v>0.78233796296296299</c:v>
                </c:pt>
                <c:pt idx="918">
                  <c:v>0.78233796296296299</c:v>
                </c:pt>
                <c:pt idx="919">
                  <c:v>0.78234953703703702</c:v>
                </c:pt>
                <c:pt idx="920">
                  <c:v>0.78234953703703702</c:v>
                </c:pt>
                <c:pt idx="921">
                  <c:v>0.78236111111111106</c:v>
                </c:pt>
                <c:pt idx="922">
                  <c:v>0.78236111111111106</c:v>
                </c:pt>
                <c:pt idx="923">
                  <c:v>0.78237268518518521</c:v>
                </c:pt>
                <c:pt idx="924">
                  <c:v>0.78237268518518521</c:v>
                </c:pt>
                <c:pt idx="925">
                  <c:v>0.78238425925925925</c:v>
                </c:pt>
                <c:pt idx="926">
                  <c:v>0.78238425925925925</c:v>
                </c:pt>
                <c:pt idx="927">
                  <c:v>0.78239583333333329</c:v>
                </c:pt>
                <c:pt idx="928">
                  <c:v>0.78240740740740744</c:v>
                </c:pt>
                <c:pt idx="929">
                  <c:v>0.78240740740740744</c:v>
                </c:pt>
                <c:pt idx="930">
                  <c:v>0.78241898148148148</c:v>
                </c:pt>
                <c:pt idx="931">
                  <c:v>0.78241898148148148</c:v>
                </c:pt>
                <c:pt idx="932">
                  <c:v>0.78243055555555552</c:v>
                </c:pt>
                <c:pt idx="933">
                  <c:v>0.78243055555555552</c:v>
                </c:pt>
                <c:pt idx="934">
                  <c:v>0.78244212962962967</c:v>
                </c:pt>
                <c:pt idx="935">
                  <c:v>0.78244212962962967</c:v>
                </c:pt>
                <c:pt idx="936">
                  <c:v>0.78245370370370371</c:v>
                </c:pt>
                <c:pt idx="937">
                  <c:v>0.78245370370370371</c:v>
                </c:pt>
                <c:pt idx="938">
                  <c:v>0.78246527777777775</c:v>
                </c:pt>
                <c:pt idx="939">
                  <c:v>0.78246527777777775</c:v>
                </c:pt>
                <c:pt idx="940">
                  <c:v>0.7824768518518519</c:v>
                </c:pt>
                <c:pt idx="941">
                  <c:v>0.7824768518518519</c:v>
                </c:pt>
                <c:pt idx="942">
                  <c:v>0.78248842592592593</c:v>
                </c:pt>
                <c:pt idx="943">
                  <c:v>0.78248842592592593</c:v>
                </c:pt>
                <c:pt idx="944">
                  <c:v>0.78249999999999997</c:v>
                </c:pt>
                <c:pt idx="945">
                  <c:v>0.78251157407407412</c:v>
                </c:pt>
                <c:pt idx="946">
                  <c:v>0.78251157407407412</c:v>
                </c:pt>
                <c:pt idx="947">
                  <c:v>0.78252314814814816</c:v>
                </c:pt>
                <c:pt idx="948">
                  <c:v>0.78252314814814816</c:v>
                </c:pt>
                <c:pt idx="949">
                  <c:v>0.7825347222222222</c:v>
                </c:pt>
                <c:pt idx="950">
                  <c:v>0.7825347222222222</c:v>
                </c:pt>
                <c:pt idx="951">
                  <c:v>0.78254629629629635</c:v>
                </c:pt>
                <c:pt idx="952">
                  <c:v>0.78254629629629635</c:v>
                </c:pt>
                <c:pt idx="953">
                  <c:v>0.78255787037037039</c:v>
                </c:pt>
                <c:pt idx="954">
                  <c:v>0.78255787037037039</c:v>
                </c:pt>
                <c:pt idx="955">
                  <c:v>0.78256944444444443</c:v>
                </c:pt>
                <c:pt idx="956">
                  <c:v>0.78256944444444443</c:v>
                </c:pt>
                <c:pt idx="957">
                  <c:v>0.78258101851851847</c:v>
                </c:pt>
                <c:pt idx="958">
                  <c:v>0.78258101851851847</c:v>
                </c:pt>
                <c:pt idx="959">
                  <c:v>0.78259259259259262</c:v>
                </c:pt>
                <c:pt idx="960">
                  <c:v>0.78259259259259262</c:v>
                </c:pt>
                <c:pt idx="961">
                  <c:v>0.78260416666666666</c:v>
                </c:pt>
                <c:pt idx="962">
                  <c:v>0.78260416666666666</c:v>
                </c:pt>
                <c:pt idx="963">
                  <c:v>0.7826157407407407</c:v>
                </c:pt>
                <c:pt idx="964">
                  <c:v>0.78262731481481485</c:v>
                </c:pt>
                <c:pt idx="965">
                  <c:v>0.78262731481481485</c:v>
                </c:pt>
                <c:pt idx="966">
                  <c:v>0.78263888888888888</c:v>
                </c:pt>
                <c:pt idx="967">
                  <c:v>0.78263888888888888</c:v>
                </c:pt>
                <c:pt idx="968">
                  <c:v>0.78265046296296292</c:v>
                </c:pt>
                <c:pt idx="969">
                  <c:v>0.78265046296296292</c:v>
                </c:pt>
                <c:pt idx="970">
                  <c:v>0.78266203703703707</c:v>
                </c:pt>
                <c:pt idx="971">
                  <c:v>0.78266203703703707</c:v>
                </c:pt>
                <c:pt idx="972">
                  <c:v>0.78267361111111111</c:v>
                </c:pt>
                <c:pt idx="973">
                  <c:v>0.78267361111111111</c:v>
                </c:pt>
                <c:pt idx="974">
                  <c:v>0.78268518518518515</c:v>
                </c:pt>
                <c:pt idx="975">
                  <c:v>0.78268518518518515</c:v>
                </c:pt>
                <c:pt idx="976">
                  <c:v>0.7826967592592593</c:v>
                </c:pt>
                <c:pt idx="977">
                  <c:v>0.7826967592592593</c:v>
                </c:pt>
                <c:pt idx="978">
                  <c:v>0.78270833333333334</c:v>
                </c:pt>
                <c:pt idx="979">
                  <c:v>0.78270833333333334</c:v>
                </c:pt>
                <c:pt idx="980">
                  <c:v>0.78271990740740738</c:v>
                </c:pt>
                <c:pt idx="981">
                  <c:v>0.78273148148148153</c:v>
                </c:pt>
                <c:pt idx="982">
                  <c:v>0.78273148148148153</c:v>
                </c:pt>
                <c:pt idx="983">
                  <c:v>0.78274305555555557</c:v>
                </c:pt>
                <c:pt idx="984">
                  <c:v>0.78274305555555557</c:v>
                </c:pt>
                <c:pt idx="985">
                  <c:v>0.78275462962962961</c:v>
                </c:pt>
                <c:pt idx="986">
                  <c:v>0.78275462962962961</c:v>
                </c:pt>
                <c:pt idx="987">
                  <c:v>0.78276620370370376</c:v>
                </c:pt>
                <c:pt idx="988">
                  <c:v>0.78276620370370376</c:v>
                </c:pt>
                <c:pt idx="989">
                  <c:v>0.78277777777777779</c:v>
                </c:pt>
                <c:pt idx="990">
                  <c:v>0.78277777777777779</c:v>
                </c:pt>
                <c:pt idx="991">
                  <c:v>0.78278935185185183</c:v>
                </c:pt>
                <c:pt idx="992">
                  <c:v>0.78278935185185183</c:v>
                </c:pt>
                <c:pt idx="993">
                  <c:v>0.78280092592592587</c:v>
                </c:pt>
                <c:pt idx="994">
                  <c:v>0.78280092592592587</c:v>
                </c:pt>
                <c:pt idx="995">
                  <c:v>0.78281250000000002</c:v>
                </c:pt>
                <c:pt idx="996">
                  <c:v>0.78281250000000002</c:v>
                </c:pt>
                <c:pt idx="997">
                  <c:v>0.78282407407407406</c:v>
                </c:pt>
                <c:pt idx="998">
                  <c:v>0.78282407407407406</c:v>
                </c:pt>
                <c:pt idx="999">
                  <c:v>0.7828356481481481</c:v>
                </c:pt>
                <c:pt idx="1000">
                  <c:v>0.78284722222222225</c:v>
                </c:pt>
                <c:pt idx="1001">
                  <c:v>0.78284722222222225</c:v>
                </c:pt>
                <c:pt idx="1002">
                  <c:v>0.78285879629629629</c:v>
                </c:pt>
                <c:pt idx="1003">
                  <c:v>0.78285879629629629</c:v>
                </c:pt>
                <c:pt idx="1004">
                  <c:v>0.78287037037037033</c:v>
                </c:pt>
                <c:pt idx="1005">
                  <c:v>0.78287037037037033</c:v>
                </c:pt>
                <c:pt idx="1006">
                  <c:v>0.78288194444444448</c:v>
                </c:pt>
                <c:pt idx="1007">
                  <c:v>0.78288194444444448</c:v>
                </c:pt>
                <c:pt idx="1008">
                  <c:v>0.78289351851851852</c:v>
                </c:pt>
                <c:pt idx="1009">
                  <c:v>0.78289351851851852</c:v>
                </c:pt>
                <c:pt idx="1010">
                  <c:v>0.78290509259259256</c:v>
                </c:pt>
                <c:pt idx="1011">
                  <c:v>0.78290509259259256</c:v>
                </c:pt>
                <c:pt idx="1012">
                  <c:v>0.78291666666666671</c:v>
                </c:pt>
                <c:pt idx="1013">
                  <c:v>0.78291666666666671</c:v>
                </c:pt>
                <c:pt idx="1014">
                  <c:v>0.78292824074074074</c:v>
                </c:pt>
                <c:pt idx="1015">
                  <c:v>0.78293981481481478</c:v>
                </c:pt>
                <c:pt idx="1016">
                  <c:v>0.78293981481481478</c:v>
                </c:pt>
                <c:pt idx="1017">
                  <c:v>0.78295138888888893</c:v>
                </c:pt>
                <c:pt idx="1018">
                  <c:v>0.78295138888888893</c:v>
                </c:pt>
                <c:pt idx="1019">
                  <c:v>0.78296296296296297</c:v>
                </c:pt>
                <c:pt idx="1020">
                  <c:v>0.78296296296296297</c:v>
                </c:pt>
                <c:pt idx="1021">
                  <c:v>0.78297453703703701</c:v>
                </c:pt>
                <c:pt idx="1022">
                  <c:v>0.78297453703703701</c:v>
                </c:pt>
                <c:pt idx="1023">
                  <c:v>0.78298611111111116</c:v>
                </c:pt>
                <c:pt idx="1024">
                  <c:v>0.78298611111111116</c:v>
                </c:pt>
                <c:pt idx="1025">
                  <c:v>0.7829976851851852</c:v>
                </c:pt>
                <c:pt idx="1026">
                  <c:v>0.7829976851851852</c:v>
                </c:pt>
                <c:pt idx="1027">
                  <c:v>0.78300925925925924</c:v>
                </c:pt>
                <c:pt idx="1028">
                  <c:v>0.78300925925925924</c:v>
                </c:pt>
                <c:pt idx="1029">
                  <c:v>0.78302083333333339</c:v>
                </c:pt>
                <c:pt idx="1030">
                  <c:v>0.78302083333333339</c:v>
                </c:pt>
                <c:pt idx="1031">
                  <c:v>0.78303240740740743</c:v>
                </c:pt>
                <c:pt idx="1032">
                  <c:v>0.78304398148148147</c:v>
                </c:pt>
                <c:pt idx="1033">
                  <c:v>0.78304398148148147</c:v>
                </c:pt>
                <c:pt idx="1034">
                  <c:v>0.7830555555555555</c:v>
                </c:pt>
                <c:pt idx="1035">
                  <c:v>0.7830555555555555</c:v>
                </c:pt>
                <c:pt idx="1036">
                  <c:v>0.78306712962962965</c:v>
                </c:pt>
                <c:pt idx="1037">
                  <c:v>0.78306712962962965</c:v>
                </c:pt>
                <c:pt idx="1038">
                  <c:v>0.78307870370370369</c:v>
                </c:pt>
                <c:pt idx="1039">
                  <c:v>0.78307870370370369</c:v>
                </c:pt>
                <c:pt idx="1040">
                  <c:v>0.78309027777777773</c:v>
                </c:pt>
                <c:pt idx="1041">
                  <c:v>0.78309027777777773</c:v>
                </c:pt>
                <c:pt idx="1042">
                  <c:v>0.78310185185185188</c:v>
                </c:pt>
                <c:pt idx="1043">
                  <c:v>0.78310185185185188</c:v>
                </c:pt>
                <c:pt idx="1044">
                  <c:v>0.78311342592592592</c:v>
                </c:pt>
                <c:pt idx="1045">
                  <c:v>0.78311342592592592</c:v>
                </c:pt>
                <c:pt idx="1046">
                  <c:v>0.78312499999999996</c:v>
                </c:pt>
                <c:pt idx="1047">
                  <c:v>0.78313657407407411</c:v>
                </c:pt>
                <c:pt idx="1048">
                  <c:v>0.78313657407407411</c:v>
                </c:pt>
                <c:pt idx="1049">
                  <c:v>0.78314814814814815</c:v>
                </c:pt>
                <c:pt idx="1050">
                  <c:v>0.78314814814814815</c:v>
                </c:pt>
                <c:pt idx="1051">
                  <c:v>0.78315972222222219</c:v>
                </c:pt>
                <c:pt idx="1052">
                  <c:v>0.78315972222222219</c:v>
                </c:pt>
                <c:pt idx="1053">
                  <c:v>0.78317129629629634</c:v>
                </c:pt>
                <c:pt idx="1054">
                  <c:v>0.78317129629629634</c:v>
                </c:pt>
                <c:pt idx="1055">
                  <c:v>0.78318287037037038</c:v>
                </c:pt>
                <c:pt idx="1056">
                  <c:v>0.78318287037037038</c:v>
                </c:pt>
                <c:pt idx="1057">
                  <c:v>0.78319444444444442</c:v>
                </c:pt>
                <c:pt idx="1058">
                  <c:v>0.78319444444444442</c:v>
                </c:pt>
                <c:pt idx="1059">
                  <c:v>0.78320601851851857</c:v>
                </c:pt>
                <c:pt idx="1060">
                  <c:v>0.78320601851851857</c:v>
                </c:pt>
                <c:pt idx="1061">
                  <c:v>0.7832175925925926</c:v>
                </c:pt>
                <c:pt idx="1062">
                  <c:v>0.7832175925925926</c:v>
                </c:pt>
                <c:pt idx="1063">
                  <c:v>0.78322916666666664</c:v>
                </c:pt>
                <c:pt idx="1064">
                  <c:v>0.78324074074074079</c:v>
                </c:pt>
                <c:pt idx="1065">
                  <c:v>0.78324074074074079</c:v>
                </c:pt>
                <c:pt idx="1066">
                  <c:v>0.78325231481481483</c:v>
                </c:pt>
                <c:pt idx="1067">
                  <c:v>0.78325231481481483</c:v>
                </c:pt>
                <c:pt idx="1068">
                  <c:v>0.78326388888888887</c:v>
                </c:pt>
                <c:pt idx="1069">
                  <c:v>0.78326388888888887</c:v>
                </c:pt>
                <c:pt idx="1070">
                  <c:v>0.78327546296296291</c:v>
                </c:pt>
                <c:pt idx="1071">
                  <c:v>0.78327546296296291</c:v>
                </c:pt>
                <c:pt idx="1072">
                  <c:v>0.78328703703703706</c:v>
                </c:pt>
                <c:pt idx="1073">
                  <c:v>0.78328703703703706</c:v>
                </c:pt>
                <c:pt idx="1074">
                  <c:v>0.7832986111111111</c:v>
                </c:pt>
                <c:pt idx="1075">
                  <c:v>0.7832986111111111</c:v>
                </c:pt>
                <c:pt idx="1076">
                  <c:v>0.78331018518518514</c:v>
                </c:pt>
                <c:pt idx="1077">
                  <c:v>0.78331018518518514</c:v>
                </c:pt>
                <c:pt idx="1078">
                  <c:v>0.78332175925925929</c:v>
                </c:pt>
                <c:pt idx="1079">
                  <c:v>0.78332175925925929</c:v>
                </c:pt>
                <c:pt idx="1080">
                  <c:v>0.78333333333333333</c:v>
                </c:pt>
                <c:pt idx="1081">
                  <c:v>0.78333333333333333</c:v>
                </c:pt>
                <c:pt idx="1082">
                  <c:v>0.78334490740740736</c:v>
                </c:pt>
                <c:pt idx="1083">
                  <c:v>0.78335648148148151</c:v>
                </c:pt>
                <c:pt idx="1084">
                  <c:v>0.78335648148148151</c:v>
                </c:pt>
                <c:pt idx="1085">
                  <c:v>0.78336805555555555</c:v>
                </c:pt>
                <c:pt idx="1086">
                  <c:v>0.78336805555555555</c:v>
                </c:pt>
                <c:pt idx="1087">
                  <c:v>0.78337962962962959</c:v>
                </c:pt>
                <c:pt idx="1088">
                  <c:v>0.78337962962962959</c:v>
                </c:pt>
                <c:pt idx="1089">
                  <c:v>0.78339120370370374</c:v>
                </c:pt>
                <c:pt idx="1090">
                  <c:v>0.78339120370370374</c:v>
                </c:pt>
                <c:pt idx="1091">
                  <c:v>0.78340277777777778</c:v>
                </c:pt>
                <c:pt idx="1092">
                  <c:v>0.78340277777777778</c:v>
                </c:pt>
                <c:pt idx="1093">
                  <c:v>0.78341435185185182</c:v>
                </c:pt>
                <c:pt idx="1094">
                  <c:v>0.78341435185185182</c:v>
                </c:pt>
                <c:pt idx="1095">
                  <c:v>0.78342592592592597</c:v>
                </c:pt>
                <c:pt idx="1096">
                  <c:v>0.78342592592592597</c:v>
                </c:pt>
                <c:pt idx="1097">
                  <c:v>0.78343750000000001</c:v>
                </c:pt>
                <c:pt idx="1098">
                  <c:v>0.78343750000000001</c:v>
                </c:pt>
                <c:pt idx="1099">
                  <c:v>0.78344907407407405</c:v>
                </c:pt>
                <c:pt idx="1100">
                  <c:v>0.7834606481481482</c:v>
                </c:pt>
                <c:pt idx="1101">
                  <c:v>0.7834606481481482</c:v>
                </c:pt>
                <c:pt idx="1102">
                  <c:v>0.78347222222222224</c:v>
                </c:pt>
                <c:pt idx="1103">
                  <c:v>0.78347222222222224</c:v>
                </c:pt>
                <c:pt idx="1104">
                  <c:v>0.78348379629629628</c:v>
                </c:pt>
                <c:pt idx="1105">
                  <c:v>0.78348379629629628</c:v>
                </c:pt>
                <c:pt idx="1106">
                  <c:v>0.78349537037037043</c:v>
                </c:pt>
                <c:pt idx="1107">
                  <c:v>0.78349537037037043</c:v>
                </c:pt>
                <c:pt idx="1108">
                  <c:v>0.78350694444444446</c:v>
                </c:pt>
                <c:pt idx="1109">
                  <c:v>0.78350694444444446</c:v>
                </c:pt>
                <c:pt idx="1110">
                  <c:v>0.7835185185185185</c:v>
                </c:pt>
                <c:pt idx="1111">
                  <c:v>0.7835185185185185</c:v>
                </c:pt>
                <c:pt idx="1112">
                  <c:v>0.78353009259259254</c:v>
                </c:pt>
                <c:pt idx="1113">
                  <c:v>0.78353009259259254</c:v>
                </c:pt>
                <c:pt idx="1114">
                  <c:v>0.78354166666666669</c:v>
                </c:pt>
                <c:pt idx="1115">
                  <c:v>0.78354166666666669</c:v>
                </c:pt>
                <c:pt idx="1116">
                  <c:v>0.78355324074074073</c:v>
                </c:pt>
                <c:pt idx="1117">
                  <c:v>0.78356481481481477</c:v>
                </c:pt>
                <c:pt idx="1118">
                  <c:v>0.78356481481481477</c:v>
                </c:pt>
                <c:pt idx="1119">
                  <c:v>0.78357638888888892</c:v>
                </c:pt>
                <c:pt idx="1120">
                  <c:v>0.78357638888888892</c:v>
                </c:pt>
                <c:pt idx="1121">
                  <c:v>0.78358796296296296</c:v>
                </c:pt>
                <c:pt idx="1122">
                  <c:v>0.78358796296296296</c:v>
                </c:pt>
                <c:pt idx="1123">
                  <c:v>0.783599537037037</c:v>
                </c:pt>
                <c:pt idx="1124">
                  <c:v>0.783599537037037</c:v>
                </c:pt>
                <c:pt idx="1125">
                  <c:v>0.78361111111111115</c:v>
                </c:pt>
                <c:pt idx="1126">
                  <c:v>0.78361111111111115</c:v>
                </c:pt>
                <c:pt idx="1127">
                  <c:v>0.78362268518518519</c:v>
                </c:pt>
                <c:pt idx="1128">
                  <c:v>0.78362268518518519</c:v>
                </c:pt>
                <c:pt idx="1129">
                  <c:v>0.78363425925925922</c:v>
                </c:pt>
                <c:pt idx="1130">
                  <c:v>0.78363425925925922</c:v>
                </c:pt>
                <c:pt idx="1131">
                  <c:v>0.78364583333333337</c:v>
                </c:pt>
                <c:pt idx="1132">
                  <c:v>0.78365740740740741</c:v>
                </c:pt>
                <c:pt idx="1133">
                  <c:v>0.78365740740740741</c:v>
                </c:pt>
                <c:pt idx="1134">
                  <c:v>0.78366898148148145</c:v>
                </c:pt>
                <c:pt idx="1135">
                  <c:v>0.78366898148148145</c:v>
                </c:pt>
                <c:pt idx="1136">
                  <c:v>0.7836805555555556</c:v>
                </c:pt>
                <c:pt idx="1137">
                  <c:v>0.7836805555555556</c:v>
                </c:pt>
                <c:pt idx="1138">
                  <c:v>0.78369212962962964</c:v>
                </c:pt>
                <c:pt idx="1139">
                  <c:v>0.78369212962962964</c:v>
                </c:pt>
                <c:pt idx="1140">
                  <c:v>0.78370370370370368</c:v>
                </c:pt>
                <c:pt idx="1141">
                  <c:v>0.78370370370370368</c:v>
                </c:pt>
                <c:pt idx="1142">
                  <c:v>0.78371527777777783</c:v>
                </c:pt>
                <c:pt idx="1143">
                  <c:v>0.78371527777777783</c:v>
                </c:pt>
                <c:pt idx="1144">
                  <c:v>0.78372685185185187</c:v>
                </c:pt>
                <c:pt idx="1145">
                  <c:v>0.78373842592592591</c:v>
                </c:pt>
                <c:pt idx="1146">
                  <c:v>0.78373842592592591</c:v>
                </c:pt>
                <c:pt idx="1147">
                  <c:v>0.78374999999999995</c:v>
                </c:pt>
                <c:pt idx="1148">
                  <c:v>0.78374999999999995</c:v>
                </c:pt>
                <c:pt idx="1149">
                  <c:v>0.7837615740740741</c:v>
                </c:pt>
                <c:pt idx="1150">
                  <c:v>0.7837615740740741</c:v>
                </c:pt>
                <c:pt idx="1151">
                  <c:v>0.78377314814814814</c:v>
                </c:pt>
                <c:pt idx="1152">
                  <c:v>0.78377314814814814</c:v>
                </c:pt>
                <c:pt idx="1153">
                  <c:v>0.78378472222222217</c:v>
                </c:pt>
                <c:pt idx="1154">
                  <c:v>0.78378472222222217</c:v>
                </c:pt>
                <c:pt idx="1155">
                  <c:v>0.78379629629629632</c:v>
                </c:pt>
                <c:pt idx="1156">
                  <c:v>0.78379629629629632</c:v>
                </c:pt>
                <c:pt idx="1157">
                  <c:v>0.78380787037037036</c:v>
                </c:pt>
                <c:pt idx="1158">
                  <c:v>0.78380787037037036</c:v>
                </c:pt>
                <c:pt idx="1159">
                  <c:v>0.7838194444444444</c:v>
                </c:pt>
                <c:pt idx="1160">
                  <c:v>0.7838194444444444</c:v>
                </c:pt>
                <c:pt idx="1161">
                  <c:v>0.78383101851851855</c:v>
                </c:pt>
                <c:pt idx="1162">
                  <c:v>0.78384259259259259</c:v>
                </c:pt>
                <c:pt idx="1163">
                  <c:v>0.78384259259259259</c:v>
                </c:pt>
                <c:pt idx="1164">
                  <c:v>0.78385416666666663</c:v>
                </c:pt>
                <c:pt idx="1165">
                  <c:v>0.78385416666666663</c:v>
                </c:pt>
                <c:pt idx="1166">
                  <c:v>0.78386574074074078</c:v>
                </c:pt>
                <c:pt idx="1167">
                  <c:v>0.78386574074074078</c:v>
                </c:pt>
                <c:pt idx="1168">
                  <c:v>0.78387731481481482</c:v>
                </c:pt>
                <c:pt idx="1169">
                  <c:v>0.78387731481481482</c:v>
                </c:pt>
                <c:pt idx="1170">
                  <c:v>0.78388888888888886</c:v>
                </c:pt>
                <c:pt idx="1171">
                  <c:v>0.78388888888888886</c:v>
                </c:pt>
                <c:pt idx="1172">
                  <c:v>0.78390046296296301</c:v>
                </c:pt>
                <c:pt idx="1173">
                  <c:v>0.78390046296296301</c:v>
                </c:pt>
                <c:pt idx="1174">
                  <c:v>0.78391203703703705</c:v>
                </c:pt>
                <c:pt idx="1175">
                  <c:v>0.78391203703703705</c:v>
                </c:pt>
                <c:pt idx="1176">
                  <c:v>0.78392361111111108</c:v>
                </c:pt>
                <c:pt idx="1177">
                  <c:v>0.78392361111111108</c:v>
                </c:pt>
                <c:pt idx="1178">
                  <c:v>0.78393518518518523</c:v>
                </c:pt>
                <c:pt idx="1179">
                  <c:v>0.78394675925925927</c:v>
                </c:pt>
                <c:pt idx="1180">
                  <c:v>0.78394675925925927</c:v>
                </c:pt>
                <c:pt idx="1181">
                  <c:v>0.78395833333333331</c:v>
                </c:pt>
                <c:pt idx="1182">
                  <c:v>0.78395833333333331</c:v>
                </c:pt>
                <c:pt idx="1183">
                  <c:v>0.78396990740740746</c:v>
                </c:pt>
                <c:pt idx="1184">
                  <c:v>0.78396990740740746</c:v>
                </c:pt>
                <c:pt idx="1185">
                  <c:v>0.7839814814814815</c:v>
                </c:pt>
                <c:pt idx="1186">
                  <c:v>0.7839814814814815</c:v>
                </c:pt>
                <c:pt idx="1187">
                  <c:v>0.78399305555555554</c:v>
                </c:pt>
                <c:pt idx="1188">
                  <c:v>0.78399305555555554</c:v>
                </c:pt>
                <c:pt idx="1189">
                  <c:v>0.78400462962962958</c:v>
                </c:pt>
                <c:pt idx="1190">
                  <c:v>0.78400462962962958</c:v>
                </c:pt>
                <c:pt idx="1191">
                  <c:v>0.78401620370370373</c:v>
                </c:pt>
                <c:pt idx="1192">
                  <c:v>0.78401620370370373</c:v>
                </c:pt>
                <c:pt idx="1193">
                  <c:v>0.78402777777777777</c:v>
                </c:pt>
                <c:pt idx="1194">
                  <c:v>0.78403935185185181</c:v>
                </c:pt>
                <c:pt idx="1195">
                  <c:v>0.78403935185185181</c:v>
                </c:pt>
                <c:pt idx="1196">
                  <c:v>0.78405092592592596</c:v>
                </c:pt>
                <c:pt idx="1197">
                  <c:v>0.78405092592592596</c:v>
                </c:pt>
                <c:pt idx="1198">
                  <c:v>0.7840625</c:v>
                </c:pt>
                <c:pt idx="1199">
                  <c:v>0.7840625</c:v>
                </c:pt>
                <c:pt idx="1200">
                  <c:v>0.78407407407407403</c:v>
                </c:pt>
                <c:pt idx="1201">
                  <c:v>0.78407407407407403</c:v>
                </c:pt>
                <c:pt idx="1202">
                  <c:v>0.78408564814814818</c:v>
                </c:pt>
                <c:pt idx="1203">
                  <c:v>0.78408564814814818</c:v>
                </c:pt>
                <c:pt idx="1204">
                  <c:v>0.78409722222222222</c:v>
                </c:pt>
                <c:pt idx="1205">
                  <c:v>0.78409722222222222</c:v>
                </c:pt>
                <c:pt idx="1206">
                  <c:v>0.78410879629629626</c:v>
                </c:pt>
                <c:pt idx="1207">
                  <c:v>0.78410879629629626</c:v>
                </c:pt>
                <c:pt idx="1208">
                  <c:v>0.78412037037037041</c:v>
                </c:pt>
                <c:pt idx="1209">
                  <c:v>0.78412037037037041</c:v>
                </c:pt>
                <c:pt idx="1210">
                  <c:v>0.78413194444444445</c:v>
                </c:pt>
                <c:pt idx="1211">
                  <c:v>0.78414351851851849</c:v>
                </c:pt>
                <c:pt idx="1212">
                  <c:v>0.78414351851851849</c:v>
                </c:pt>
                <c:pt idx="1213">
                  <c:v>0.78415509259259264</c:v>
                </c:pt>
                <c:pt idx="1214">
                  <c:v>0.78415509259259264</c:v>
                </c:pt>
                <c:pt idx="1215">
                  <c:v>0.78416666666666668</c:v>
                </c:pt>
                <c:pt idx="1216">
                  <c:v>0.78416666666666668</c:v>
                </c:pt>
                <c:pt idx="1217">
                  <c:v>0.78417824074074072</c:v>
                </c:pt>
                <c:pt idx="1218">
                  <c:v>0.78417824074074072</c:v>
                </c:pt>
                <c:pt idx="1219">
                  <c:v>0.78418981481481487</c:v>
                </c:pt>
                <c:pt idx="1220">
                  <c:v>0.78418981481481487</c:v>
                </c:pt>
                <c:pt idx="1221">
                  <c:v>0.78420138888888891</c:v>
                </c:pt>
                <c:pt idx="1222">
                  <c:v>0.78420138888888891</c:v>
                </c:pt>
                <c:pt idx="1223">
                  <c:v>0.78421296296296295</c:v>
                </c:pt>
                <c:pt idx="1224">
                  <c:v>0.78421296296296295</c:v>
                </c:pt>
                <c:pt idx="1225">
                  <c:v>0.78422453703703698</c:v>
                </c:pt>
                <c:pt idx="1226">
                  <c:v>0.78422453703703698</c:v>
                </c:pt>
                <c:pt idx="1227">
                  <c:v>0.78423611111111113</c:v>
                </c:pt>
                <c:pt idx="1228">
                  <c:v>0.78423611111111113</c:v>
                </c:pt>
                <c:pt idx="1229">
                  <c:v>0.78424768518518517</c:v>
                </c:pt>
                <c:pt idx="1230">
                  <c:v>0.78425925925925921</c:v>
                </c:pt>
                <c:pt idx="1231">
                  <c:v>0.78425925925925921</c:v>
                </c:pt>
                <c:pt idx="1232">
                  <c:v>0.78427083333333336</c:v>
                </c:pt>
                <c:pt idx="1233">
                  <c:v>0.78427083333333336</c:v>
                </c:pt>
                <c:pt idx="1234">
                  <c:v>0.7842824074074074</c:v>
                </c:pt>
                <c:pt idx="1235">
                  <c:v>0.7842824074074074</c:v>
                </c:pt>
                <c:pt idx="1236">
                  <c:v>0.78429398148148144</c:v>
                </c:pt>
                <c:pt idx="1237">
                  <c:v>0.78429398148148144</c:v>
                </c:pt>
                <c:pt idx="1238">
                  <c:v>0.78430555555555559</c:v>
                </c:pt>
                <c:pt idx="1239">
                  <c:v>0.78430555555555559</c:v>
                </c:pt>
                <c:pt idx="1240">
                  <c:v>0.78431712962962963</c:v>
                </c:pt>
                <c:pt idx="1241">
                  <c:v>0.78431712962962963</c:v>
                </c:pt>
                <c:pt idx="1242">
                  <c:v>0.78432870370370367</c:v>
                </c:pt>
                <c:pt idx="1243">
                  <c:v>0.78432870370370367</c:v>
                </c:pt>
                <c:pt idx="1244">
                  <c:v>0.78434027777777782</c:v>
                </c:pt>
                <c:pt idx="1245">
                  <c:v>0.78434027777777782</c:v>
                </c:pt>
                <c:pt idx="1246">
                  <c:v>0.78435185185185186</c:v>
                </c:pt>
                <c:pt idx="1247">
                  <c:v>0.78435185185185186</c:v>
                </c:pt>
                <c:pt idx="1248">
                  <c:v>0.78436342592592589</c:v>
                </c:pt>
                <c:pt idx="1249">
                  <c:v>0.78437500000000004</c:v>
                </c:pt>
                <c:pt idx="1250">
                  <c:v>0.78437500000000004</c:v>
                </c:pt>
                <c:pt idx="1251">
                  <c:v>0.78438657407407408</c:v>
                </c:pt>
                <c:pt idx="1252">
                  <c:v>0.78438657407407408</c:v>
                </c:pt>
                <c:pt idx="1253">
                  <c:v>0.78439814814814812</c:v>
                </c:pt>
                <c:pt idx="1254">
                  <c:v>0.78439814814814812</c:v>
                </c:pt>
                <c:pt idx="1255">
                  <c:v>0.78440972222222227</c:v>
                </c:pt>
                <c:pt idx="1256">
                  <c:v>0.78440972222222227</c:v>
                </c:pt>
                <c:pt idx="1257">
                  <c:v>0.78442129629629631</c:v>
                </c:pt>
                <c:pt idx="1258">
                  <c:v>0.78442129629629631</c:v>
                </c:pt>
                <c:pt idx="1259">
                  <c:v>0.78443287037037035</c:v>
                </c:pt>
                <c:pt idx="1260">
                  <c:v>0.78443287037037035</c:v>
                </c:pt>
                <c:pt idx="1261">
                  <c:v>0.7844444444444445</c:v>
                </c:pt>
                <c:pt idx="1262">
                  <c:v>0.78445601851851854</c:v>
                </c:pt>
                <c:pt idx="1263">
                  <c:v>0.78445601851851854</c:v>
                </c:pt>
                <c:pt idx="1264">
                  <c:v>0.78446759259259258</c:v>
                </c:pt>
                <c:pt idx="1265">
                  <c:v>0.78446759259259258</c:v>
                </c:pt>
                <c:pt idx="1266">
                  <c:v>0.78447916666666662</c:v>
                </c:pt>
                <c:pt idx="1267">
                  <c:v>0.78447916666666662</c:v>
                </c:pt>
                <c:pt idx="1268">
                  <c:v>0.78449074074074077</c:v>
                </c:pt>
                <c:pt idx="1269">
                  <c:v>0.78449074074074077</c:v>
                </c:pt>
                <c:pt idx="1270">
                  <c:v>0.78450231481481481</c:v>
                </c:pt>
                <c:pt idx="1271">
                  <c:v>0.78450231481481481</c:v>
                </c:pt>
                <c:pt idx="1272">
                  <c:v>0.78451388888888884</c:v>
                </c:pt>
                <c:pt idx="1273">
                  <c:v>0.78451388888888884</c:v>
                </c:pt>
                <c:pt idx="1274">
                  <c:v>0.78452546296296299</c:v>
                </c:pt>
                <c:pt idx="1275">
                  <c:v>0.78452546296296299</c:v>
                </c:pt>
                <c:pt idx="1276">
                  <c:v>0.78453703703703703</c:v>
                </c:pt>
                <c:pt idx="1277">
                  <c:v>0.78453703703703703</c:v>
                </c:pt>
                <c:pt idx="1278">
                  <c:v>0.78454861111111107</c:v>
                </c:pt>
                <c:pt idx="1279">
                  <c:v>0.78456018518518522</c:v>
                </c:pt>
                <c:pt idx="1280">
                  <c:v>0.78456018518518522</c:v>
                </c:pt>
                <c:pt idx="1281">
                  <c:v>0.78457175925925926</c:v>
                </c:pt>
                <c:pt idx="1282">
                  <c:v>0.78457175925925926</c:v>
                </c:pt>
                <c:pt idx="1283">
                  <c:v>0.7845833333333333</c:v>
                </c:pt>
                <c:pt idx="1284">
                  <c:v>0.7845833333333333</c:v>
                </c:pt>
                <c:pt idx="1285">
                  <c:v>0.78459490740740745</c:v>
                </c:pt>
                <c:pt idx="1286">
                  <c:v>0.78459490740740745</c:v>
                </c:pt>
                <c:pt idx="1287">
                  <c:v>0.78460648148148149</c:v>
                </c:pt>
                <c:pt idx="1288">
                  <c:v>0.78460648148148149</c:v>
                </c:pt>
                <c:pt idx="1289">
                  <c:v>0.78461805555555553</c:v>
                </c:pt>
                <c:pt idx="1290">
                  <c:v>0.78461805555555553</c:v>
                </c:pt>
                <c:pt idx="1291">
                  <c:v>0.78462962962962968</c:v>
                </c:pt>
                <c:pt idx="1292">
                  <c:v>0.78462962962962968</c:v>
                </c:pt>
                <c:pt idx="1293">
                  <c:v>0.78464120370370372</c:v>
                </c:pt>
                <c:pt idx="1294">
                  <c:v>0.78464120370370372</c:v>
                </c:pt>
                <c:pt idx="1295">
                  <c:v>0.78465277777777775</c:v>
                </c:pt>
                <c:pt idx="1296">
                  <c:v>0.7846643518518519</c:v>
                </c:pt>
                <c:pt idx="1297">
                  <c:v>0.7846643518518519</c:v>
                </c:pt>
                <c:pt idx="1298">
                  <c:v>0.78467592592592594</c:v>
                </c:pt>
                <c:pt idx="1299">
                  <c:v>0.78467592592592594</c:v>
                </c:pt>
                <c:pt idx="1300">
                  <c:v>0.78468749999999998</c:v>
                </c:pt>
                <c:pt idx="1301">
                  <c:v>0.78468749999999998</c:v>
                </c:pt>
                <c:pt idx="1302">
                  <c:v>0.78469907407407402</c:v>
                </c:pt>
                <c:pt idx="1303">
                  <c:v>0.78469907407407402</c:v>
                </c:pt>
                <c:pt idx="1304">
                  <c:v>0.78471064814814817</c:v>
                </c:pt>
                <c:pt idx="1305">
                  <c:v>0.78471064814814817</c:v>
                </c:pt>
                <c:pt idx="1306">
                  <c:v>0.78472222222222221</c:v>
                </c:pt>
                <c:pt idx="1307">
                  <c:v>0.78472222222222221</c:v>
                </c:pt>
                <c:pt idx="1308">
                  <c:v>0.78473379629629625</c:v>
                </c:pt>
                <c:pt idx="1309">
                  <c:v>0.78473379629629625</c:v>
                </c:pt>
                <c:pt idx="1310">
                  <c:v>0.7847453703703704</c:v>
                </c:pt>
                <c:pt idx="1311">
                  <c:v>0.78475694444444444</c:v>
                </c:pt>
                <c:pt idx="1312">
                  <c:v>0.78475694444444444</c:v>
                </c:pt>
                <c:pt idx="1313">
                  <c:v>0.78476851851851848</c:v>
                </c:pt>
                <c:pt idx="1314">
                  <c:v>0.78476851851851848</c:v>
                </c:pt>
                <c:pt idx="1315">
                  <c:v>0.78478009259259263</c:v>
                </c:pt>
                <c:pt idx="1316">
                  <c:v>0.78478009259259263</c:v>
                </c:pt>
                <c:pt idx="1317">
                  <c:v>0.78479166666666667</c:v>
                </c:pt>
                <c:pt idx="1318">
                  <c:v>0.78479166666666667</c:v>
                </c:pt>
                <c:pt idx="1319">
                  <c:v>0.7848032407407407</c:v>
                </c:pt>
                <c:pt idx="1320">
                  <c:v>0.7848032407407407</c:v>
                </c:pt>
                <c:pt idx="1321">
                  <c:v>0.78481481481481485</c:v>
                </c:pt>
                <c:pt idx="1322">
                  <c:v>0.78481481481481485</c:v>
                </c:pt>
                <c:pt idx="1323">
                  <c:v>0.78482638888888889</c:v>
                </c:pt>
                <c:pt idx="1324">
                  <c:v>0.78482638888888889</c:v>
                </c:pt>
                <c:pt idx="1325">
                  <c:v>0.78483796296296293</c:v>
                </c:pt>
                <c:pt idx="1326">
                  <c:v>0.78484953703703708</c:v>
                </c:pt>
                <c:pt idx="1327">
                  <c:v>0.78484953703703708</c:v>
                </c:pt>
                <c:pt idx="1328">
                  <c:v>0.78486111111111112</c:v>
                </c:pt>
                <c:pt idx="1329">
                  <c:v>0.78486111111111112</c:v>
                </c:pt>
                <c:pt idx="1330">
                  <c:v>0.78487268518518516</c:v>
                </c:pt>
                <c:pt idx="1331">
                  <c:v>0.78487268518518516</c:v>
                </c:pt>
                <c:pt idx="1332">
                  <c:v>0.78488425925925931</c:v>
                </c:pt>
                <c:pt idx="1333">
                  <c:v>0.78488425925925931</c:v>
                </c:pt>
                <c:pt idx="1334">
                  <c:v>0.78489583333333335</c:v>
                </c:pt>
                <c:pt idx="1335">
                  <c:v>0.78489583333333335</c:v>
                </c:pt>
                <c:pt idx="1336">
                  <c:v>0.78490740740740739</c:v>
                </c:pt>
                <c:pt idx="1337">
                  <c:v>0.78490740740740739</c:v>
                </c:pt>
                <c:pt idx="1338">
                  <c:v>0.78491898148148154</c:v>
                </c:pt>
                <c:pt idx="1339">
                  <c:v>0.78491898148148154</c:v>
                </c:pt>
                <c:pt idx="1340">
                  <c:v>0.78493055555555558</c:v>
                </c:pt>
                <c:pt idx="1341">
                  <c:v>0.78493055555555558</c:v>
                </c:pt>
                <c:pt idx="1342">
                  <c:v>0.78494212962962961</c:v>
                </c:pt>
                <c:pt idx="1343">
                  <c:v>0.78494212962962961</c:v>
                </c:pt>
                <c:pt idx="1344">
                  <c:v>0.78495370370370365</c:v>
                </c:pt>
                <c:pt idx="1345">
                  <c:v>0.7849652777777778</c:v>
                </c:pt>
                <c:pt idx="1346">
                  <c:v>0.7849652777777778</c:v>
                </c:pt>
                <c:pt idx="1347">
                  <c:v>0.78497685185185184</c:v>
                </c:pt>
                <c:pt idx="1348">
                  <c:v>0.78497685185185184</c:v>
                </c:pt>
                <c:pt idx="1349">
                  <c:v>0.78498842592592588</c:v>
                </c:pt>
                <c:pt idx="1350">
                  <c:v>0.78498842592592588</c:v>
                </c:pt>
                <c:pt idx="1351">
                  <c:v>0.78500000000000003</c:v>
                </c:pt>
                <c:pt idx="1352">
                  <c:v>0.78500000000000003</c:v>
                </c:pt>
                <c:pt idx="1353">
                  <c:v>0.78501157407407407</c:v>
                </c:pt>
                <c:pt idx="1354">
                  <c:v>0.78501157407407407</c:v>
                </c:pt>
                <c:pt idx="1355">
                  <c:v>0.78502314814814811</c:v>
                </c:pt>
                <c:pt idx="1356">
                  <c:v>0.78502314814814811</c:v>
                </c:pt>
                <c:pt idx="1357">
                  <c:v>0.78503472222222226</c:v>
                </c:pt>
                <c:pt idx="1358">
                  <c:v>0.78503472222222226</c:v>
                </c:pt>
                <c:pt idx="1359">
                  <c:v>0.7850462962962963</c:v>
                </c:pt>
                <c:pt idx="1360">
                  <c:v>0.78505787037037034</c:v>
                </c:pt>
                <c:pt idx="1361">
                  <c:v>0.78505787037037034</c:v>
                </c:pt>
                <c:pt idx="1362">
                  <c:v>0.78506944444444449</c:v>
                </c:pt>
                <c:pt idx="1363">
                  <c:v>0.78506944444444449</c:v>
                </c:pt>
                <c:pt idx="1364">
                  <c:v>0.78508101851851853</c:v>
                </c:pt>
                <c:pt idx="1365">
                  <c:v>0.78508101851851853</c:v>
                </c:pt>
                <c:pt idx="1366">
                  <c:v>0.78509259259259256</c:v>
                </c:pt>
                <c:pt idx="1367">
                  <c:v>0.78509259259259256</c:v>
                </c:pt>
                <c:pt idx="1368">
                  <c:v>0.78510416666666671</c:v>
                </c:pt>
                <c:pt idx="1369">
                  <c:v>0.78510416666666671</c:v>
                </c:pt>
                <c:pt idx="1370">
                  <c:v>0.78511574074074075</c:v>
                </c:pt>
                <c:pt idx="1371">
                  <c:v>0.78511574074074075</c:v>
                </c:pt>
                <c:pt idx="1372">
                  <c:v>0.78512731481481479</c:v>
                </c:pt>
                <c:pt idx="1373">
                  <c:v>0.78512731481481479</c:v>
                </c:pt>
                <c:pt idx="1374">
                  <c:v>0.78513888888888894</c:v>
                </c:pt>
                <c:pt idx="1375">
                  <c:v>0.78513888888888894</c:v>
                </c:pt>
                <c:pt idx="1376">
                  <c:v>0.78515046296296298</c:v>
                </c:pt>
                <c:pt idx="1377">
                  <c:v>0.78515046296296298</c:v>
                </c:pt>
                <c:pt idx="1378">
                  <c:v>0.78516203703703702</c:v>
                </c:pt>
                <c:pt idx="1379">
                  <c:v>0.78517361111111106</c:v>
                </c:pt>
                <c:pt idx="1380">
                  <c:v>0.78517361111111106</c:v>
                </c:pt>
                <c:pt idx="1381">
                  <c:v>0.78518518518518521</c:v>
                </c:pt>
                <c:pt idx="1382">
                  <c:v>0.78518518518518521</c:v>
                </c:pt>
                <c:pt idx="1383">
                  <c:v>0.78519675925925925</c:v>
                </c:pt>
                <c:pt idx="1384">
                  <c:v>0.78519675925925925</c:v>
                </c:pt>
                <c:pt idx="1385">
                  <c:v>0.78520833333333329</c:v>
                </c:pt>
                <c:pt idx="1386">
                  <c:v>0.78520833333333329</c:v>
                </c:pt>
                <c:pt idx="1387">
                  <c:v>0.78521990740740744</c:v>
                </c:pt>
                <c:pt idx="1388">
                  <c:v>0.78521990740740744</c:v>
                </c:pt>
                <c:pt idx="1389">
                  <c:v>0.78523148148148147</c:v>
                </c:pt>
                <c:pt idx="1390">
                  <c:v>0.78523148148148147</c:v>
                </c:pt>
                <c:pt idx="1391">
                  <c:v>0.78524305555555551</c:v>
                </c:pt>
                <c:pt idx="1392">
                  <c:v>0.78524305555555551</c:v>
                </c:pt>
                <c:pt idx="1393">
                  <c:v>0.78525462962962966</c:v>
                </c:pt>
                <c:pt idx="1394">
                  <c:v>0.78525462962962966</c:v>
                </c:pt>
                <c:pt idx="1395">
                  <c:v>0.7852662037037037</c:v>
                </c:pt>
                <c:pt idx="1396">
                  <c:v>0.78527777777777774</c:v>
                </c:pt>
                <c:pt idx="1397">
                  <c:v>0.78527777777777774</c:v>
                </c:pt>
                <c:pt idx="1398">
                  <c:v>0.78528935185185189</c:v>
                </c:pt>
                <c:pt idx="1399">
                  <c:v>0.78528935185185189</c:v>
                </c:pt>
                <c:pt idx="1400">
                  <c:v>0.78530092592592593</c:v>
                </c:pt>
                <c:pt idx="1401">
                  <c:v>0.78530092592592593</c:v>
                </c:pt>
                <c:pt idx="1402">
                  <c:v>0.78531249999999997</c:v>
                </c:pt>
                <c:pt idx="1403">
                  <c:v>0.78531249999999997</c:v>
                </c:pt>
                <c:pt idx="1404">
                  <c:v>0.78532407407407412</c:v>
                </c:pt>
                <c:pt idx="1405">
                  <c:v>0.78532407407407412</c:v>
                </c:pt>
                <c:pt idx="1406">
                  <c:v>0.78533564814814816</c:v>
                </c:pt>
                <c:pt idx="1407">
                  <c:v>0.78533564814814816</c:v>
                </c:pt>
                <c:pt idx="1408">
                  <c:v>0.7853472222222222</c:v>
                </c:pt>
                <c:pt idx="1409">
                  <c:v>0.7853472222222222</c:v>
                </c:pt>
                <c:pt idx="1410">
                  <c:v>0.78535879629629635</c:v>
                </c:pt>
                <c:pt idx="1411">
                  <c:v>0.78535879629629635</c:v>
                </c:pt>
                <c:pt idx="1412">
                  <c:v>0.78537037037037039</c:v>
                </c:pt>
                <c:pt idx="1413">
                  <c:v>0.78538194444444442</c:v>
                </c:pt>
                <c:pt idx="1414">
                  <c:v>0.78538194444444442</c:v>
                </c:pt>
                <c:pt idx="1415">
                  <c:v>0.78539351851851846</c:v>
                </c:pt>
                <c:pt idx="1416">
                  <c:v>0.78539351851851846</c:v>
                </c:pt>
                <c:pt idx="1417">
                  <c:v>0.78540509259259261</c:v>
                </c:pt>
                <c:pt idx="1418">
                  <c:v>0.78540509259259261</c:v>
                </c:pt>
                <c:pt idx="1419">
                  <c:v>0.78541666666666665</c:v>
                </c:pt>
                <c:pt idx="1420">
                  <c:v>0.78541666666666665</c:v>
                </c:pt>
                <c:pt idx="1421">
                  <c:v>0.78542824074074069</c:v>
                </c:pt>
                <c:pt idx="1422">
                  <c:v>0.78542824074074069</c:v>
                </c:pt>
                <c:pt idx="1423">
                  <c:v>0.78543981481481484</c:v>
                </c:pt>
                <c:pt idx="1424">
                  <c:v>0.78543981481481484</c:v>
                </c:pt>
                <c:pt idx="1425">
                  <c:v>0.78545138888888888</c:v>
                </c:pt>
                <c:pt idx="1426">
                  <c:v>0.78545138888888888</c:v>
                </c:pt>
                <c:pt idx="1427">
                  <c:v>0.78546296296296292</c:v>
                </c:pt>
                <c:pt idx="1428">
                  <c:v>0.78547453703703707</c:v>
                </c:pt>
                <c:pt idx="1429">
                  <c:v>0.78547453703703707</c:v>
                </c:pt>
                <c:pt idx="1430">
                  <c:v>0.78548611111111111</c:v>
                </c:pt>
                <c:pt idx="1431">
                  <c:v>0.78548611111111111</c:v>
                </c:pt>
                <c:pt idx="1432">
                  <c:v>0.78549768518518515</c:v>
                </c:pt>
                <c:pt idx="1433">
                  <c:v>0.78549768518518515</c:v>
                </c:pt>
                <c:pt idx="1434">
                  <c:v>0.7855092592592593</c:v>
                </c:pt>
                <c:pt idx="1435">
                  <c:v>0.7855092592592593</c:v>
                </c:pt>
                <c:pt idx="1436">
                  <c:v>0.78552083333333333</c:v>
                </c:pt>
                <c:pt idx="1437">
                  <c:v>0.78552083333333333</c:v>
                </c:pt>
                <c:pt idx="1438">
                  <c:v>0.78553240740740737</c:v>
                </c:pt>
                <c:pt idx="1439">
                  <c:v>0.78553240740740737</c:v>
                </c:pt>
                <c:pt idx="1440">
                  <c:v>0.78554398148148152</c:v>
                </c:pt>
                <c:pt idx="1441">
                  <c:v>0.78554398148148152</c:v>
                </c:pt>
                <c:pt idx="1442">
                  <c:v>0.78555555555555556</c:v>
                </c:pt>
                <c:pt idx="1443">
                  <c:v>0.78555555555555556</c:v>
                </c:pt>
                <c:pt idx="1444">
                  <c:v>0.7855671296296296</c:v>
                </c:pt>
                <c:pt idx="1445">
                  <c:v>0.78557870370370375</c:v>
                </c:pt>
                <c:pt idx="1446">
                  <c:v>0.78557870370370375</c:v>
                </c:pt>
                <c:pt idx="1447">
                  <c:v>0.78559027777777779</c:v>
                </c:pt>
                <c:pt idx="1448">
                  <c:v>0.78559027777777779</c:v>
                </c:pt>
                <c:pt idx="1449">
                  <c:v>0.78560185185185183</c:v>
                </c:pt>
                <c:pt idx="1450">
                  <c:v>0.78560185185185183</c:v>
                </c:pt>
                <c:pt idx="1451">
                  <c:v>0.78561342592592598</c:v>
                </c:pt>
                <c:pt idx="1452">
                  <c:v>0.78561342592592598</c:v>
                </c:pt>
                <c:pt idx="1453">
                  <c:v>0.78562500000000002</c:v>
                </c:pt>
                <c:pt idx="1454">
                  <c:v>0.78562500000000002</c:v>
                </c:pt>
                <c:pt idx="1455">
                  <c:v>0.78563657407407406</c:v>
                </c:pt>
                <c:pt idx="1456">
                  <c:v>0.78563657407407406</c:v>
                </c:pt>
                <c:pt idx="1457">
                  <c:v>0.7856481481481481</c:v>
                </c:pt>
                <c:pt idx="1458">
                  <c:v>0.78565972222222225</c:v>
                </c:pt>
                <c:pt idx="1459">
                  <c:v>0.78565972222222225</c:v>
                </c:pt>
                <c:pt idx="1460">
                  <c:v>0.78567129629629628</c:v>
                </c:pt>
                <c:pt idx="1461">
                  <c:v>0.78567129629629628</c:v>
                </c:pt>
                <c:pt idx="1462">
                  <c:v>0.78568287037037032</c:v>
                </c:pt>
                <c:pt idx="1463">
                  <c:v>0.78568287037037032</c:v>
                </c:pt>
                <c:pt idx="1464">
                  <c:v>0.78569444444444447</c:v>
                </c:pt>
                <c:pt idx="1465">
                  <c:v>0.78569444444444447</c:v>
                </c:pt>
                <c:pt idx="1466">
                  <c:v>0.78570601851851851</c:v>
                </c:pt>
                <c:pt idx="1467">
                  <c:v>0.78570601851851851</c:v>
                </c:pt>
                <c:pt idx="1468">
                  <c:v>0.78571759259259255</c:v>
                </c:pt>
                <c:pt idx="1469">
                  <c:v>0.78571759259259255</c:v>
                </c:pt>
                <c:pt idx="1470">
                  <c:v>0.7857291666666667</c:v>
                </c:pt>
                <c:pt idx="1471">
                  <c:v>0.7857291666666667</c:v>
                </c:pt>
                <c:pt idx="1472">
                  <c:v>0.78574074074074074</c:v>
                </c:pt>
                <c:pt idx="1473">
                  <c:v>0.78575231481481478</c:v>
                </c:pt>
                <c:pt idx="1474">
                  <c:v>0.78575231481481478</c:v>
                </c:pt>
                <c:pt idx="1475">
                  <c:v>0.78576388888888893</c:v>
                </c:pt>
                <c:pt idx="1476">
                  <c:v>0.78576388888888893</c:v>
                </c:pt>
                <c:pt idx="1477">
                  <c:v>0.78577546296296297</c:v>
                </c:pt>
                <c:pt idx="1478">
                  <c:v>0.78577546296296297</c:v>
                </c:pt>
                <c:pt idx="1479">
                  <c:v>0.78578703703703701</c:v>
                </c:pt>
                <c:pt idx="1480">
                  <c:v>0.78578703703703701</c:v>
                </c:pt>
                <c:pt idx="1481">
                  <c:v>0.78579861111111116</c:v>
                </c:pt>
                <c:pt idx="1482">
                  <c:v>0.78579861111111116</c:v>
                </c:pt>
                <c:pt idx="1483">
                  <c:v>0.78581018518518519</c:v>
                </c:pt>
                <c:pt idx="1484">
                  <c:v>0.78581018518518519</c:v>
                </c:pt>
                <c:pt idx="1485">
                  <c:v>0.78582175925925923</c:v>
                </c:pt>
                <c:pt idx="1486">
                  <c:v>0.78582175925925923</c:v>
                </c:pt>
                <c:pt idx="1487">
                  <c:v>0.78583333333333338</c:v>
                </c:pt>
                <c:pt idx="1488">
                  <c:v>0.78583333333333338</c:v>
                </c:pt>
                <c:pt idx="1489">
                  <c:v>0.78584490740740742</c:v>
                </c:pt>
                <c:pt idx="1490">
                  <c:v>0.78585648148148146</c:v>
                </c:pt>
                <c:pt idx="1491">
                  <c:v>0.78585648148148146</c:v>
                </c:pt>
                <c:pt idx="1492">
                  <c:v>0.7858680555555555</c:v>
                </c:pt>
                <c:pt idx="1493">
                  <c:v>0.7858680555555555</c:v>
                </c:pt>
                <c:pt idx="1494">
                  <c:v>0.78587962962962965</c:v>
                </c:pt>
                <c:pt idx="1495">
                  <c:v>0.78587962962962965</c:v>
                </c:pt>
                <c:pt idx="1496">
                  <c:v>0.78589120370370369</c:v>
                </c:pt>
                <c:pt idx="1497">
                  <c:v>0.78589120370370369</c:v>
                </c:pt>
                <c:pt idx="1498">
                  <c:v>0.78590277777777773</c:v>
                </c:pt>
                <c:pt idx="1499">
                  <c:v>0.78590277777777773</c:v>
                </c:pt>
                <c:pt idx="1500">
                  <c:v>0.78591435185185188</c:v>
                </c:pt>
                <c:pt idx="1501">
                  <c:v>0.78591435185185188</c:v>
                </c:pt>
                <c:pt idx="1502">
                  <c:v>0.78592592592592592</c:v>
                </c:pt>
                <c:pt idx="1503">
                  <c:v>0.78592592592592592</c:v>
                </c:pt>
                <c:pt idx="1504">
                  <c:v>0.78593749999999996</c:v>
                </c:pt>
                <c:pt idx="1505">
                  <c:v>0.78593749999999996</c:v>
                </c:pt>
                <c:pt idx="1506">
                  <c:v>0.78594907407407411</c:v>
                </c:pt>
                <c:pt idx="1507">
                  <c:v>0.78596064814814814</c:v>
                </c:pt>
                <c:pt idx="1508">
                  <c:v>0.78596064814814814</c:v>
                </c:pt>
                <c:pt idx="1509">
                  <c:v>0.78597222222222218</c:v>
                </c:pt>
                <c:pt idx="1510">
                  <c:v>0.78597222222222218</c:v>
                </c:pt>
                <c:pt idx="1511">
                  <c:v>0.78598379629629633</c:v>
                </c:pt>
                <c:pt idx="1512">
                  <c:v>0.78598379629629633</c:v>
                </c:pt>
                <c:pt idx="1513">
                  <c:v>0.78599537037037037</c:v>
                </c:pt>
                <c:pt idx="1514">
                  <c:v>0.78599537037037037</c:v>
                </c:pt>
                <c:pt idx="1515">
                  <c:v>0.78600694444444441</c:v>
                </c:pt>
                <c:pt idx="1516">
                  <c:v>0.78600694444444441</c:v>
                </c:pt>
                <c:pt idx="1517">
                  <c:v>0.78601851851851856</c:v>
                </c:pt>
                <c:pt idx="1518">
                  <c:v>0.78601851851851856</c:v>
                </c:pt>
                <c:pt idx="1519">
                  <c:v>0.7860300925925926</c:v>
                </c:pt>
                <c:pt idx="1520">
                  <c:v>0.7860300925925926</c:v>
                </c:pt>
                <c:pt idx="1521">
                  <c:v>0.78604166666666664</c:v>
                </c:pt>
                <c:pt idx="1522">
                  <c:v>0.78604166666666664</c:v>
                </c:pt>
                <c:pt idx="1523">
                  <c:v>0.78605324074074079</c:v>
                </c:pt>
                <c:pt idx="1524">
                  <c:v>0.78606481481481483</c:v>
                </c:pt>
                <c:pt idx="1525">
                  <c:v>0.78606481481481483</c:v>
                </c:pt>
                <c:pt idx="1526">
                  <c:v>0.78607638888888887</c:v>
                </c:pt>
                <c:pt idx="1527">
                  <c:v>0.78607638888888887</c:v>
                </c:pt>
                <c:pt idx="1528">
                  <c:v>0.78608796296296302</c:v>
                </c:pt>
                <c:pt idx="1529">
                  <c:v>0.78608796296296302</c:v>
                </c:pt>
                <c:pt idx="1530">
                  <c:v>0.78609953703703705</c:v>
                </c:pt>
                <c:pt idx="1531">
                  <c:v>0.78609953703703705</c:v>
                </c:pt>
                <c:pt idx="1532">
                  <c:v>0.78611111111111109</c:v>
                </c:pt>
                <c:pt idx="1533">
                  <c:v>0.78611111111111109</c:v>
                </c:pt>
                <c:pt idx="1534">
                  <c:v>0.78612268518518513</c:v>
                </c:pt>
                <c:pt idx="1535">
                  <c:v>0.78612268518518513</c:v>
                </c:pt>
                <c:pt idx="1536">
                  <c:v>0.78613425925925928</c:v>
                </c:pt>
                <c:pt idx="1537">
                  <c:v>0.78613425925925928</c:v>
                </c:pt>
                <c:pt idx="1538">
                  <c:v>0.78614583333333332</c:v>
                </c:pt>
                <c:pt idx="1539">
                  <c:v>0.78614583333333332</c:v>
                </c:pt>
                <c:pt idx="1540">
                  <c:v>0.78615740740740736</c:v>
                </c:pt>
                <c:pt idx="1541">
                  <c:v>0.78616898148148151</c:v>
                </c:pt>
                <c:pt idx="1542">
                  <c:v>0.78616898148148151</c:v>
                </c:pt>
                <c:pt idx="1543">
                  <c:v>0.78618055555555555</c:v>
                </c:pt>
                <c:pt idx="1544">
                  <c:v>0.78618055555555555</c:v>
                </c:pt>
                <c:pt idx="1545">
                  <c:v>0.78619212962962959</c:v>
                </c:pt>
                <c:pt idx="1546">
                  <c:v>0.78619212962962959</c:v>
                </c:pt>
                <c:pt idx="1547">
                  <c:v>0.78620370370370374</c:v>
                </c:pt>
                <c:pt idx="1548">
                  <c:v>0.78620370370370374</c:v>
                </c:pt>
                <c:pt idx="1549">
                  <c:v>0.78621527777777778</c:v>
                </c:pt>
                <c:pt idx="1550">
                  <c:v>0.78621527777777778</c:v>
                </c:pt>
                <c:pt idx="1551">
                  <c:v>0.78622685185185182</c:v>
                </c:pt>
                <c:pt idx="1552">
                  <c:v>0.78622685185185182</c:v>
                </c:pt>
                <c:pt idx="1553">
                  <c:v>0.78623842592592597</c:v>
                </c:pt>
                <c:pt idx="1554">
                  <c:v>0.78623842592592597</c:v>
                </c:pt>
                <c:pt idx="1555">
                  <c:v>0.78625</c:v>
                </c:pt>
                <c:pt idx="1556">
                  <c:v>0.78626157407407404</c:v>
                </c:pt>
                <c:pt idx="1557">
                  <c:v>0.78626157407407404</c:v>
                </c:pt>
                <c:pt idx="1558">
                  <c:v>0.78627314814814819</c:v>
                </c:pt>
                <c:pt idx="1559">
                  <c:v>0.78627314814814819</c:v>
                </c:pt>
                <c:pt idx="1560">
                  <c:v>0.78628472222222223</c:v>
                </c:pt>
                <c:pt idx="1561">
                  <c:v>0.78628472222222223</c:v>
                </c:pt>
                <c:pt idx="1562">
                  <c:v>0.78629629629629627</c:v>
                </c:pt>
                <c:pt idx="1563">
                  <c:v>0.78629629629629627</c:v>
                </c:pt>
                <c:pt idx="1564">
                  <c:v>0.78630787037037042</c:v>
                </c:pt>
                <c:pt idx="1565">
                  <c:v>0.78630787037037042</c:v>
                </c:pt>
                <c:pt idx="1566">
                  <c:v>0.78631944444444446</c:v>
                </c:pt>
                <c:pt idx="1567">
                  <c:v>0.78631944444444446</c:v>
                </c:pt>
                <c:pt idx="1568">
                  <c:v>0.7863310185185185</c:v>
                </c:pt>
                <c:pt idx="1569">
                  <c:v>0.7863310185185185</c:v>
                </c:pt>
                <c:pt idx="1570">
                  <c:v>0.78634259259259254</c:v>
                </c:pt>
                <c:pt idx="1571">
                  <c:v>0.78634259259259254</c:v>
                </c:pt>
                <c:pt idx="1572">
                  <c:v>0.78635416666666669</c:v>
                </c:pt>
                <c:pt idx="1573">
                  <c:v>0.78635416666666669</c:v>
                </c:pt>
                <c:pt idx="1574">
                  <c:v>0.78636574074074073</c:v>
                </c:pt>
                <c:pt idx="1575">
                  <c:v>0.78637731481481477</c:v>
                </c:pt>
                <c:pt idx="1576">
                  <c:v>0.78637731481481477</c:v>
                </c:pt>
                <c:pt idx="1577">
                  <c:v>0.78638888888888892</c:v>
                </c:pt>
                <c:pt idx="1578">
                  <c:v>0.78638888888888892</c:v>
                </c:pt>
                <c:pt idx="1579">
                  <c:v>0.78640046296296295</c:v>
                </c:pt>
                <c:pt idx="1580">
                  <c:v>0.78640046296296295</c:v>
                </c:pt>
                <c:pt idx="1581">
                  <c:v>0.78641203703703699</c:v>
                </c:pt>
                <c:pt idx="1582">
                  <c:v>0.78641203703703699</c:v>
                </c:pt>
                <c:pt idx="1583">
                  <c:v>0.78642361111111114</c:v>
                </c:pt>
                <c:pt idx="1584">
                  <c:v>0.78642361111111114</c:v>
                </c:pt>
                <c:pt idx="1585">
                  <c:v>0.78643518518518518</c:v>
                </c:pt>
                <c:pt idx="1586">
                  <c:v>0.78643518518518518</c:v>
                </c:pt>
                <c:pt idx="1587">
                  <c:v>0.78644675925925922</c:v>
                </c:pt>
                <c:pt idx="1588">
                  <c:v>0.78644675925925922</c:v>
                </c:pt>
                <c:pt idx="1589">
                  <c:v>0.78645833333333337</c:v>
                </c:pt>
                <c:pt idx="1590">
                  <c:v>0.78645833333333337</c:v>
                </c:pt>
                <c:pt idx="1591">
                  <c:v>0.78646990740740741</c:v>
                </c:pt>
                <c:pt idx="1592">
                  <c:v>0.78648148148148145</c:v>
                </c:pt>
                <c:pt idx="1593">
                  <c:v>0.78648148148148145</c:v>
                </c:pt>
                <c:pt idx="1594">
                  <c:v>0.7864930555555556</c:v>
                </c:pt>
                <c:pt idx="1595">
                  <c:v>0.7864930555555556</c:v>
                </c:pt>
                <c:pt idx="1596">
                  <c:v>0.78650462962962964</c:v>
                </c:pt>
                <c:pt idx="1597">
                  <c:v>0.78650462962962964</c:v>
                </c:pt>
                <c:pt idx="1598">
                  <c:v>0.78651620370370368</c:v>
                </c:pt>
                <c:pt idx="1599">
                  <c:v>0.78651620370370368</c:v>
                </c:pt>
                <c:pt idx="1600">
                  <c:v>0.78652777777777783</c:v>
                </c:pt>
                <c:pt idx="1601">
                  <c:v>0.78652777777777783</c:v>
                </c:pt>
                <c:pt idx="1602">
                  <c:v>0.78653935185185186</c:v>
                </c:pt>
                <c:pt idx="1603">
                  <c:v>0.78653935185185186</c:v>
                </c:pt>
                <c:pt idx="1604">
                  <c:v>0.7865509259259259</c:v>
                </c:pt>
                <c:pt idx="1605">
                  <c:v>0.7865509259259259</c:v>
                </c:pt>
                <c:pt idx="1606">
                  <c:v>0.78656250000000005</c:v>
                </c:pt>
                <c:pt idx="1607">
                  <c:v>0.78656250000000005</c:v>
                </c:pt>
                <c:pt idx="1608">
                  <c:v>0.78657407407407409</c:v>
                </c:pt>
                <c:pt idx="1609">
                  <c:v>0.78658564814814813</c:v>
                </c:pt>
                <c:pt idx="1610">
                  <c:v>0.78658564814814813</c:v>
                </c:pt>
                <c:pt idx="1611">
                  <c:v>0.78659722222222217</c:v>
                </c:pt>
                <c:pt idx="1612">
                  <c:v>0.78659722222222217</c:v>
                </c:pt>
                <c:pt idx="1613">
                  <c:v>0.78660879629629632</c:v>
                </c:pt>
                <c:pt idx="1614">
                  <c:v>0.78660879629629632</c:v>
                </c:pt>
                <c:pt idx="1615">
                  <c:v>0.78662037037037036</c:v>
                </c:pt>
                <c:pt idx="1616">
                  <c:v>0.78662037037037036</c:v>
                </c:pt>
                <c:pt idx="1617">
                  <c:v>0.7866319444444444</c:v>
                </c:pt>
                <c:pt idx="1618">
                  <c:v>0.7866319444444444</c:v>
                </c:pt>
                <c:pt idx="1619">
                  <c:v>0.78664351851851855</c:v>
                </c:pt>
                <c:pt idx="1620">
                  <c:v>0.78664351851851855</c:v>
                </c:pt>
                <c:pt idx="1621">
                  <c:v>0.78665509259259259</c:v>
                </c:pt>
                <c:pt idx="1622">
                  <c:v>0.78665509259259259</c:v>
                </c:pt>
                <c:pt idx="1623">
                  <c:v>0.78666666666666663</c:v>
                </c:pt>
                <c:pt idx="1624">
                  <c:v>0.78666666666666663</c:v>
                </c:pt>
                <c:pt idx="1625">
                  <c:v>0.78667824074074078</c:v>
                </c:pt>
                <c:pt idx="1626">
                  <c:v>0.78668981481481481</c:v>
                </c:pt>
                <c:pt idx="1627">
                  <c:v>0.78668981481481481</c:v>
                </c:pt>
                <c:pt idx="1628">
                  <c:v>0.78670138888888885</c:v>
                </c:pt>
                <c:pt idx="1629">
                  <c:v>0.78670138888888885</c:v>
                </c:pt>
                <c:pt idx="1630">
                  <c:v>0.786712962962963</c:v>
                </c:pt>
                <c:pt idx="1631">
                  <c:v>0.786712962962963</c:v>
                </c:pt>
                <c:pt idx="1632">
                  <c:v>0.78672453703703704</c:v>
                </c:pt>
                <c:pt idx="1633">
                  <c:v>0.78672453703703704</c:v>
                </c:pt>
                <c:pt idx="1634">
                  <c:v>0.78673611111111108</c:v>
                </c:pt>
                <c:pt idx="1635">
                  <c:v>0.78673611111111108</c:v>
                </c:pt>
                <c:pt idx="1636">
                  <c:v>0.78674768518518523</c:v>
                </c:pt>
                <c:pt idx="1637">
                  <c:v>0.78674768518518523</c:v>
                </c:pt>
                <c:pt idx="1638">
                  <c:v>0.78675925925925927</c:v>
                </c:pt>
                <c:pt idx="1639">
                  <c:v>0.78675925925925927</c:v>
                </c:pt>
                <c:pt idx="1640">
                  <c:v>0.78677083333333331</c:v>
                </c:pt>
                <c:pt idx="1641">
                  <c:v>0.78677083333333331</c:v>
                </c:pt>
                <c:pt idx="1642">
                  <c:v>0.78678240740740746</c:v>
                </c:pt>
                <c:pt idx="1643">
                  <c:v>0.78678240740740746</c:v>
                </c:pt>
                <c:pt idx="1644">
                  <c:v>0.7867939814814815</c:v>
                </c:pt>
                <c:pt idx="1645">
                  <c:v>0.78680555555555554</c:v>
                </c:pt>
                <c:pt idx="1646">
                  <c:v>0.78680555555555554</c:v>
                </c:pt>
                <c:pt idx="1647">
                  <c:v>0.78681712962962957</c:v>
                </c:pt>
                <c:pt idx="1648">
                  <c:v>0.78681712962962957</c:v>
                </c:pt>
                <c:pt idx="1649">
                  <c:v>0.78682870370370372</c:v>
                </c:pt>
                <c:pt idx="1650">
                  <c:v>0.78682870370370372</c:v>
                </c:pt>
                <c:pt idx="1651">
                  <c:v>0.78684027777777776</c:v>
                </c:pt>
                <c:pt idx="1652">
                  <c:v>0.78684027777777776</c:v>
                </c:pt>
                <c:pt idx="1653">
                  <c:v>0.7868518518518518</c:v>
                </c:pt>
                <c:pt idx="1654">
                  <c:v>0.7868518518518518</c:v>
                </c:pt>
                <c:pt idx="1655">
                  <c:v>0.78686342592592595</c:v>
                </c:pt>
                <c:pt idx="1656">
                  <c:v>0.78686342592592595</c:v>
                </c:pt>
                <c:pt idx="1657">
                  <c:v>0.78687499999999999</c:v>
                </c:pt>
                <c:pt idx="1658">
                  <c:v>0.78687499999999999</c:v>
                </c:pt>
                <c:pt idx="1659">
                  <c:v>0.78688657407407403</c:v>
                </c:pt>
                <c:pt idx="1660">
                  <c:v>0.78689814814814818</c:v>
                </c:pt>
                <c:pt idx="1661">
                  <c:v>0.78689814814814818</c:v>
                </c:pt>
                <c:pt idx="1662">
                  <c:v>0.78690972222222222</c:v>
                </c:pt>
                <c:pt idx="1663">
                  <c:v>0.78690972222222222</c:v>
                </c:pt>
                <c:pt idx="1664">
                  <c:v>0.78692129629629626</c:v>
                </c:pt>
                <c:pt idx="1665">
                  <c:v>0.78692129629629626</c:v>
                </c:pt>
                <c:pt idx="1666">
                  <c:v>0.78693287037037041</c:v>
                </c:pt>
                <c:pt idx="1667">
                  <c:v>0.78693287037037041</c:v>
                </c:pt>
                <c:pt idx="1668">
                  <c:v>0.78694444444444445</c:v>
                </c:pt>
                <c:pt idx="1669">
                  <c:v>0.78694444444444445</c:v>
                </c:pt>
                <c:pt idx="1670">
                  <c:v>0.78695601851851849</c:v>
                </c:pt>
                <c:pt idx="1671">
                  <c:v>0.78695601851851849</c:v>
                </c:pt>
                <c:pt idx="1672">
                  <c:v>0.78696759259259264</c:v>
                </c:pt>
                <c:pt idx="1673">
                  <c:v>0.78696759259259264</c:v>
                </c:pt>
                <c:pt idx="1674">
                  <c:v>0.78697916666666667</c:v>
                </c:pt>
                <c:pt idx="1675">
                  <c:v>0.78697916666666667</c:v>
                </c:pt>
                <c:pt idx="1676">
                  <c:v>0.78699074074074071</c:v>
                </c:pt>
                <c:pt idx="1677">
                  <c:v>0.78700231481481486</c:v>
                </c:pt>
                <c:pt idx="1678">
                  <c:v>0.78700231481481486</c:v>
                </c:pt>
                <c:pt idx="1679">
                  <c:v>0.7870138888888889</c:v>
                </c:pt>
                <c:pt idx="1680">
                  <c:v>0.7870138888888889</c:v>
                </c:pt>
                <c:pt idx="1681">
                  <c:v>0.78702546296296294</c:v>
                </c:pt>
                <c:pt idx="1682">
                  <c:v>0.78702546296296294</c:v>
                </c:pt>
                <c:pt idx="1683">
                  <c:v>0.78703703703703709</c:v>
                </c:pt>
                <c:pt idx="1684">
                  <c:v>0.78703703703703709</c:v>
                </c:pt>
                <c:pt idx="1685">
                  <c:v>0.78704861111111113</c:v>
                </c:pt>
                <c:pt idx="1686">
                  <c:v>0.78704861111111113</c:v>
                </c:pt>
                <c:pt idx="1687">
                  <c:v>0.78706018518518517</c:v>
                </c:pt>
                <c:pt idx="1688">
                  <c:v>0.78706018518518517</c:v>
                </c:pt>
                <c:pt idx="1689">
                  <c:v>0.78707175925925921</c:v>
                </c:pt>
                <c:pt idx="1690">
                  <c:v>0.78707175925925921</c:v>
                </c:pt>
                <c:pt idx="1691">
                  <c:v>0.78708333333333336</c:v>
                </c:pt>
                <c:pt idx="1692">
                  <c:v>0.78708333333333336</c:v>
                </c:pt>
                <c:pt idx="1693">
                  <c:v>0.7870949074074074</c:v>
                </c:pt>
                <c:pt idx="1694">
                  <c:v>0.78710648148148143</c:v>
                </c:pt>
                <c:pt idx="1695">
                  <c:v>0.78710648148148143</c:v>
                </c:pt>
                <c:pt idx="1696">
                  <c:v>0.78711805555555558</c:v>
                </c:pt>
                <c:pt idx="1697">
                  <c:v>0.78711805555555558</c:v>
                </c:pt>
                <c:pt idx="1698">
                  <c:v>0.78712962962962962</c:v>
                </c:pt>
                <c:pt idx="1699">
                  <c:v>0.78712962962962962</c:v>
                </c:pt>
                <c:pt idx="1700">
                  <c:v>0.78714120370370366</c:v>
                </c:pt>
                <c:pt idx="1701">
                  <c:v>0.78714120370370366</c:v>
                </c:pt>
                <c:pt idx="1702">
                  <c:v>0.78715277777777781</c:v>
                </c:pt>
                <c:pt idx="1703">
                  <c:v>0.78715277777777781</c:v>
                </c:pt>
                <c:pt idx="1704">
                  <c:v>0.78716435185185185</c:v>
                </c:pt>
                <c:pt idx="1705">
                  <c:v>0.78716435185185185</c:v>
                </c:pt>
                <c:pt idx="1706">
                  <c:v>0.78717592592592589</c:v>
                </c:pt>
                <c:pt idx="1707">
                  <c:v>0.78717592592592589</c:v>
                </c:pt>
                <c:pt idx="1708">
                  <c:v>0.78718750000000004</c:v>
                </c:pt>
                <c:pt idx="1709">
                  <c:v>0.78719907407407408</c:v>
                </c:pt>
                <c:pt idx="1710">
                  <c:v>0.78719907407407408</c:v>
                </c:pt>
                <c:pt idx="1711">
                  <c:v>0.78721064814814812</c:v>
                </c:pt>
                <c:pt idx="1712">
                  <c:v>0.78721064814814812</c:v>
                </c:pt>
                <c:pt idx="1713">
                  <c:v>0.78722222222222227</c:v>
                </c:pt>
                <c:pt idx="1714">
                  <c:v>0.78722222222222227</c:v>
                </c:pt>
                <c:pt idx="1715">
                  <c:v>0.78723379629629631</c:v>
                </c:pt>
                <c:pt idx="1716">
                  <c:v>0.78723379629629631</c:v>
                </c:pt>
                <c:pt idx="1717">
                  <c:v>0.78724537037037035</c:v>
                </c:pt>
                <c:pt idx="1718">
                  <c:v>0.78724537037037035</c:v>
                </c:pt>
                <c:pt idx="1719">
                  <c:v>0.7872569444444445</c:v>
                </c:pt>
                <c:pt idx="1720">
                  <c:v>0.7872569444444445</c:v>
                </c:pt>
                <c:pt idx="1721">
                  <c:v>0.78726851851851853</c:v>
                </c:pt>
                <c:pt idx="1722">
                  <c:v>0.78726851851851853</c:v>
                </c:pt>
                <c:pt idx="1723">
                  <c:v>0.78728009259259257</c:v>
                </c:pt>
                <c:pt idx="1724">
                  <c:v>0.78729166666666661</c:v>
                </c:pt>
                <c:pt idx="1725">
                  <c:v>0.78729166666666661</c:v>
                </c:pt>
                <c:pt idx="1726">
                  <c:v>0.78730324074074076</c:v>
                </c:pt>
                <c:pt idx="1727">
                  <c:v>0.78730324074074076</c:v>
                </c:pt>
                <c:pt idx="1728">
                  <c:v>0.7873148148148148</c:v>
                </c:pt>
                <c:pt idx="1729">
                  <c:v>0.7873148148148148</c:v>
                </c:pt>
                <c:pt idx="1730">
                  <c:v>0.78732638888888884</c:v>
                </c:pt>
                <c:pt idx="1731">
                  <c:v>0.78732638888888884</c:v>
                </c:pt>
                <c:pt idx="1732">
                  <c:v>0.78733796296296299</c:v>
                </c:pt>
                <c:pt idx="1733">
                  <c:v>0.78733796296296299</c:v>
                </c:pt>
                <c:pt idx="1734">
                  <c:v>0.78734953703703703</c:v>
                </c:pt>
                <c:pt idx="1735">
                  <c:v>0.78734953703703703</c:v>
                </c:pt>
                <c:pt idx="1736">
                  <c:v>0.78736111111111107</c:v>
                </c:pt>
                <c:pt idx="1737">
                  <c:v>0.78736111111111107</c:v>
                </c:pt>
                <c:pt idx="1738">
                  <c:v>0.78737268518518522</c:v>
                </c:pt>
                <c:pt idx="1739">
                  <c:v>0.78737268518518522</c:v>
                </c:pt>
                <c:pt idx="1740">
                  <c:v>0.78738425925925926</c:v>
                </c:pt>
                <c:pt idx="1741">
                  <c:v>0.78739583333333329</c:v>
                </c:pt>
                <c:pt idx="1742">
                  <c:v>0.78739583333333329</c:v>
                </c:pt>
                <c:pt idx="1743">
                  <c:v>0.78740740740740744</c:v>
                </c:pt>
                <c:pt idx="1744">
                  <c:v>0.78740740740740744</c:v>
                </c:pt>
                <c:pt idx="1745">
                  <c:v>0.78741898148148148</c:v>
                </c:pt>
                <c:pt idx="1746">
                  <c:v>0.78741898148148148</c:v>
                </c:pt>
                <c:pt idx="1747">
                  <c:v>0.78743055555555552</c:v>
                </c:pt>
                <c:pt idx="1748">
                  <c:v>0.78743055555555552</c:v>
                </c:pt>
                <c:pt idx="1749">
                  <c:v>0.78744212962962967</c:v>
                </c:pt>
                <c:pt idx="1750">
                  <c:v>0.78744212962962967</c:v>
                </c:pt>
                <c:pt idx="1751">
                  <c:v>0.78745370370370371</c:v>
                </c:pt>
                <c:pt idx="1752">
                  <c:v>0.78745370370370371</c:v>
                </c:pt>
                <c:pt idx="1753">
                  <c:v>0.78746527777777775</c:v>
                </c:pt>
                <c:pt idx="1754">
                  <c:v>0.78746527777777775</c:v>
                </c:pt>
                <c:pt idx="1755">
                  <c:v>0.7874768518518519</c:v>
                </c:pt>
                <c:pt idx="1756">
                  <c:v>0.78748842592592594</c:v>
                </c:pt>
                <c:pt idx="1757">
                  <c:v>0.78748842592592594</c:v>
                </c:pt>
                <c:pt idx="1758">
                  <c:v>0.78749999999999998</c:v>
                </c:pt>
                <c:pt idx="1759">
                  <c:v>0.78749999999999998</c:v>
                </c:pt>
                <c:pt idx="1760">
                  <c:v>0.78751157407407413</c:v>
                </c:pt>
                <c:pt idx="1761">
                  <c:v>0.78751157407407413</c:v>
                </c:pt>
                <c:pt idx="1762">
                  <c:v>0.78752314814814817</c:v>
                </c:pt>
                <c:pt idx="1763">
                  <c:v>0.78752314814814817</c:v>
                </c:pt>
                <c:pt idx="1764">
                  <c:v>0.78753472222222221</c:v>
                </c:pt>
                <c:pt idx="1765">
                  <c:v>0.78753472222222221</c:v>
                </c:pt>
                <c:pt idx="1766">
                  <c:v>0.78754629629629624</c:v>
                </c:pt>
                <c:pt idx="1767">
                  <c:v>0.78754629629629624</c:v>
                </c:pt>
                <c:pt idx="1768">
                  <c:v>0.78755787037037039</c:v>
                </c:pt>
                <c:pt idx="1769">
                  <c:v>0.78755787037037039</c:v>
                </c:pt>
                <c:pt idx="1770">
                  <c:v>0.78756944444444443</c:v>
                </c:pt>
                <c:pt idx="1771">
                  <c:v>0.78756944444444443</c:v>
                </c:pt>
                <c:pt idx="1772">
                  <c:v>0.78758101851851847</c:v>
                </c:pt>
                <c:pt idx="1773">
                  <c:v>0.78758101851851847</c:v>
                </c:pt>
                <c:pt idx="1774">
                  <c:v>0.78759259259259262</c:v>
                </c:pt>
                <c:pt idx="1775">
                  <c:v>0.78760416666666666</c:v>
                </c:pt>
                <c:pt idx="1776">
                  <c:v>0.78760416666666666</c:v>
                </c:pt>
                <c:pt idx="1777">
                  <c:v>0.7876157407407407</c:v>
                </c:pt>
                <c:pt idx="1778">
                  <c:v>0.7876157407407407</c:v>
                </c:pt>
                <c:pt idx="1779">
                  <c:v>0.78762731481481485</c:v>
                </c:pt>
                <c:pt idx="1780">
                  <c:v>0.78762731481481485</c:v>
                </c:pt>
                <c:pt idx="1781">
                  <c:v>0.78763888888888889</c:v>
                </c:pt>
                <c:pt idx="1782">
                  <c:v>0.78763888888888889</c:v>
                </c:pt>
                <c:pt idx="1783">
                  <c:v>0.78765046296296293</c:v>
                </c:pt>
                <c:pt idx="1784">
                  <c:v>0.78765046296296293</c:v>
                </c:pt>
                <c:pt idx="1785">
                  <c:v>0.78766203703703708</c:v>
                </c:pt>
                <c:pt idx="1786">
                  <c:v>0.78766203703703708</c:v>
                </c:pt>
                <c:pt idx="1787">
                  <c:v>0.78767361111111112</c:v>
                </c:pt>
                <c:pt idx="1788">
                  <c:v>0.78767361111111112</c:v>
                </c:pt>
                <c:pt idx="1789">
                  <c:v>0.78768518518518515</c:v>
                </c:pt>
                <c:pt idx="1790">
                  <c:v>0.7876967592592593</c:v>
                </c:pt>
                <c:pt idx="1791">
                  <c:v>0.7876967592592593</c:v>
                </c:pt>
                <c:pt idx="1792">
                  <c:v>0.78770833333333334</c:v>
                </c:pt>
                <c:pt idx="1793">
                  <c:v>0.78770833333333334</c:v>
                </c:pt>
                <c:pt idx="1794">
                  <c:v>0.78771990740740738</c:v>
                </c:pt>
                <c:pt idx="1795">
                  <c:v>0.78771990740740738</c:v>
                </c:pt>
                <c:pt idx="1796">
                  <c:v>0.78773148148148153</c:v>
                </c:pt>
                <c:pt idx="1797">
                  <c:v>0.78773148148148153</c:v>
                </c:pt>
                <c:pt idx="1798">
                  <c:v>0.78774305555555557</c:v>
                </c:pt>
                <c:pt idx="1799">
                  <c:v>0.78774305555555557</c:v>
                </c:pt>
                <c:pt idx="1800">
                  <c:v>0.78775462962962961</c:v>
                </c:pt>
                <c:pt idx="1801">
                  <c:v>0.78775462962962961</c:v>
                </c:pt>
                <c:pt idx="1802">
                  <c:v>0.78776620370370365</c:v>
                </c:pt>
                <c:pt idx="1803">
                  <c:v>0.78776620370370365</c:v>
                </c:pt>
                <c:pt idx="1804">
                  <c:v>0.7877777777777778</c:v>
                </c:pt>
                <c:pt idx="1805">
                  <c:v>0.78778935185185184</c:v>
                </c:pt>
                <c:pt idx="1806">
                  <c:v>0.78778935185185184</c:v>
                </c:pt>
                <c:pt idx="1807">
                  <c:v>0.78780092592592588</c:v>
                </c:pt>
                <c:pt idx="1808">
                  <c:v>0.78780092592592588</c:v>
                </c:pt>
                <c:pt idx="1809">
                  <c:v>0.78781250000000003</c:v>
                </c:pt>
                <c:pt idx="1810">
                  <c:v>0.78781250000000003</c:v>
                </c:pt>
                <c:pt idx="1811">
                  <c:v>0.78782407407407407</c:v>
                </c:pt>
                <c:pt idx="1812">
                  <c:v>0.78782407407407407</c:v>
                </c:pt>
                <c:pt idx="1813">
                  <c:v>0.7878356481481481</c:v>
                </c:pt>
                <c:pt idx="1814">
                  <c:v>0.7878356481481481</c:v>
                </c:pt>
                <c:pt idx="1815">
                  <c:v>0.78784722222222225</c:v>
                </c:pt>
                <c:pt idx="1816">
                  <c:v>0.78787037037037033</c:v>
                </c:pt>
                <c:pt idx="1817">
                  <c:v>0.78788194444444448</c:v>
                </c:pt>
                <c:pt idx="1818">
                  <c:v>0.78788194444444448</c:v>
                </c:pt>
                <c:pt idx="1819">
                  <c:v>0.78789351851851852</c:v>
                </c:pt>
                <c:pt idx="1820">
                  <c:v>0.78789351851851852</c:v>
                </c:pt>
                <c:pt idx="1821">
                  <c:v>0.78790509259259256</c:v>
                </c:pt>
                <c:pt idx="1822">
                  <c:v>0.78790509259259256</c:v>
                </c:pt>
                <c:pt idx="1823">
                  <c:v>0.78791666666666671</c:v>
                </c:pt>
                <c:pt idx="1824">
                  <c:v>0.78791666666666671</c:v>
                </c:pt>
                <c:pt idx="1825">
                  <c:v>0.78792824074074075</c:v>
                </c:pt>
                <c:pt idx="1826">
                  <c:v>0.78792824074074075</c:v>
                </c:pt>
                <c:pt idx="1827">
                  <c:v>0.78793981481481479</c:v>
                </c:pt>
                <c:pt idx="1828">
                  <c:v>0.78793981481481479</c:v>
                </c:pt>
                <c:pt idx="1829">
                  <c:v>0.78795138888888894</c:v>
                </c:pt>
                <c:pt idx="1830">
                  <c:v>0.78795138888888894</c:v>
                </c:pt>
                <c:pt idx="1831">
                  <c:v>0.78796296296296298</c:v>
                </c:pt>
                <c:pt idx="1832">
                  <c:v>0.78796296296296298</c:v>
                </c:pt>
                <c:pt idx="1833">
                  <c:v>0.78797453703703701</c:v>
                </c:pt>
                <c:pt idx="1834">
                  <c:v>0.78797453703703701</c:v>
                </c:pt>
                <c:pt idx="1835">
                  <c:v>0.78798611111111116</c:v>
                </c:pt>
                <c:pt idx="1836">
                  <c:v>0.78798611111111116</c:v>
                </c:pt>
                <c:pt idx="1837">
                  <c:v>0.7879976851851852</c:v>
                </c:pt>
                <c:pt idx="1838">
                  <c:v>0.78800925925925924</c:v>
                </c:pt>
                <c:pt idx="1839">
                  <c:v>0.78800925925925924</c:v>
                </c:pt>
                <c:pt idx="1840">
                  <c:v>0.78802083333333328</c:v>
                </c:pt>
                <c:pt idx="1841">
                  <c:v>0.78802083333333328</c:v>
                </c:pt>
                <c:pt idx="1842">
                  <c:v>0.78803240740740743</c:v>
                </c:pt>
                <c:pt idx="1843">
                  <c:v>0.78803240740740743</c:v>
                </c:pt>
                <c:pt idx="1844">
                  <c:v>0.78804398148148147</c:v>
                </c:pt>
                <c:pt idx="1845">
                  <c:v>0.78804398148148147</c:v>
                </c:pt>
                <c:pt idx="1846">
                  <c:v>0.78805555555555551</c:v>
                </c:pt>
                <c:pt idx="1847">
                  <c:v>0.78805555555555551</c:v>
                </c:pt>
                <c:pt idx="1848">
                  <c:v>0.78806712962962966</c:v>
                </c:pt>
                <c:pt idx="1849">
                  <c:v>0.78806712962962966</c:v>
                </c:pt>
                <c:pt idx="1850">
                  <c:v>0.7880787037037037</c:v>
                </c:pt>
                <c:pt idx="1851">
                  <c:v>0.7880787037037037</c:v>
                </c:pt>
                <c:pt idx="1852">
                  <c:v>0.78809027777777774</c:v>
                </c:pt>
                <c:pt idx="1853">
                  <c:v>0.78809027777777774</c:v>
                </c:pt>
                <c:pt idx="1854">
                  <c:v>0.78810185185185189</c:v>
                </c:pt>
                <c:pt idx="1855">
                  <c:v>0.78811342592592593</c:v>
                </c:pt>
                <c:pt idx="1856">
                  <c:v>0.78811342592592593</c:v>
                </c:pt>
                <c:pt idx="1857">
                  <c:v>0.78812499999999996</c:v>
                </c:pt>
                <c:pt idx="1858">
                  <c:v>0.78812499999999996</c:v>
                </c:pt>
                <c:pt idx="1859">
                  <c:v>0.78813657407407411</c:v>
                </c:pt>
                <c:pt idx="1860">
                  <c:v>0.78813657407407411</c:v>
                </c:pt>
                <c:pt idx="1861">
                  <c:v>0.78814814814814815</c:v>
                </c:pt>
                <c:pt idx="1862">
                  <c:v>0.78814814814814815</c:v>
                </c:pt>
                <c:pt idx="1863">
                  <c:v>0.78815972222222219</c:v>
                </c:pt>
                <c:pt idx="1864">
                  <c:v>0.78815972222222219</c:v>
                </c:pt>
                <c:pt idx="1865">
                  <c:v>0.78817129629629634</c:v>
                </c:pt>
                <c:pt idx="1866">
                  <c:v>0.78817129629629634</c:v>
                </c:pt>
                <c:pt idx="1867">
                  <c:v>0.78818287037037038</c:v>
                </c:pt>
                <c:pt idx="1868">
                  <c:v>0.78818287037037038</c:v>
                </c:pt>
                <c:pt idx="1869">
                  <c:v>0.78819444444444442</c:v>
                </c:pt>
                <c:pt idx="1870">
                  <c:v>0.78820601851851857</c:v>
                </c:pt>
                <c:pt idx="1871">
                  <c:v>0.78820601851851857</c:v>
                </c:pt>
                <c:pt idx="1872">
                  <c:v>0.78821759259259261</c:v>
                </c:pt>
                <c:pt idx="1873">
                  <c:v>0.78821759259259261</c:v>
                </c:pt>
                <c:pt idx="1874">
                  <c:v>0.78822916666666665</c:v>
                </c:pt>
                <c:pt idx="1875">
                  <c:v>0.78822916666666665</c:v>
                </c:pt>
                <c:pt idx="1876">
                  <c:v>0.78824074074074069</c:v>
                </c:pt>
                <c:pt idx="1877">
                  <c:v>0.78824074074074069</c:v>
                </c:pt>
                <c:pt idx="1878">
                  <c:v>0.78825231481481484</c:v>
                </c:pt>
                <c:pt idx="1879">
                  <c:v>0.78825231481481484</c:v>
                </c:pt>
                <c:pt idx="1880">
                  <c:v>0.78826388888888888</c:v>
                </c:pt>
                <c:pt idx="1881">
                  <c:v>0.78826388888888888</c:v>
                </c:pt>
                <c:pt idx="1882">
                  <c:v>0.78827546296296291</c:v>
                </c:pt>
                <c:pt idx="1883">
                  <c:v>0.78827546296296291</c:v>
                </c:pt>
                <c:pt idx="1884">
                  <c:v>0.78828703703703706</c:v>
                </c:pt>
                <c:pt idx="1885">
                  <c:v>0.7882986111111111</c:v>
                </c:pt>
                <c:pt idx="1886">
                  <c:v>0.7882986111111111</c:v>
                </c:pt>
                <c:pt idx="1887">
                  <c:v>0.78831018518518514</c:v>
                </c:pt>
                <c:pt idx="1888">
                  <c:v>0.78831018518518514</c:v>
                </c:pt>
                <c:pt idx="1889">
                  <c:v>0.78832175925925929</c:v>
                </c:pt>
                <c:pt idx="1890">
                  <c:v>0.78832175925925929</c:v>
                </c:pt>
                <c:pt idx="1891">
                  <c:v>0.78833333333333333</c:v>
                </c:pt>
                <c:pt idx="1892">
                  <c:v>0.78833333333333333</c:v>
                </c:pt>
                <c:pt idx="1893">
                  <c:v>0.78834490740740737</c:v>
                </c:pt>
                <c:pt idx="1894">
                  <c:v>0.78834490740740737</c:v>
                </c:pt>
                <c:pt idx="1895">
                  <c:v>0.78835648148148152</c:v>
                </c:pt>
                <c:pt idx="1896">
                  <c:v>0.78835648148148152</c:v>
                </c:pt>
                <c:pt idx="1897">
                  <c:v>0.78836805555555556</c:v>
                </c:pt>
                <c:pt idx="1898">
                  <c:v>0.78836805555555556</c:v>
                </c:pt>
                <c:pt idx="1899">
                  <c:v>0.7883796296296296</c:v>
                </c:pt>
                <c:pt idx="1900">
                  <c:v>0.7883796296296296</c:v>
                </c:pt>
                <c:pt idx="1901">
                  <c:v>0.78839120370370375</c:v>
                </c:pt>
                <c:pt idx="1902">
                  <c:v>0.78840277777777779</c:v>
                </c:pt>
                <c:pt idx="1903">
                  <c:v>0.78840277777777779</c:v>
                </c:pt>
                <c:pt idx="1904">
                  <c:v>0.78841435185185182</c:v>
                </c:pt>
                <c:pt idx="1905">
                  <c:v>0.78841435185185182</c:v>
                </c:pt>
                <c:pt idx="1906">
                  <c:v>0.78842592592592597</c:v>
                </c:pt>
                <c:pt idx="1907">
                  <c:v>0.78842592592592597</c:v>
                </c:pt>
                <c:pt idx="1908">
                  <c:v>0.78843750000000001</c:v>
                </c:pt>
                <c:pt idx="1909">
                  <c:v>0.78843750000000001</c:v>
                </c:pt>
                <c:pt idx="1910">
                  <c:v>0.78844907407407405</c:v>
                </c:pt>
                <c:pt idx="1911">
                  <c:v>0.7884606481481482</c:v>
                </c:pt>
                <c:pt idx="1912">
                  <c:v>0.7884606481481482</c:v>
                </c:pt>
                <c:pt idx="1913">
                  <c:v>0.78847222222222224</c:v>
                </c:pt>
                <c:pt idx="1914">
                  <c:v>0.78847222222222224</c:v>
                </c:pt>
                <c:pt idx="1915">
                  <c:v>0.78848379629629628</c:v>
                </c:pt>
                <c:pt idx="1916">
                  <c:v>0.78848379629629628</c:v>
                </c:pt>
                <c:pt idx="1917">
                  <c:v>0.78849537037037032</c:v>
                </c:pt>
                <c:pt idx="1918">
                  <c:v>0.78849537037037032</c:v>
                </c:pt>
                <c:pt idx="1919">
                  <c:v>0.78850694444444447</c:v>
                </c:pt>
                <c:pt idx="1920">
                  <c:v>0.78850694444444447</c:v>
                </c:pt>
                <c:pt idx="1921">
                  <c:v>0.78851851851851851</c:v>
                </c:pt>
                <c:pt idx="1922">
                  <c:v>0.78851851851851851</c:v>
                </c:pt>
                <c:pt idx="1923">
                  <c:v>0.78853009259259255</c:v>
                </c:pt>
                <c:pt idx="1924">
                  <c:v>0.78853009259259255</c:v>
                </c:pt>
                <c:pt idx="1925">
                  <c:v>0.7885416666666667</c:v>
                </c:pt>
                <c:pt idx="1926">
                  <c:v>0.7885416666666667</c:v>
                </c:pt>
                <c:pt idx="1927">
                  <c:v>0.78855324074074074</c:v>
                </c:pt>
                <c:pt idx="1928">
                  <c:v>0.78855324074074074</c:v>
                </c:pt>
                <c:pt idx="1929">
                  <c:v>0.78856481481481477</c:v>
                </c:pt>
                <c:pt idx="1930">
                  <c:v>0.78857638888888892</c:v>
                </c:pt>
                <c:pt idx="1931">
                  <c:v>0.78857638888888892</c:v>
                </c:pt>
                <c:pt idx="1932">
                  <c:v>0.78858796296296296</c:v>
                </c:pt>
                <c:pt idx="1933">
                  <c:v>0.78858796296296296</c:v>
                </c:pt>
                <c:pt idx="1934">
                  <c:v>0.788599537037037</c:v>
                </c:pt>
                <c:pt idx="1935">
                  <c:v>0.788599537037037</c:v>
                </c:pt>
                <c:pt idx="1936">
                  <c:v>0.78861111111111115</c:v>
                </c:pt>
                <c:pt idx="1937">
                  <c:v>0.78861111111111115</c:v>
                </c:pt>
                <c:pt idx="1938">
                  <c:v>0.78862268518518519</c:v>
                </c:pt>
                <c:pt idx="1939">
                  <c:v>0.78862268518518519</c:v>
                </c:pt>
                <c:pt idx="1940">
                  <c:v>0.78863425925925923</c:v>
                </c:pt>
                <c:pt idx="1941">
                  <c:v>0.78864583333333338</c:v>
                </c:pt>
                <c:pt idx="1942">
                  <c:v>0.78864583333333338</c:v>
                </c:pt>
                <c:pt idx="1943">
                  <c:v>0.78865740740740742</c:v>
                </c:pt>
                <c:pt idx="1944">
                  <c:v>0.78865740740740742</c:v>
                </c:pt>
                <c:pt idx="1945">
                  <c:v>0.78866898148148146</c:v>
                </c:pt>
                <c:pt idx="1946">
                  <c:v>0.78866898148148146</c:v>
                </c:pt>
                <c:pt idx="1947">
                  <c:v>0.78868055555555561</c:v>
                </c:pt>
                <c:pt idx="1948">
                  <c:v>0.78868055555555561</c:v>
                </c:pt>
                <c:pt idx="1949">
                  <c:v>0.78869212962962965</c:v>
                </c:pt>
                <c:pt idx="1950">
                  <c:v>0.78869212962962965</c:v>
                </c:pt>
                <c:pt idx="1951">
                  <c:v>0.78870370370370368</c:v>
                </c:pt>
                <c:pt idx="1952">
                  <c:v>0.78870370370370368</c:v>
                </c:pt>
                <c:pt idx="1953">
                  <c:v>0.78871527777777772</c:v>
                </c:pt>
                <c:pt idx="1954">
                  <c:v>0.78871527777777772</c:v>
                </c:pt>
                <c:pt idx="1955">
                  <c:v>0.78872685185185187</c:v>
                </c:pt>
                <c:pt idx="1956">
                  <c:v>0.78872685185185187</c:v>
                </c:pt>
                <c:pt idx="1957">
                  <c:v>0.78873842592592591</c:v>
                </c:pt>
                <c:pt idx="1958">
                  <c:v>0.78873842592592591</c:v>
                </c:pt>
                <c:pt idx="1959">
                  <c:v>0.78874999999999995</c:v>
                </c:pt>
                <c:pt idx="1960">
                  <c:v>0.7887615740740741</c:v>
                </c:pt>
                <c:pt idx="1961">
                  <c:v>0.7887615740740741</c:v>
                </c:pt>
                <c:pt idx="1962">
                  <c:v>0.78877314814814814</c:v>
                </c:pt>
                <c:pt idx="1963">
                  <c:v>0.78877314814814814</c:v>
                </c:pt>
                <c:pt idx="1964">
                  <c:v>0.78878472222222218</c:v>
                </c:pt>
                <c:pt idx="1965">
                  <c:v>0.78878472222222218</c:v>
                </c:pt>
                <c:pt idx="1966">
                  <c:v>0.78879629629629633</c:v>
                </c:pt>
                <c:pt idx="1967">
                  <c:v>0.78879629629629633</c:v>
                </c:pt>
                <c:pt idx="1968">
                  <c:v>0.78880787037037037</c:v>
                </c:pt>
                <c:pt idx="1969">
                  <c:v>0.78880787037037037</c:v>
                </c:pt>
                <c:pt idx="1970">
                  <c:v>0.78881944444444441</c:v>
                </c:pt>
                <c:pt idx="1971">
                  <c:v>0.78881944444444441</c:v>
                </c:pt>
                <c:pt idx="1972">
                  <c:v>0.78883101851851856</c:v>
                </c:pt>
                <c:pt idx="1973">
                  <c:v>0.78883101851851856</c:v>
                </c:pt>
                <c:pt idx="1974">
                  <c:v>0.7888425925925926</c:v>
                </c:pt>
                <c:pt idx="1975">
                  <c:v>0.7888425925925926</c:v>
                </c:pt>
                <c:pt idx="1976">
                  <c:v>0.78885416666666663</c:v>
                </c:pt>
                <c:pt idx="1977">
                  <c:v>0.78885416666666663</c:v>
                </c:pt>
                <c:pt idx="1978">
                  <c:v>0.78886574074074078</c:v>
                </c:pt>
                <c:pt idx="1979">
                  <c:v>0.78886574074074078</c:v>
                </c:pt>
                <c:pt idx="1980">
                  <c:v>0.78887731481481482</c:v>
                </c:pt>
                <c:pt idx="1981">
                  <c:v>0.78888888888888886</c:v>
                </c:pt>
                <c:pt idx="1982">
                  <c:v>0.78888888888888886</c:v>
                </c:pt>
                <c:pt idx="1983">
                  <c:v>0.78890046296296301</c:v>
                </c:pt>
                <c:pt idx="1984">
                  <c:v>0.78890046296296301</c:v>
                </c:pt>
                <c:pt idx="1985">
                  <c:v>0.78891203703703705</c:v>
                </c:pt>
                <c:pt idx="1986">
                  <c:v>0.78891203703703705</c:v>
                </c:pt>
                <c:pt idx="1987">
                  <c:v>0.78892361111111109</c:v>
                </c:pt>
                <c:pt idx="1988">
                  <c:v>0.78892361111111109</c:v>
                </c:pt>
                <c:pt idx="1989">
                  <c:v>0.78893518518518524</c:v>
                </c:pt>
                <c:pt idx="1990">
                  <c:v>0.78893518518518524</c:v>
                </c:pt>
                <c:pt idx="1991">
                  <c:v>0.78894675925925928</c:v>
                </c:pt>
                <c:pt idx="1992">
                  <c:v>0.78894675925925928</c:v>
                </c:pt>
                <c:pt idx="1993">
                  <c:v>0.78895833333333332</c:v>
                </c:pt>
                <c:pt idx="1994">
                  <c:v>0.78895833333333332</c:v>
                </c:pt>
                <c:pt idx="1995">
                  <c:v>0.78896990740740736</c:v>
                </c:pt>
                <c:pt idx="1996">
                  <c:v>0.78896990740740736</c:v>
                </c:pt>
                <c:pt idx="1997">
                  <c:v>0.78898148148148151</c:v>
                </c:pt>
                <c:pt idx="1998">
                  <c:v>0.78898148148148151</c:v>
                </c:pt>
                <c:pt idx="1999">
                  <c:v>0.78899305555555554</c:v>
                </c:pt>
                <c:pt idx="2000">
                  <c:v>0.78900462962962958</c:v>
                </c:pt>
                <c:pt idx="2001">
                  <c:v>0.78900462962962958</c:v>
                </c:pt>
                <c:pt idx="2002">
                  <c:v>0.78901620370370373</c:v>
                </c:pt>
                <c:pt idx="2003">
                  <c:v>0.78901620370370373</c:v>
                </c:pt>
                <c:pt idx="2004">
                  <c:v>0.78902777777777777</c:v>
                </c:pt>
                <c:pt idx="2005">
                  <c:v>0.78902777777777777</c:v>
                </c:pt>
                <c:pt idx="2006">
                  <c:v>0.78903935185185181</c:v>
                </c:pt>
                <c:pt idx="2007">
                  <c:v>0.78903935185185181</c:v>
                </c:pt>
                <c:pt idx="2008">
                  <c:v>0.78905092592592596</c:v>
                </c:pt>
                <c:pt idx="2009">
                  <c:v>0.78905092592592596</c:v>
                </c:pt>
                <c:pt idx="2010">
                  <c:v>0.7890625</c:v>
                </c:pt>
                <c:pt idx="2011">
                  <c:v>0.7890625</c:v>
                </c:pt>
                <c:pt idx="2012">
                  <c:v>0.78907407407407404</c:v>
                </c:pt>
                <c:pt idx="2013">
                  <c:v>0.78907407407407404</c:v>
                </c:pt>
                <c:pt idx="2014">
                  <c:v>0.78908564814814819</c:v>
                </c:pt>
                <c:pt idx="2015">
                  <c:v>0.78908564814814819</c:v>
                </c:pt>
                <c:pt idx="2016">
                  <c:v>0.78909722222222223</c:v>
                </c:pt>
                <c:pt idx="2017">
                  <c:v>0.78910879629629627</c:v>
                </c:pt>
                <c:pt idx="2018">
                  <c:v>0.78910879629629627</c:v>
                </c:pt>
                <c:pt idx="2019">
                  <c:v>0.78912037037037042</c:v>
                </c:pt>
                <c:pt idx="2020">
                  <c:v>0.78912037037037042</c:v>
                </c:pt>
                <c:pt idx="2021">
                  <c:v>0.78913194444444446</c:v>
                </c:pt>
                <c:pt idx="2022">
                  <c:v>0.78913194444444446</c:v>
                </c:pt>
                <c:pt idx="2023">
                  <c:v>0.78914351851851849</c:v>
                </c:pt>
                <c:pt idx="2024">
                  <c:v>0.78914351851851849</c:v>
                </c:pt>
                <c:pt idx="2025">
                  <c:v>0.78915509259259264</c:v>
                </c:pt>
                <c:pt idx="2026">
                  <c:v>0.78915509259259264</c:v>
                </c:pt>
                <c:pt idx="2027">
                  <c:v>0.78916666666666668</c:v>
                </c:pt>
                <c:pt idx="2028">
                  <c:v>0.78916666666666668</c:v>
                </c:pt>
                <c:pt idx="2029">
                  <c:v>0.78917824074074072</c:v>
                </c:pt>
                <c:pt idx="2030">
                  <c:v>0.78917824074074072</c:v>
                </c:pt>
                <c:pt idx="2031">
                  <c:v>0.78918981481481476</c:v>
                </c:pt>
                <c:pt idx="2032">
                  <c:v>0.78920138888888891</c:v>
                </c:pt>
                <c:pt idx="2033">
                  <c:v>0.78920138888888891</c:v>
                </c:pt>
                <c:pt idx="2034">
                  <c:v>0.78921296296296295</c:v>
                </c:pt>
                <c:pt idx="2035">
                  <c:v>0.78921296296296295</c:v>
                </c:pt>
                <c:pt idx="2036">
                  <c:v>0.78922453703703699</c:v>
                </c:pt>
                <c:pt idx="2037">
                  <c:v>0.78922453703703699</c:v>
                </c:pt>
                <c:pt idx="2038">
                  <c:v>0.78923611111111114</c:v>
                </c:pt>
                <c:pt idx="2039">
                  <c:v>0.78923611111111114</c:v>
                </c:pt>
                <c:pt idx="2040">
                  <c:v>0.78924768518518518</c:v>
                </c:pt>
                <c:pt idx="2041">
                  <c:v>0.78924768518518518</c:v>
                </c:pt>
                <c:pt idx="2042">
                  <c:v>0.78925925925925922</c:v>
                </c:pt>
                <c:pt idx="2043">
                  <c:v>0.78925925925925922</c:v>
                </c:pt>
                <c:pt idx="2044">
                  <c:v>0.78927083333333337</c:v>
                </c:pt>
                <c:pt idx="2045">
                  <c:v>0.78927083333333337</c:v>
                </c:pt>
                <c:pt idx="2046">
                  <c:v>0.7892824074074074</c:v>
                </c:pt>
                <c:pt idx="2047">
                  <c:v>0.7892824074074074</c:v>
                </c:pt>
                <c:pt idx="2048">
                  <c:v>0.78929398148148144</c:v>
                </c:pt>
                <c:pt idx="2049">
                  <c:v>0.78929398148148144</c:v>
                </c:pt>
                <c:pt idx="2050">
                  <c:v>0.78930555555555559</c:v>
                </c:pt>
                <c:pt idx="2051">
                  <c:v>0.78931712962962963</c:v>
                </c:pt>
                <c:pt idx="2052">
                  <c:v>0.78931712962962963</c:v>
                </c:pt>
                <c:pt idx="2053">
                  <c:v>0.78932870370370367</c:v>
                </c:pt>
                <c:pt idx="2054">
                  <c:v>0.78932870370370367</c:v>
                </c:pt>
                <c:pt idx="2055">
                  <c:v>0.78934027777777782</c:v>
                </c:pt>
                <c:pt idx="2056">
                  <c:v>0.78934027777777782</c:v>
                </c:pt>
                <c:pt idx="2057">
                  <c:v>0.78935185185185186</c:v>
                </c:pt>
                <c:pt idx="2058">
                  <c:v>0.78935185185185186</c:v>
                </c:pt>
                <c:pt idx="2059">
                  <c:v>0.7893634259259259</c:v>
                </c:pt>
                <c:pt idx="2060">
                  <c:v>0.7893634259259259</c:v>
                </c:pt>
                <c:pt idx="2061">
                  <c:v>0.78937500000000005</c:v>
                </c:pt>
                <c:pt idx="2062">
                  <c:v>0.78937500000000005</c:v>
                </c:pt>
                <c:pt idx="2063">
                  <c:v>0.78938657407407409</c:v>
                </c:pt>
                <c:pt idx="2064">
                  <c:v>0.78939814814814813</c:v>
                </c:pt>
                <c:pt idx="2065">
                  <c:v>0.78939814814814813</c:v>
                </c:pt>
                <c:pt idx="2066">
                  <c:v>0.78940972222222228</c:v>
                </c:pt>
                <c:pt idx="2067">
                  <c:v>0.78940972222222228</c:v>
                </c:pt>
                <c:pt idx="2068">
                  <c:v>0.78942129629629632</c:v>
                </c:pt>
                <c:pt idx="2069">
                  <c:v>0.78942129629629632</c:v>
                </c:pt>
                <c:pt idx="2070">
                  <c:v>0.78943287037037035</c:v>
                </c:pt>
                <c:pt idx="2071">
                  <c:v>0.78943287037037035</c:v>
                </c:pt>
                <c:pt idx="2072">
                  <c:v>0.78944444444444439</c:v>
                </c:pt>
                <c:pt idx="2073">
                  <c:v>0.78945601851851854</c:v>
                </c:pt>
                <c:pt idx="2074">
                  <c:v>0.78945601851851854</c:v>
                </c:pt>
                <c:pt idx="2075">
                  <c:v>0.78946759259259258</c:v>
                </c:pt>
                <c:pt idx="2076">
                  <c:v>0.78946759259259258</c:v>
                </c:pt>
                <c:pt idx="2077">
                  <c:v>0.78947916666666662</c:v>
                </c:pt>
                <c:pt idx="2078">
                  <c:v>0.78947916666666662</c:v>
                </c:pt>
                <c:pt idx="2079">
                  <c:v>0.78949074074074077</c:v>
                </c:pt>
                <c:pt idx="2080">
                  <c:v>0.78949074074074077</c:v>
                </c:pt>
                <c:pt idx="2081">
                  <c:v>0.78950231481481481</c:v>
                </c:pt>
                <c:pt idx="2082">
                  <c:v>0.78950231481481481</c:v>
                </c:pt>
                <c:pt idx="2083">
                  <c:v>0.78951388888888885</c:v>
                </c:pt>
                <c:pt idx="2084">
                  <c:v>0.78951388888888885</c:v>
                </c:pt>
                <c:pt idx="2085">
                  <c:v>0.789525462962963</c:v>
                </c:pt>
                <c:pt idx="2086">
                  <c:v>0.789525462962963</c:v>
                </c:pt>
                <c:pt idx="2087">
                  <c:v>0.78953703703703704</c:v>
                </c:pt>
                <c:pt idx="2088">
                  <c:v>0.78953703703703704</c:v>
                </c:pt>
                <c:pt idx="2089">
                  <c:v>0.78954861111111108</c:v>
                </c:pt>
                <c:pt idx="2090">
                  <c:v>0.78956018518518523</c:v>
                </c:pt>
                <c:pt idx="2091">
                  <c:v>0.78956018518518523</c:v>
                </c:pt>
                <c:pt idx="2092">
                  <c:v>0.78957175925925926</c:v>
                </c:pt>
                <c:pt idx="2093">
                  <c:v>0.78957175925925926</c:v>
                </c:pt>
                <c:pt idx="2094">
                  <c:v>0.7895833333333333</c:v>
                </c:pt>
                <c:pt idx="2095">
                  <c:v>0.7895833333333333</c:v>
                </c:pt>
                <c:pt idx="2096">
                  <c:v>0.78959490740740745</c:v>
                </c:pt>
                <c:pt idx="2097">
                  <c:v>0.78959490740740745</c:v>
                </c:pt>
                <c:pt idx="2098">
                  <c:v>0.78960648148148149</c:v>
                </c:pt>
                <c:pt idx="2099">
                  <c:v>0.78960648148148149</c:v>
                </c:pt>
                <c:pt idx="2100">
                  <c:v>0.78961805555555553</c:v>
                </c:pt>
                <c:pt idx="2101">
                  <c:v>0.78961805555555553</c:v>
                </c:pt>
                <c:pt idx="2102">
                  <c:v>0.78962962962962968</c:v>
                </c:pt>
                <c:pt idx="2103">
                  <c:v>0.78962962962962968</c:v>
                </c:pt>
                <c:pt idx="2104">
                  <c:v>0.78964120370370372</c:v>
                </c:pt>
                <c:pt idx="2105">
                  <c:v>0.78965277777777776</c:v>
                </c:pt>
                <c:pt idx="2106">
                  <c:v>0.78965277777777776</c:v>
                </c:pt>
                <c:pt idx="2107">
                  <c:v>0.7896643518518518</c:v>
                </c:pt>
                <c:pt idx="2108">
                  <c:v>0.7896643518518518</c:v>
                </c:pt>
                <c:pt idx="2109">
                  <c:v>0.78967592592592595</c:v>
                </c:pt>
                <c:pt idx="2110">
                  <c:v>0.78967592592592595</c:v>
                </c:pt>
                <c:pt idx="2111">
                  <c:v>0.78968749999999999</c:v>
                </c:pt>
                <c:pt idx="2112">
                  <c:v>0.78968749999999999</c:v>
                </c:pt>
                <c:pt idx="2113">
                  <c:v>0.78969907407407403</c:v>
                </c:pt>
                <c:pt idx="2114">
                  <c:v>0.78969907407407403</c:v>
                </c:pt>
                <c:pt idx="2115">
                  <c:v>0.78971064814814818</c:v>
                </c:pt>
                <c:pt idx="2116">
                  <c:v>0.78971064814814818</c:v>
                </c:pt>
                <c:pt idx="2117">
                  <c:v>0.78972222222222221</c:v>
                </c:pt>
                <c:pt idx="2118">
                  <c:v>0.78972222222222221</c:v>
                </c:pt>
                <c:pt idx="2119">
                  <c:v>0.78973379629629625</c:v>
                </c:pt>
                <c:pt idx="2120">
                  <c:v>0.78973379629629625</c:v>
                </c:pt>
                <c:pt idx="2121">
                  <c:v>0.7897453703703704</c:v>
                </c:pt>
                <c:pt idx="2122">
                  <c:v>0.7897453703703704</c:v>
                </c:pt>
                <c:pt idx="2123">
                  <c:v>0.78975694444444444</c:v>
                </c:pt>
                <c:pt idx="2124">
                  <c:v>0.78976851851851848</c:v>
                </c:pt>
                <c:pt idx="2125">
                  <c:v>0.78976851851851848</c:v>
                </c:pt>
                <c:pt idx="2126">
                  <c:v>0.78978009259259263</c:v>
                </c:pt>
                <c:pt idx="2127">
                  <c:v>0.78978009259259263</c:v>
                </c:pt>
                <c:pt idx="2128">
                  <c:v>0.78979166666666667</c:v>
                </c:pt>
                <c:pt idx="2129">
                  <c:v>0.78979166666666667</c:v>
                </c:pt>
                <c:pt idx="2130">
                  <c:v>0.78980324074074071</c:v>
                </c:pt>
                <c:pt idx="2131">
                  <c:v>0.78980324074074071</c:v>
                </c:pt>
                <c:pt idx="2132">
                  <c:v>0.78981481481481486</c:v>
                </c:pt>
                <c:pt idx="2133">
                  <c:v>0.78981481481481486</c:v>
                </c:pt>
                <c:pt idx="2134">
                  <c:v>0.7898263888888889</c:v>
                </c:pt>
                <c:pt idx="2135">
                  <c:v>0.7898263888888889</c:v>
                </c:pt>
                <c:pt idx="2136">
                  <c:v>0.78983796296296294</c:v>
                </c:pt>
                <c:pt idx="2137">
                  <c:v>0.78983796296296294</c:v>
                </c:pt>
                <c:pt idx="2138">
                  <c:v>0.78984953703703709</c:v>
                </c:pt>
                <c:pt idx="2139">
                  <c:v>0.78984953703703709</c:v>
                </c:pt>
                <c:pt idx="2140">
                  <c:v>0.78986111111111112</c:v>
                </c:pt>
                <c:pt idx="2141">
                  <c:v>0.78987268518518516</c:v>
                </c:pt>
                <c:pt idx="2142">
                  <c:v>0.78987268518518516</c:v>
                </c:pt>
                <c:pt idx="2143">
                  <c:v>0.78988425925925931</c:v>
                </c:pt>
                <c:pt idx="2144">
                  <c:v>0.78988425925925931</c:v>
                </c:pt>
                <c:pt idx="2145">
                  <c:v>0.78989583333333335</c:v>
                </c:pt>
                <c:pt idx="2146">
                  <c:v>0.78989583333333335</c:v>
                </c:pt>
                <c:pt idx="2147">
                  <c:v>0.78990740740740739</c:v>
                </c:pt>
                <c:pt idx="2148">
                  <c:v>0.78990740740740739</c:v>
                </c:pt>
                <c:pt idx="2149">
                  <c:v>0.78991898148148143</c:v>
                </c:pt>
                <c:pt idx="2150">
                  <c:v>0.78991898148148143</c:v>
                </c:pt>
                <c:pt idx="2151">
                  <c:v>0.78993055555555558</c:v>
                </c:pt>
                <c:pt idx="2152">
                  <c:v>0.78993055555555558</c:v>
                </c:pt>
                <c:pt idx="2153">
                  <c:v>0.78994212962962962</c:v>
                </c:pt>
                <c:pt idx="2154">
                  <c:v>0.78994212962962962</c:v>
                </c:pt>
                <c:pt idx="2155">
                  <c:v>0.78995370370370366</c:v>
                </c:pt>
                <c:pt idx="2156">
                  <c:v>0.78995370370370366</c:v>
                </c:pt>
                <c:pt idx="2157">
                  <c:v>0.78996527777777781</c:v>
                </c:pt>
                <c:pt idx="2158">
                  <c:v>0.78997685185185185</c:v>
                </c:pt>
                <c:pt idx="2159">
                  <c:v>0.78997685185185185</c:v>
                </c:pt>
                <c:pt idx="2160">
                  <c:v>0.78998842592592589</c:v>
                </c:pt>
                <c:pt idx="2161">
                  <c:v>0.78998842592592589</c:v>
                </c:pt>
                <c:pt idx="2162">
                  <c:v>0.79</c:v>
                </c:pt>
                <c:pt idx="2163">
                  <c:v>0.79</c:v>
                </c:pt>
                <c:pt idx="2164">
                  <c:v>0.79001157407407407</c:v>
                </c:pt>
                <c:pt idx="2165">
                  <c:v>0.79001157407407407</c:v>
                </c:pt>
                <c:pt idx="2166">
                  <c:v>0.79002314814814811</c:v>
                </c:pt>
                <c:pt idx="2167">
                  <c:v>0.79002314814814811</c:v>
                </c:pt>
                <c:pt idx="2168">
                  <c:v>0.79003472222222226</c:v>
                </c:pt>
                <c:pt idx="2169">
                  <c:v>0.79003472222222226</c:v>
                </c:pt>
                <c:pt idx="2170">
                  <c:v>0.7900462962962963</c:v>
                </c:pt>
                <c:pt idx="2171">
                  <c:v>0.7900462962962963</c:v>
                </c:pt>
                <c:pt idx="2172">
                  <c:v>0.79005787037037034</c:v>
                </c:pt>
                <c:pt idx="2173">
                  <c:v>0.79005787037037034</c:v>
                </c:pt>
                <c:pt idx="2174">
                  <c:v>0.79006944444444449</c:v>
                </c:pt>
                <c:pt idx="2175">
                  <c:v>0.79006944444444449</c:v>
                </c:pt>
                <c:pt idx="2176">
                  <c:v>0.79008101851851853</c:v>
                </c:pt>
                <c:pt idx="2177">
                  <c:v>0.79008101851851853</c:v>
                </c:pt>
                <c:pt idx="2178">
                  <c:v>0.79009259259259257</c:v>
                </c:pt>
                <c:pt idx="2179">
                  <c:v>0.79010416666666672</c:v>
                </c:pt>
                <c:pt idx="2180">
                  <c:v>0.79010416666666672</c:v>
                </c:pt>
                <c:pt idx="2181">
                  <c:v>0.79011574074074076</c:v>
                </c:pt>
                <c:pt idx="2182">
                  <c:v>0.79011574074074076</c:v>
                </c:pt>
                <c:pt idx="2183">
                  <c:v>0.7901273148148148</c:v>
                </c:pt>
                <c:pt idx="2184">
                  <c:v>0.7901273148148148</c:v>
                </c:pt>
                <c:pt idx="2185">
                  <c:v>0.79013888888888884</c:v>
                </c:pt>
                <c:pt idx="2186">
                  <c:v>0.79013888888888884</c:v>
                </c:pt>
                <c:pt idx="2187">
                  <c:v>0.79015046296296299</c:v>
                </c:pt>
                <c:pt idx="2188">
                  <c:v>0.79015046296296299</c:v>
                </c:pt>
                <c:pt idx="2189">
                  <c:v>0.79016203703703702</c:v>
                </c:pt>
                <c:pt idx="2190">
                  <c:v>0.79016203703703702</c:v>
                </c:pt>
                <c:pt idx="2191">
                  <c:v>0.79017361111111106</c:v>
                </c:pt>
                <c:pt idx="2192">
                  <c:v>0.79017361111111106</c:v>
                </c:pt>
                <c:pt idx="2193">
                  <c:v>0.79018518518518521</c:v>
                </c:pt>
                <c:pt idx="2194">
                  <c:v>0.79018518518518521</c:v>
                </c:pt>
                <c:pt idx="2195">
                  <c:v>0.79019675925925925</c:v>
                </c:pt>
                <c:pt idx="2196">
                  <c:v>0.79020833333333329</c:v>
                </c:pt>
                <c:pt idx="2197">
                  <c:v>0.79020833333333329</c:v>
                </c:pt>
                <c:pt idx="2198">
                  <c:v>0.79021990740740744</c:v>
                </c:pt>
                <c:pt idx="2199">
                  <c:v>0.79021990740740744</c:v>
                </c:pt>
                <c:pt idx="2200">
                  <c:v>0.79023148148148148</c:v>
                </c:pt>
                <c:pt idx="2201">
                  <c:v>0.79023148148148148</c:v>
                </c:pt>
                <c:pt idx="2202">
                  <c:v>0.79024305555555552</c:v>
                </c:pt>
                <c:pt idx="2203">
                  <c:v>0.79024305555555552</c:v>
                </c:pt>
                <c:pt idx="2204">
                  <c:v>0.79025462962962967</c:v>
                </c:pt>
                <c:pt idx="2205">
                  <c:v>0.79025462962962967</c:v>
                </c:pt>
                <c:pt idx="2206">
                  <c:v>0.79026620370370371</c:v>
                </c:pt>
                <c:pt idx="2207">
                  <c:v>0.79026620370370371</c:v>
                </c:pt>
                <c:pt idx="2208">
                  <c:v>0.79027777777777775</c:v>
                </c:pt>
                <c:pt idx="2209">
                  <c:v>0.79027777777777775</c:v>
                </c:pt>
                <c:pt idx="2210">
                  <c:v>0.7902893518518519</c:v>
                </c:pt>
                <c:pt idx="2211">
                  <c:v>0.79030092592592593</c:v>
                </c:pt>
                <c:pt idx="2212">
                  <c:v>0.79030092592592593</c:v>
                </c:pt>
                <c:pt idx="2213">
                  <c:v>0.79031249999999997</c:v>
                </c:pt>
                <c:pt idx="2214">
                  <c:v>0.79031249999999997</c:v>
                </c:pt>
                <c:pt idx="2215">
                  <c:v>0.79032407407407412</c:v>
                </c:pt>
                <c:pt idx="2216">
                  <c:v>0.79032407407407412</c:v>
                </c:pt>
                <c:pt idx="2217">
                  <c:v>0.79033564814814816</c:v>
                </c:pt>
                <c:pt idx="2218">
                  <c:v>0.79033564814814816</c:v>
                </c:pt>
                <c:pt idx="2219">
                  <c:v>0.7903472222222222</c:v>
                </c:pt>
                <c:pt idx="2220">
                  <c:v>0.7903472222222222</c:v>
                </c:pt>
                <c:pt idx="2221">
                  <c:v>0.79035879629629635</c:v>
                </c:pt>
                <c:pt idx="2222">
                  <c:v>0.79035879629629635</c:v>
                </c:pt>
                <c:pt idx="2223">
                  <c:v>0.79037037037037039</c:v>
                </c:pt>
                <c:pt idx="2224">
                  <c:v>0.79037037037037039</c:v>
                </c:pt>
                <c:pt idx="2225">
                  <c:v>0.79038194444444443</c:v>
                </c:pt>
                <c:pt idx="2226">
                  <c:v>0.79038194444444443</c:v>
                </c:pt>
                <c:pt idx="2227">
                  <c:v>0.79039351851851847</c:v>
                </c:pt>
                <c:pt idx="2228">
                  <c:v>0.79040509259259262</c:v>
                </c:pt>
                <c:pt idx="2229">
                  <c:v>0.79040509259259262</c:v>
                </c:pt>
                <c:pt idx="2230">
                  <c:v>0.79041666666666666</c:v>
                </c:pt>
                <c:pt idx="2231">
                  <c:v>0.79041666666666666</c:v>
                </c:pt>
                <c:pt idx="2232">
                  <c:v>0.7904282407407407</c:v>
                </c:pt>
                <c:pt idx="2233">
                  <c:v>0.7904282407407407</c:v>
                </c:pt>
                <c:pt idx="2234">
                  <c:v>0.79043981481481485</c:v>
                </c:pt>
                <c:pt idx="2235">
                  <c:v>0.79043981481481485</c:v>
                </c:pt>
                <c:pt idx="2236">
                  <c:v>0.79045138888888888</c:v>
                </c:pt>
                <c:pt idx="2237">
                  <c:v>0.79045138888888888</c:v>
                </c:pt>
                <c:pt idx="2238">
                  <c:v>0.79046296296296292</c:v>
                </c:pt>
                <c:pt idx="2239">
                  <c:v>0.79046296296296292</c:v>
                </c:pt>
                <c:pt idx="2240">
                  <c:v>0.79047453703703707</c:v>
                </c:pt>
                <c:pt idx="2241">
                  <c:v>0.79047453703703707</c:v>
                </c:pt>
                <c:pt idx="2242">
                  <c:v>0.79048611111111111</c:v>
                </c:pt>
                <c:pt idx="2243">
                  <c:v>0.79049768518518515</c:v>
                </c:pt>
                <c:pt idx="2244">
                  <c:v>0.79049768518518515</c:v>
                </c:pt>
                <c:pt idx="2245">
                  <c:v>0.7905092592592593</c:v>
                </c:pt>
                <c:pt idx="2246">
                  <c:v>0.7905092592592593</c:v>
                </c:pt>
                <c:pt idx="2247">
                  <c:v>0.79052083333333334</c:v>
                </c:pt>
                <c:pt idx="2248">
                  <c:v>0.79052083333333334</c:v>
                </c:pt>
                <c:pt idx="2249">
                  <c:v>0.79053240740740738</c:v>
                </c:pt>
                <c:pt idx="2250">
                  <c:v>0.79053240740740738</c:v>
                </c:pt>
                <c:pt idx="2251">
                  <c:v>0.79054398148148153</c:v>
                </c:pt>
                <c:pt idx="2252">
                  <c:v>0.79054398148148153</c:v>
                </c:pt>
                <c:pt idx="2253">
                  <c:v>0.79055555555555557</c:v>
                </c:pt>
                <c:pt idx="2254">
                  <c:v>0.79055555555555557</c:v>
                </c:pt>
                <c:pt idx="2255">
                  <c:v>0.79056712962962961</c:v>
                </c:pt>
                <c:pt idx="2256">
                  <c:v>0.79057870370370376</c:v>
                </c:pt>
                <c:pt idx="2257">
                  <c:v>0.79057870370370376</c:v>
                </c:pt>
                <c:pt idx="2258">
                  <c:v>0.79059027777777779</c:v>
                </c:pt>
                <c:pt idx="2259">
                  <c:v>0.79059027777777779</c:v>
                </c:pt>
                <c:pt idx="2260">
                  <c:v>0.79060185185185183</c:v>
                </c:pt>
                <c:pt idx="2261">
                  <c:v>0.79060185185185183</c:v>
                </c:pt>
                <c:pt idx="2262">
                  <c:v>0.79061342592592587</c:v>
                </c:pt>
                <c:pt idx="2263">
                  <c:v>0.79061342592592587</c:v>
                </c:pt>
                <c:pt idx="2264">
                  <c:v>0.79062500000000002</c:v>
                </c:pt>
                <c:pt idx="2265">
                  <c:v>0.79062500000000002</c:v>
                </c:pt>
                <c:pt idx="2266">
                  <c:v>0.79063657407407406</c:v>
                </c:pt>
                <c:pt idx="2267">
                  <c:v>0.79063657407407406</c:v>
                </c:pt>
                <c:pt idx="2268">
                  <c:v>0.7906481481481481</c:v>
                </c:pt>
                <c:pt idx="2269">
                  <c:v>0.7906481481481481</c:v>
                </c:pt>
                <c:pt idx="2270">
                  <c:v>0.79065972222222225</c:v>
                </c:pt>
                <c:pt idx="2271">
                  <c:v>0.79065972222222225</c:v>
                </c:pt>
                <c:pt idx="2272">
                  <c:v>0.79067129629629629</c:v>
                </c:pt>
                <c:pt idx="2273">
                  <c:v>0.79068287037037033</c:v>
                </c:pt>
                <c:pt idx="2274">
                  <c:v>0.79068287037037033</c:v>
                </c:pt>
                <c:pt idx="2275">
                  <c:v>0.79069444444444448</c:v>
                </c:pt>
                <c:pt idx="2276">
                  <c:v>0.79069444444444448</c:v>
                </c:pt>
                <c:pt idx="2277">
                  <c:v>0.79070601851851852</c:v>
                </c:pt>
                <c:pt idx="2278">
                  <c:v>0.79070601851851852</c:v>
                </c:pt>
                <c:pt idx="2279">
                  <c:v>0.79071759259259256</c:v>
                </c:pt>
                <c:pt idx="2280">
                  <c:v>0.79071759259259256</c:v>
                </c:pt>
                <c:pt idx="2281">
                  <c:v>0.79072916666666671</c:v>
                </c:pt>
                <c:pt idx="2282">
                  <c:v>0.79072916666666671</c:v>
                </c:pt>
                <c:pt idx="2283">
                  <c:v>0.79074074074074074</c:v>
                </c:pt>
                <c:pt idx="2284">
                  <c:v>0.79074074074074074</c:v>
                </c:pt>
                <c:pt idx="2285">
                  <c:v>0.79075231481481478</c:v>
                </c:pt>
                <c:pt idx="2286">
                  <c:v>0.79075231481481478</c:v>
                </c:pt>
                <c:pt idx="2287">
                  <c:v>0.79076388888888893</c:v>
                </c:pt>
                <c:pt idx="2288">
                  <c:v>0.79077546296296297</c:v>
                </c:pt>
                <c:pt idx="2289">
                  <c:v>0.79077546296296297</c:v>
                </c:pt>
                <c:pt idx="2290">
                  <c:v>0.79078703703703701</c:v>
                </c:pt>
                <c:pt idx="2291">
                  <c:v>0.79078703703703701</c:v>
                </c:pt>
                <c:pt idx="2292">
                  <c:v>0.79079861111111116</c:v>
                </c:pt>
                <c:pt idx="2293">
                  <c:v>0.79079861111111116</c:v>
                </c:pt>
                <c:pt idx="2294">
                  <c:v>0.7908101851851852</c:v>
                </c:pt>
                <c:pt idx="2295">
                  <c:v>0.7908101851851852</c:v>
                </c:pt>
                <c:pt idx="2296">
                  <c:v>0.79082175925925924</c:v>
                </c:pt>
                <c:pt idx="2297">
                  <c:v>0.79082175925925924</c:v>
                </c:pt>
                <c:pt idx="2298">
                  <c:v>0.79083333333333339</c:v>
                </c:pt>
                <c:pt idx="2299">
                  <c:v>0.79083333333333339</c:v>
                </c:pt>
                <c:pt idx="2300">
                  <c:v>0.79084490740740743</c:v>
                </c:pt>
                <c:pt idx="2301">
                  <c:v>0.79084490740740743</c:v>
                </c:pt>
                <c:pt idx="2302">
                  <c:v>0.79085648148148147</c:v>
                </c:pt>
                <c:pt idx="2303">
                  <c:v>0.79085648148148147</c:v>
                </c:pt>
                <c:pt idx="2304">
                  <c:v>0.7908680555555555</c:v>
                </c:pt>
                <c:pt idx="2305">
                  <c:v>0.79087962962962965</c:v>
                </c:pt>
                <c:pt idx="2306">
                  <c:v>0.79087962962962965</c:v>
                </c:pt>
                <c:pt idx="2307">
                  <c:v>0.79089120370370369</c:v>
                </c:pt>
                <c:pt idx="2308">
                  <c:v>0.79089120370370369</c:v>
                </c:pt>
                <c:pt idx="2309">
                  <c:v>0.79090277777777773</c:v>
                </c:pt>
                <c:pt idx="2310">
                  <c:v>0.79090277777777773</c:v>
                </c:pt>
                <c:pt idx="2311">
                  <c:v>0.79091435185185188</c:v>
                </c:pt>
                <c:pt idx="2312">
                  <c:v>0.79091435185185188</c:v>
                </c:pt>
                <c:pt idx="2313">
                  <c:v>0.79092592592592592</c:v>
                </c:pt>
                <c:pt idx="2314">
                  <c:v>0.79092592592592592</c:v>
                </c:pt>
                <c:pt idx="2315">
                  <c:v>0.79093749999999996</c:v>
                </c:pt>
                <c:pt idx="2316">
                  <c:v>0.79093749999999996</c:v>
                </c:pt>
                <c:pt idx="2317">
                  <c:v>0.79094907407407411</c:v>
                </c:pt>
                <c:pt idx="2318">
                  <c:v>0.79094907407407411</c:v>
                </c:pt>
                <c:pt idx="2319">
                  <c:v>0.79096064814814815</c:v>
                </c:pt>
                <c:pt idx="2320">
                  <c:v>0.79097222222222219</c:v>
                </c:pt>
                <c:pt idx="2321">
                  <c:v>0.79097222222222219</c:v>
                </c:pt>
                <c:pt idx="2322">
                  <c:v>0.79098379629629634</c:v>
                </c:pt>
                <c:pt idx="2323">
                  <c:v>0.79098379629629634</c:v>
                </c:pt>
                <c:pt idx="2324">
                  <c:v>0.79099537037037038</c:v>
                </c:pt>
                <c:pt idx="2325">
                  <c:v>0.79099537037037038</c:v>
                </c:pt>
                <c:pt idx="2326">
                  <c:v>0.79100694444444442</c:v>
                </c:pt>
                <c:pt idx="2327">
                  <c:v>0.79100694444444442</c:v>
                </c:pt>
                <c:pt idx="2328">
                  <c:v>0.79101851851851857</c:v>
                </c:pt>
                <c:pt idx="2329">
                  <c:v>0.79101851851851857</c:v>
                </c:pt>
                <c:pt idx="2330">
                  <c:v>0.7910300925925926</c:v>
                </c:pt>
                <c:pt idx="2331">
                  <c:v>0.7910300925925926</c:v>
                </c:pt>
                <c:pt idx="2332">
                  <c:v>0.79104166666666664</c:v>
                </c:pt>
                <c:pt idx="2333">
                  <c:v>0.79104166666666664</c:v>
                </c:pt>
                <c:pt idx="2334">
                  <c:v>0.79105324074074079</c:v>
                </c:pt>
                <c:pt idx="2335">
                  <c:v>0.79105324074074079</c:v>
                </c:pt>
                <c:pt idx="2336">
                  <c:v>0.79106481481481483</c:v>
                </c:pt>
                <c:pt idx="2337">
                  <c:v>0.79107638888888887</c:v>
                </c:pt>
                <c:pt idx="2338">
                  <c:v>0.79107638888888887</c:v>
                </c:pt>
                <c:pt idx="2339">
                  <c:v>0.79108796296296291</c:v>
                </c:pt>
                <c:pt idx="2340">
                  <c:v>0.79108796296296291</c:v>
                </c:pt>
                <c:pt idx="2341">
                  <c:v>0.79109953703703706</c:v>
                </c:pt>
                <c:pt idx="2342">
                  <c:v>0.79109953703703706</c:v>
                </c:pt>
                <c:pt idx="2343">
                  <c:v>0.7911111111111111</c:v>
                </c:pt>
                <c:pt idx="2344">
                  <c:v>0.7911111111111111</c:v>
                </c:pt>
                <c:pt idx="2345">
                  <c:v>0.79112268518518514</c:v>
                </c:pt>
                <c:pt idx="2346">
                  <c:v>0.79112268518518514</c:v>
                </c:pt>
                <c:pt idx="2347">
                  <c:v>0.79113425925925929</c:v>
                </c:pt>
                <c:pt idx="2348">
                  <c:v>0.79113425925925929</c:v>
                </c:pt>
                <c:pt idx="2349">
                  <c:v>0.79114583333333333</c:v>
                </c:pt>
                <c:pt idx="2350">
                  <c:v>0.79114583333333333</c:v>
                </c:pt>
                <c:pt idx="2351">
                  <c:v>0.79115740740740736</c:v>
                </c:pt>
                <c:pt idx="2352">
                  <c:v>0.79115740740740736</c:v>
                </c:pt>
                <c:pt idx="2353">
                  <c:v>0.79116898148148151</c:v>
                </c:pt>
                <c:pt idx="2354">
                  <c:v>0.79118055555555555</c:v>
                </c:pt>
                <c:pt idx="2355">
                  <c:v>0.79118055555555555</c:v>
                </c:pt>
                <c:pt idx="2356">
                  <c:v>0.79119212962962959</c:v>
                </c:pt>
                <c:pt idx="2357">
                  <c:v>0.79119212962962959</c:v>
                </c:pt>
                <c:pt idx="2358">
                  <c:v>0.79120370370370374</c:v>
                </c:pt>
                <c:pt idx="2359">
                  <c:v>0.79120370370370374</c:v>
                </c:pt>
                <c:pt idx="2360">
                  <c:v>0.79121527777777778</c:v>
                </c:pt>
                <c:pt idx="2361">
                  <c:v>0.79121527777777778</c:v>
                </c:pt>
                <c:pt idx="2362">
                  <c:v>0.79122685185185182</c:v>
                </c:pt>
                <c:pt idx="2363">
                  <c:v>0.79122685185185182</c:v>
                </c:pt>
                <c:pt idx="2364">
                  <c:v>0.79123842592592597</c:v>
                </c:pt>
                <c:pt idx="2365">
                  <c:v>0.79123842592592597</c:v>
                </c:pt>
                <c:pt idx="2366">
                  <c:v>0.79125000000000001</c:v>
                </c:pt>
                <c:pt idx="2367">
                  <c:v>0.79125000000000001</c:v>
                </c:pt>
                <c:pt idx="2368">
                  <c:v>0.79126157407407405</c:v>
                </c:pt>
                <c:pt idx="2369">
                  <c:v>0.7912731481481482</c:v>
                </c:pt>
                <c:pt idx="2370">
                  <c:v>0.7912731481481482</c:v>
                </c:pt>
                <c:pt idx="2371">
                  <c:v>0.79128472222222224</c:v>
                </c:pt>
                <c:pt idx="2372">
                  <c:v>0.79128472222222224</c:v>
                </c:pt>
                <c:pt idx="2373">
                  <c:v>0.79129629629629628</c:v>
                </c:pt>
                <c:pt idx="2374">
                  <c:v>0.79129629629629628</c:v>
                </c:pt>
                <c:pt idx="2375">
                  <c:v>0.79130787037037043</c:v>
                </c:pt>
                <c:pt idx="2376">
                  <c:v>0.79130787037037043</c:v>
                </c:pt>
                <c:pt idx="2377">
                  <c:v>0.79131944444444446</c:v>
                </c:pt>
                <c:pt idx="2378">
                  <c:v>0.79131944444444446</c:v>
                </c:pt>
                <c:pt idx="2379">
                  <c:v>0.7913310185185185</c:v>
                </c:pt>
                <c:pt idx="2380">
                  <c:v>0.7913310185185185</c:v>
                </c:pt>
                <c:pt idx="2381">
                  <c:v>0.79134259259259254</c:v>
                </c:pt>
                <c:pt idx="2382">
                  <c:v>0.79134259259259254</c:v>
                </c:pt>
                <c:pt idx="2383">
                  <c:v>0.79135416666666669</c:v>
                </c:pt>
                <c:pt idx="2384">
                  <c:v>0.79135416666666669</c:v>
                </c:pt>
                <c:pt idx="2385">
                  <c:v>0.79136574074074073</c:v>
                </c:pt>
                <c:pt idx="2386">
                  <c:v>0.79137731481481477</c:v>
                </c:pt>
                <c:pt idx="2387">
                  <c:v>0.79137731481481477</c:v>
                </c:pt>
                <c:pt idx="2388">
                  <c:v>0.79138888888888892</c:v>
                </c:pt>
                <c:pt idx="2389">
                  <c:v>0.79138888888888892</c:v>
                </c:pt>
                <c:pt idx="2390">
                  <c:v>0.79140046296296296</c:v>
                </c:pt>
                <c:pt idx="2391">
                  <c:v>0.79140046296296296</c:v>
                </c:pt>
                <c:pt idx="2392">
                  <c:v>0.791412037037037</c:v>
                </c:pt>
                <c:pt idx="2393">
                  <c:v>0.791412037037037</c:v>
                </c:pt>
                <c:pt idx="2394">
                  <c:v>0.79142361111111115</c:v>
                </c:pt>
                <c:pt idx="2395">
                  <c:v>0.79142361111111115</c:v>
                </c:pt>
                <c:pt idx="2396">
                  <c:v>0.79143518518518519</c:v>
                </c:pt>
                <c:pt idx="2397">
                  <c:v>0.79143518518518519</c:v>
                </c:pt>
                <c:pt idx="2398">
                  <c:v>0.79144675925925922</c:v>
                </c:pt>
                <c:pt idx="2399">
                  <c:v>0.79144675925925922</c:v>
                </c:pt>
                <c:pt idx="2400">
                  <c:v>0.79145833333333337</c:v>
                </c:pt>
                <c:pt idx="2401">
                  <c:v>0.79145833333333337</c:v>
                </c:pt>
                <c:pt idx="2402">
                  <c:v>0.79146990740740741</c:v>
                </c:pt>
                <c:pt idx="2403">
                  <c:v>0.79146990740740741</c:v>
                </c:pt>
                <c:pt idx="2404">
                  <c:v>0.79148148148148145</c:v>
                </c:pt>
                <c:pt idx="2405">
                  <c:v>0.79148148148148145</c:v>
                </c:pt>
                <c:pt idx="2406">
                  <c:v>0.7914930555555556</c:v>
                </c:pt>
                <c:pt idx="2407">
                  <c:v>0.79150462962962964</c:v>
                </c:pt>
                <c:pt idx="2408">
                  <c:v>0.79150462962962964</c:v>
                </c:pt>
                <c:pt idx="2409">
                  <c:v>0.79151620370370368</c:v>
                </c:pt>
                <c:pt idx="2410">
                  <c:v>0.79151620370370368</c:v>
                </c:pt>
                <c:pt idx="2411">
                  <c:v>0.79152777777777783</c:v>
                </c:pt>
                <c:pt idx="2412">
                  <c:v>0.79152777777777783</c:v>
                </c:pt>
                <c:pt idx="2413">
                  <c:v>0.79153935185185187</c:v>
                </c:pt>
                <c:pt idx="2414">
                  <c:v>0.79153935185185187</c:v>
                </c:pt>
                <c:pt idx="2415">
                  <c:v>0.79155092592592591</c:v>
                </c:pt>
                <c:pt idx="2416">
                  <c:v>0.79155092592592591</c:v>
                </c:pt>
                <c:pt idx="2417">
                  <c:v>0.79156249999999995</c:v>
                </c:pt>
                <c:pt idx="2418">
                  <c:v>0.79156249999999995</c:v>
                </c:pt>
                <c:pt idx="2419">
                  <c:v>0.7915740740740741</c:v>
                </c:pt>
                <c:pt idx="2420">
                  <c:v>0.7915740740740741</c:v>
                </c:pt>
                <c:pt idx="2421">
                  <c:v>0.79158564814814814</c:v>
                </c:pt>
                <c:pt idx="2422">
                  <c:v>0.79158564814814814</c:v>
                </c:pt>
                <c:pt idx="2423">
                  <c:v>0.79159722222222217</c:v>
                </c:pt>
                <c:pt idx="2424">
                  <c:v>0.79159722222222217</c:v>
                </c:pt>
                <c:pt idx="2425">
                  <c:v>0.79160879629629632</c:v>
                </c:pt>
                <c:pt idx="2426">
                  <c:v>0.79162037037037036</c:v>
                </c:pt>
                <c:pt idx="2427">
                  <c:v>0.79162037037037036</c:v>
                </c:pt>
                <c:pt idx="2428">
                  <c:v>0.7916319444444444</c:v>
                </c:pt>
                <c:pt idx="2429">
                  <c:v>0.7916319444444444</c:v>
                </c:pt>
                <c:pt idx="2430">
                  <c:v>0.79164351851851855</c:v>
                </c:pt>
                <c:pt idx="2431">
                  <c:v>0.79164351851851855</c:v>
                </c:pt>
                <c:pt idx="2432">
                  <c:v>0.79165509259259259</c:v>
                </c:pt>
                <c:pt idx="2433">
                  <c:v>0.79165509259259259</c:v>
                </c:pt>
                <c:pt idx="2434">
                  <c:v>0.79166666666666663</c:v>
                </c:pt>
                <c:pt idx="2435">
                  <c:v>0.79166666666666663</c:v>
                </c:pt>
                <c:pt idx="2436">
                  <c:v>0.79167824074074078</c:v>
                </c:pt>
                <c:pt idx="2437">
                  <c:v>0.79168981481481482</c:v>
                </c:pt>
                <c:pt idx="2438">
                  <c:v>0.79168981481481482</c:v>
                </c:pt>
                <c:pt idx="2439">
                  <c:v>0.79170138888888886</c:v>
                </c:pt>
                <c:pt idx="2440">
                  <c:v>0.79170138888888886</c:v>
                </c:pt>
                <c:pt idx="2441">
                  <c:v>0.79171296296296301</c:v>
                </c:pt>
                <c:pt idx="2442">
                  <c:v>0.79171296296296301</c:v>
                </c:pt>
                <c:pt idx="2443">
                  <c:v>0.79172453703703705</c:v>
                </c:pt>
                <c:pt idx="2444">
                  <c:v>0.79172453703703705</c:v>
                </c:pt>
                <c:pt idx="2445">
                  <c:v>0.79173611111111108</c:v>
                </c:pt>
                <c:pt idx="2446">
                  <c:v>0.79173611111111108</c:v>
                </c:pt>
                <c:pt idx="2447">
                  <c:v>0.79174768518518523</c:v>
                </c:pt>
                <c:pt idx="2448">
                  <c:v>0.79174768518518523</c:v>
                </c:pt>
                <c:pt idx="2449">
                  <c:v>0.79175925925925927</c:v>
                </c:pt>
                <c:pt idx="2450">
                  <c:v>0.79175925925925927</c:v>
                </c:pt>
                <c:pt idx="2451">
                  <c:v>0.79177083333333331</c:v>
                </c:pt>
                <c:pt idx="2452">
                  <c:v>0.79177083333333331</c:v>
                </c:pt>
                <c:pt idx="2453">
                  <c:v>0.79178240740740746</c:v>
                </c:pt>
                <c:pt idx="2454">
                  <c:v>0.79178240740740746</c:v>
                </c:pt>
                <c:pt idx="2455">
                  <c:v>0.7917939814814815</c:v>
                </c:pt>
                <c:pt idx="2456">
                  <c:v>0.79180555555555554</c:v>
                </c:pt>
                <c:pt idx="2457">
                  <c:v>0.79180555555555554</c:v>
                </c:pt>
                <c:pt idx="2458">
                  <c:v>0.79181712962962958</c:v>
                </c:pt>
                <c:pt idx="2459">
                  <c:v>0.79181712962962958</c:v>
                </c:pt>
                <c:pt idx="2460">
                  <c:v>0.79182870370370373</c:v>
                </c:pt>
                <c:pt idx="2461">
                  <c:v>0.79182870370370373</c:v>
                </c:pt>
                <c:pt idx="2462">
                  <c:v>0.79184027777777777</c:v>
                </c:pt>
                <c:pt idx="2463">
                  <c:v>0.79184027777777777</c:v>
                </c:pt>
                <c:pt idx="2464">
                  <c:v>0.79185185185185181</c:v>
                </c:pt>
                <c:pt idx="2465">
                  <c:v>0.79185185185185181</c:v>
                </c:pt>
                <c:pt idx="2466">
                  <c:v>0.79186342592592596</c:v>
                </c:pt>
                <c:pt idx="2467">
                  <c:v>0.79186342592592596</c:v>
                </c:pt>
                <c:pt idx="2468">
                  <c:v>0.791875</c:v>
                </c:pt>
                <c:pt idx="2469">
                  <c:v>0.791875</c:v>
                </c:pt>
                <c:pt idx="2470">
                  <c:v>0.79188657407407403</c:v>
                </c:pt>
                <c:pt idx="2471">
                  <c:v>0.79188657407407403</c:v>
                </c:pt>
                <c:pt idx="2472">
                  <c:v>0.79189814814814818</c:v>
                </c:pt>
                <c:pt idx="2473">
                  <c:v>0.79190972222222222</c:v>
                </c:pt>
                <c:pt idx="2474">
                  <c:v>0.79190972222222222</c:v>
                </c:pt>
                <c:pt idx="2475">
                  <c:v>0.79192129629629626</c:v>
                </c:pt>
                <c:pt idx="2476">
                  <c:v>0.79192129629629626</c:v>
                </c:pt>
                <c:pt idx="2477">
                  <c:v>0.79193287037037041</c:v>
                </c:pt>
                <c:pt idx="2478">
                  <c:v>0.79193287037037041</c:v>
                </c:pt>
                <c:pt idx="2479">
                  <c:v>0.79194444444444445</c:v>
                </c:pt>
                <c:pt idx="2480">
                  <c:v>0.79194444444444445</c:v>
                </c:pt>
                <c:pt idx="2481">
                  <c:v>0.79195601851851849</c:v>
                </c:pt>
                <c:pt idx="2482">
                  <c:v>0.79195601851851849</c:v>
                </c:pt>
                <c:pt idx="2483">
                  <c:v>0.79196759259259264</c:v>
                </c:pt>
                <c:pt idx="2484">
                  <c:v>0.79196759259259264</c:v>
                </c:pt>
                <c:pt idx="2485">
                  <c:v>0.79197916666666668</c:v>
                </c:pt>
                <c:pt idx="2486">
                  <c:v>0.79197916666666668</c:v>
                </c:pt>
                <c:pt idx="2487">
                  <c:v>0.79199074074074072</c:v>
                </c:pt>
                <c:pt idx="2488">
                  <c:v>0.79199074074074072</c:v>
                </c:pt>
                <c:pt idx="2489">
                  <c:v>0.79200231481481487</c:v>
                </c:pt>
                <c:pt idx="2490">
                  <c:v>0.79201388888888891</c:v>
                </c:pt>
                <c:pt idx="2491">
                  <c:v>0.79201388888888891</c:v>
                </c:pt>
                <c:pt idx="2492">
                  <c:v>0.79202546296296295</c:v>
                </c:pt>
                <c:pt idx="2493">
                  <c:v>0.79202546296296295</c:v>
                </c:pt>
                <c:pt idx="2494">
                  <c:v>0.79203703703703698</c:v>
                </c:pt>
                <c:pt idx="2495">
                  <c:v>0.79203703703703698</c:v>
                </c:pt>
                <c:pt idx="2496">
                  <c:v>0.79204861111111113</c:v>
                </c:pt>
                <c:pt idx="2497">
                  <c:v>0.79204861111111113</c:v>
                </c:pt>
                <c:pt idx="2498">
                  <c:v>0.79206018518518517</c:v>
                </c:pt>
                <c:pt idx="2499">
                  <c:v>0.79206018518518517</c:v>
                </c:pt>
                <c:pt idx="2500">
                  <c:v>0.79207175925925921</c:v>
                </c:pt>
                <c:pt idx="2501">
                  <c:v>0.79207175925925921</c:v>
                </c:pt>
                <c:pt idx="2502">
                  <c:v>0.79208333333333336</c:v>
                </c:pt>
                <c:pt idx="2503">
                  <c:v>0.79208333333333336</c:v>
                </c:pt>
                <c:pt idx="2504">
                  <c:v>0.7920949074074074</c:v>
                </c:pt>
                <c:pt idx="2505">
                  <c:v>0.7920949074074074</c:v>
                </c:pt>
                <c:pt idx="2506">
                  <c:v>0.79210648148148144</c:v>
                </c:pt>
                <c:pt idx="2507">
                  <c:v>0.79211805555555559</c:v>
                </c:pt>
                <c:pt idx="2508">
                  <c:v>0.79211805555555559</c:v>
                </c:pt>
                <c:pt idx="2509">
                  <c:v>0.79212962962962963</c:v>
                </c:pt>
                <c:pt idx="2510">
                  <c:v>0.79212962962962963</c:v>
                </c:pt>
                <c:pt idx="2511">
                  <c:v>0.79214120370370367</c:v>
                </c:pt>
                <c:pt idx="2512">
                  <c:v>0.79214120370370367</c:v>
                </c:pt>
                <c:pt idx="2513">
                  <c:v>0.79215277777777782</c:v>
                </c:pt>
                <c:pt idx="2514">
                  <c:v>0.79215277777777782</c:v>
                </c:pt>
                <c:pt idx="2515">
                  <c:v>0.79216435185185186</c:v>
                </c:pt>
                <c:pt idx="2516">
                  <c:v>0.79216435185185186</c:v>
                </c:pt>
                <c:pt idx="2517">
                  <c:v>0.79217592592592589</c:v>
                </c:pt>
                <c:pt idx="2518">
                  <c:v>0.79217592592592589</c:v>
                </c:pt>
                <c:pt idx="2519">
                  <c:v>0.79218750000000004</c:v>
                </c:pt>
                <c:pt idx="2520">
                  <c:v>0.79218750000000004</c:v>
                </c:pt>
                <c:pt idx="2521">
                  <c:v>0.79219907407407408</c:v>
                </c:pt>
                <c:pt idx="2522">
                  <c:v>0.79221064814814812</c:v>
                </c:pt>
                <c:pt idx="2523">
                  <c:v>0.79221064814814812</c:v>
                </c:pt>
                <c:pt idx="2524">
                  <c:v>0.79222222222222227</c:v>
                </c:pt>
                <c:pt idx="2525">
                  <c:v>0.79222222222222227</c:v>
                </c:pt>
                <c:pt idx="2526">
                  <c:v>0.79223379629629631</c:v>
                </c:pt>
                <c:pt idx="2527">
                  <c:v>0.79223379629629631</c:v>
                </c:pt>
                <c:pt idx="2528">
                  <c:v>0.79224537037037035</c:v>
                </c:pt>
                <c:pt idx="2529">
                  <c:v>0.79224537037037035</c:v>
                </c:pt>
                <c:pt idx="2530">
                  <c:v>0.7922569444444445</c:v>
                </c:pt>
                <c:pt idx="2531">
                  <c:v>0.7922569444444445</c:v>
                </c:pt>
                <c:pt idx="2532">
                  <c:v>0.79226851851851854</c:v>
                </c:pt>
                <c:pt idx="2533">
                  <c:v>0.79226851851851854</c:v>
                </c:pt>
                <c:pt idx="2534">
                  <c:v>0.79228009259259258</c:v>
                </c:pt>
                <c:pt idx="2535">
                  <c:v>0.79228009259259258</c:v>
                </c:pt>
                <c:pt idx="2536">
                  <c:v>0.79229166666666662</c:v>
                </c:pt>
                <c:pt idx="2537">
                  <c:v>0.79229166666666662</c:v>
                </c:pt>
                <c:pt idx="2538">
                  <c:v>0.79230324074074077</c:v>
                </c:pt>
                <c:pt idx="2539">
                  <c:v>0.79230324074074077</c:v>
                </c:pt>
                <c:pt idx="2540">
                  <c:v>0.79231481481481481</c:v>
                </c:pt>
                <c:pt idx="2541">
                  <c:v>0.79232638888888884</c:v>
                </c:pt>
                <c:pt idx="2542">
                  <c:v>0.79232638888888884</c:v>
                </c:pt>
                <c:pt idx="2543">
                  <c:v>0.79233796296296299</c:v>
                </c:pt>
                <c:pt idx="2544">
                  <c:v>0.79233796296296299</c:v>
                </c:pt>
                <c:pt idx="2545">
                  <c:v>0.79234953703703703</c:v>
                </c:pt>
                <c:pt idx="2546">
                  <c:v>0.79234953703703703</c:v>
                </c:pt>
                <c:pt idx="2547">
                  <c:v>0.79236111111111107</c:v>
                </c:pt>
                <c:pt idx="2548">
                  <c:v>0.79236111111111107</c:v>
                </c:pt>
                <c:pt idx="2549">
                  <c:v>0.79237268518518522</c:v>
                </c:pt>
                <c:pt idx="2550">
                  <c:v>0.79237268518518522</c:v>
                </c:pt>
                <c:pt idx="2551">
                  <c:v>0.79238425925925926</c:v>
                </c:pt>
                <c:pt idx="2552">
                  <c:v>0.79238425925925926</c:v>
                </c:pt>
                <c:pt idx="2553">
                  <c:v>0.7923958333333333</c:v>
                </c:pt>
                <c:pt idx="2554">
                  <c:v>0.7923958333333333</c:v>
                </c:pt>
                <c:pt idx="2555">
                  <c:v>0.79240740740740745</c:v>
                </c:pt>
                <c:pt idx="2556">
                  <c:v>0.79240740740740745</c:v>
                </c:pt>
                <c:pt idx="2557">
                  <c:v>0.79241898148148149</c:v>
                </c:pt>
                <c:pt idx="2558">
                  <c:v>0.79243055555555553</c:v>
                </c:pt>
                <c:pt idx="2559">
                  <c:v>0.79243055555555553</c:v>
                </c:pt>
                <c:pt idx="2560">
                  <c:v>0.79244212962962968</c:v>
                </c:pt>
                <c:pt idx="2561">
                  <c:v>0.79244212962962968</c:v>
                </c:pt>
                <c:pt idx="2562">
                  <c:v>0.79245370370370372</c:v>
                </c:pt>
                <c:pt idx="2563">
                  <c:v>0.79245370370370372</c:v>
                </c:pt>
                <c:pt idx="2564">
                  <c:v>0.79246527777777775</c:v>
                </c:pt>
                <c:pt idx="2565">
                  <c:v>0.79246527777777775</c:v>
                </c:pt>
                <c:pt idx="2566">
                  <c:v>0.7924768518518519</c:v>
                </c:pt>
                <c:pt idx="2567">
                  <c:v>0.7924768518518519</c:v>
                </c:pt>
                <c:pt idx="2568">
                  <c:v>0.79248842592592594</c:v>
                </c:pt>
                <c:pt idx="2569">
                  <c:v>0.79248842592592594</c:v>
                </c:pt>
                <c:pt idx="2570">
                  <c:v>0.79249999999999998</c:v>
                </c:pt>
                <c:pt idx="2571">
                  <c:v>0.79249999999999998</c:v>
                </c:pt>
                <c:pt idx="2572">
                  <c:v>0.79251157407407402</c:v>
                </c:pt>
                <c:pt idx="2573">
                  <c:v>0.79252314814814817</c:v>
                </c:pt>
                <c:pt idx="2574">
                  <c:v>0.79252314814814817</c:v>
                </c:pt>
                <c:pt idx="2575">
                  <c:v>0.79253472222222221</c:v>
                </c:pt>
                <c:pt idx="2576">
                  <c:v>0.79253472222222221</c:v>
                </c:pt>
                <c:pt idx="2577">
                  <c:v>0.79254629629629625</c:v>
                </c:pt>
                <c:pt idx="2578">
                  <c:v>0.79254629629629625</c:v>
                </c:pt>
                <c:pt idx="2579">
                  <c:v>0.7925578703703704</c:v>
                </c:pt>
                <c:pt idx="2580">
                  <c:v>0.7925578703703704</c:v>
                </c:pt>
                <c:pt idx="2581">
                  <c:v>0.79256944444444444</c:v>
                </c:pt>
                <c:pt idx="2582">
                  <c:v>0.79256944444444444</c:v>
                </c:pt>
                <c:pt idx="2583">
                  <c:v>0.79258101851851848</c:v>
                </c:pt>
                <c:pt idx="2584">
                  <c:v>0.79258101851851848</c:v>
                </c:pt>
                <c:pt idx="2585">
                  <c:v>0.79259259259259263</c:v>
                </c:pt>
                <c:pt idx="2586">
                  <c:v>0.79259259259259263</c:v>
                </c:pt>
                <c:pt idx="2587">
                  <c:v>0.79260416666666667</c:v>
                </c:pt>
                <c:pt idx="2588">
                  <c:v>0.79260416666666667</c:v>
                </c:pt>
                <c:pt idx="2589">
                  <c:v>0.7926157407407407</c:v>
                </c:pt>
                <c:pt idx="2590">
                  <c:v>0.7926157407407407</c:v>
                </c:pt>
                <c:pt idx="2591">
                  <c:v>0.79262731481481485</c:v>
                </c:pt>
                <c:pt idx="2592">
                  <c:v>0.79263888888888889</c:v>
                </c:pt>
                <c:pt idx="2593">
                  <c:v>0.79263888888888889</c:v>
                </c:pt>
                <c:pt idx="2594">
                  <c:v>0.79265046296296293</c:v>
                </c:pt>
                <c:pt idx="2595">
                  <c:v>0.79265046296296293</c:v>
                </c:pt>
                <c:pt idx="2596">
                  <c:v>0.79266203703703708</c:v>
                </c:pt>
                <c:pt idx="2597">
                  <c:v>0.79266203703703708</c:v>
                </c:pt>
                <c:pt idx="2598">
                  <c:v>0.79267361111111112</c:v>
                </c:pt>
                <c:pt idx="2599">
                  <c:v>0.79267361111111112</c:v>
                </c:pt>
                <c:pt idx="2600">
                  <c:v>0.79268518518518516</c:v>
                </c:pt>
                <c:pt idx="2601">
                  <c:v>0.79268518518518516</c:v>
                </c:pt>
                <c:pt idx="2602">
                  <c:v>0.79269675925925931</c:v>
                </c:pt>
                <c:pt idx="2603">
                  <c:v>0.79269675925925931</c:v>
                </c:pt>
                <c:pt idx="2604">
                  <c:v>0.79270833333333335</c:v>
                </c:pt>
                <c:pt idx="2605">
                  <c:v>0.79270833333333335</c:v>
                </c:pt>
                <c:pt idx="2606">
                  <c:v>0.79271990740740739</c:v>
                </c:pt>
                <c:pt idx="2607">
                  <c:v>0.79271990740740739</c:v>
                </c:pt>
                <c:pt idx="2608">
                  <c:v>0.79273148148148154</c:v>
                </c:pt>
                <c:pt idx="2609">
                  <c:v>0.79273148148148154</c:v>
                </c:pt>
                <c:pt idx="2610">
                  <c:v>0.79274305555555558</c:v>
                </c:pt>
                <c:pt idx="2611">
                  <c:v>0.79275462962962961</c:v>
                </c:pt>
                <c:pt idx="2612">
                  <c:v>0.79275462962962961</c:v>
                </c:pt>
                <c:pt idx="2613">
                  <c:v>0.79276620370370365</c:v>
                </c:pt>
                <c:pt idx="2614">
                  <c:v>0.79276620370370365</c:v>
                </c:pt>
                <c:pt idx="2615">
                  <c:v>0.7927777777777778</c:v>
                </c:pt>
                <c:pt idx="2616">
                  <c:v>0.7927777777777778</c:v>
                </c:pt>
                <c:pt idx="2617">
                  <c:v>0.79278935185185184</c:v>
                </c:pt>
                <c:pt idx="2618">
                  <c:v>0.79278935185185184</c:v>
                </c:pt>
                <c:pt idx="2619">
                  <c:v>0.79280092592592588</c:v>
                </c:pt>
                <c:pt idx="2620">
                  <c:v>0.79280092592592588</c:v>
                </c:pt>
                <c:pt idx="2621">
                  <c:v>0.79281250000000003</c:v>
                </c:pt>
                <c:pt idx="2622">
                  <c:v>0.79281250000000003</c:v>
                </c:pt>
                <c:pt idx="2623">
                  <c:v>0.79282407407407407</c:v>
                </c:pt>
                <c:pt idx="2624">
                  <c:v>0.79282407407407407</c:v>
                </c:pt>
                <c:pt idx="2625">
                  <c:v>0.79283564814814811</c:v>
                </c:pt>
                <c:pt idx="2626">
                  <c:v>0.79283564814814811</c:v>
                </c:pt>
                <c:pt idx="2627">
                  <c:v>0.79284722222222226</c:v>
                </c:pt>
                <c:pt idx="2628">
                  <c:v>0.7928587962962963</c:v>
                </c:pt>
                <c:pt idx="2629">
                  <c:v>0.7928587962962963</c:v>
                </c:pt>
                <c:pt idx="2630">
                  <c:v>0.79287037037037034</c:v>
                </c:pt>
                <c:pt idx="2631">
                  <c:v>0.79287037037037034</c:v>
                </c:pt>
                <c:pt idx="2632">
                  <c:v>0.79288194444444449</c:v>
                </c:pt>
                <c:pt idx="2633">
                  <c:v>0.79288194444444449</c:v>
                </c:pt>
                <c:pt idx="2634">
                  <c:v>0.79289351851851853</c:v>
                </c:pt>
                <c:pt idx="2635">
                  <c:v>0.79289351851851853</c:v>
                </c:pt>
                <c:pt idx="2636">
                  <c:v>0.79290509259259256</c:v>
                </c:pt>
                <c:pt idx="2637">
                  <c:v>0.79290509259259256</c:v>
                </c:pt>
                <c:pt idx="2638">
                  <c:v>0.79291666666666671</c:v>
                </c:pt>
                <c:pt idx="2639">
                  <c:v>0.79291666666666671</c:v>
                </c:pt>
                <c:pt idx="2640">
                  <c:v>0.79292824074074075</c:v>
                </c:pt>
                <c:pt idx="2641">
                  <c:v>0.79292824074074075</c:v>
                </c:pt>
                <c:pt idx="2642">
                  <c:v>0.79293981481481479</c:v>
                </c:pt>
                <c:pt idx="2643">
                  <c:v>0.79293981481481479</c:v>
                </c:pt>
                <c:pt idx="2644">
                  <c:v>0.79295138888888894</c:v>
                </c:pt>
                <c:pt idx="2645">
                  <c:v>0.79296296296296298</c:v>
                </c:pt>
                <c:pt idx="2646">
                  <c:v>0.79296296296296298</c:v>
                </c:pt>
                <c:pt idx="2647">
                  <c:v>0.79297453703703702</c:v>
                </c:pt>
                <c:pt idx="2648">
                  <c:v>0.79297453703703702</c:v>
                </c:pt>
                <c:pt idx="2649">
                  <c:v>0.79298611111111106</c:v>
                </c:pt>
                <c:pt idx="2650">
                  <c:v>0.79298611111111106</c:v>
                </c:pt>
                <c:pt idx="2651">
                  <c:v>0.79299768518518521</c:v>
                </c:pt>
                <c:pt idx="2652">
                  <c:v>0.79299768518518521</c:v>
                </c:pt>
                <c:pt idx="2653">
                  <c:v>0.79300925925925925</c:v>
                </c:pt>
                <c:pt idx="2654">
                  <c:v>0.79300925925925925</c:v>
                </c:pt>
                <c:pt idx="2655">
                  <c:v>0.79302083333333329</c:v>
                </c:pt>
                <c:pt idx="2656">
                  <c:v>0.79302083333333329</c:v>
                </c:pt>
                <c:pt idx="2657">
                  <c:v>0.79303240740740744</c:v>
                </c:pt>
                <c:pt idx="2658">
                  <c:v>0.79303240740740744</c:v>
                </c:pt>
                <c:pt idx="2659">
                  <c:v>0.79304398148148147</c:v>
                </c:pt>
                <c:pt idx="2660">
                  <c:v>0.79305555555555551</c:v>
                </c:pt>
                <c:pt idx="2661">
                  <c:v>0.79305555555555551</c:v>
                </c:pt>
                <c:pt idx="2662">
                  <c:v>0.79306712962962966</c:v>
                </c:pt>
                <c:pt idx="2663">
                  <c:v>0.79306712962962966</c:v>
                </c:pt>
                <c:pt idx="2664">
                  <c:v>0.7930787037037037</c:v>
                </c:pt>
                <c:pt idx="2665">
                  <c:v>0.7930787037037037</c:v>
                </c:pt>
                <c:pt idx="2666">
                  <c:v>0.79309027777777774</c:v>
                </c:pt>
                <c:pt idx="2667">
                  <c:v>0.79309027777777774</c:v>
                </c:pt>
                <c:pt idx="2668">
                  <c:v>0.79310185185185189</c:v>
                </c:pt>
                <c:pt idx="2669">
                  <c:v>0.79310185185185189</c:v>
                </c:pt>
                <c:pt idx="2670">
                  <c:v>0.79311342592592593</c:v>
                </c:pt>
                <c:pt idx="2671">
                  <c:v>0.79311342592592593</c:v>
                </c:pt>
                <c:pt idx="2672">
                  <c:v>0.79312499999999997</c:v>
                </c:pt>
                <c:pt idx="2673">
                  <c:v>0.79312499999999997</c:v>
                </c:pt>
                <c:pt idx="2674">
                  <c:v>0.79313657407407412</c:v>
                </c:pt>
                <c:pt idx="2675">
                  <c:v>0.79313657407407412</c:v>
                </c:pt>
                <c:pt idx="2676">
                  <c:v>0.79314814814814816</c:v>
                </c:pt>
                <c:pt idx="2677">
                  <c:v>0.7931597222222222</c:v>
                </c:pt>
                <c:pt idx="2678">
                  <c:v>0.7931597222222222</c:v>
                </c:pt>
                <c:pt idx="2679">
                  <c:v>0.79317129629629635</c:v>
                </c:pt>
                <c:pt idx="2680">
                  <c:v>0.79317129629629635</c:v>
                </c:pt>
                <c:pt idx="2681">
                  <c:v>0.79318287037037039</c:v>
                </c:pt>
                <c:pt idx="2682">
                  <c:v>0.79318287037037039</c:v>
                </c:pt>
                <c:pt idx="2683">
                  <c:v>0.79319444444444442</c:v>
                </c:pt>
                <c:pt idx="2684">
                  <c:v>0.79319444444444442</c:v>
                </c:pt>
                <c:pt idx="2685">
                  <c:v>0.79320601851851846</c:v>
                </c:pt>
                <c:pt idx="2686">
                  <c:v>0.79320601851851846</c:v>
                </c:pt>
                <c:pt idx="2687">
                  <c:v>0.79321759259259261</c:v>
                </c:pt>
                <c:pt idx="2688">
                  <c:v>0.79321759259259261</c:v>
                </c:pt>
                <c:pt idx="2689">
                  <c:v>0.79322916666666665</c:v>
                </c:pt>
                <c:pt idx="2690">
                  <c:v>0.79322916666666665</c:v>
                </c:pt>
                <c:pt idx="2691">
                  <c:v>0.79324074074074069</c:v>
                </c:pt>
                <c:pt idx="2692">
                  <c:v>0.79325231481481484</c:v>
                </c:pt>
                <c:pt idx="2693">
                  <c:v>0.79325231481481484</c:v>
                </c:pt>
                <c:pt idx="2694">
                  <c:v>0.79326388888888888</c:v>
                </c:pt>
                <c:pt idx="2695">
                  <c:v>0.79326388888888888</c:v>
                </c:pt>
                <c:pt idx="2696">
                  <c:v>0.79327546296296292</c:v>
                </c:pt>
                <c:pt idx="2697">
                  <c:v>0.79327546296296292</c:v>
                </c:pt>
                <c:pt idx="2698">
                  <c:v>0.79328703703703707</c:v>
                </c:pt>
                <c:pt idx="2699">
                  <c:v>0.79328703703703707</c:v>
                </c:pt>
                <c:pt idx="2700">
                  <c:v>0.79329861111111111</c:v>
                </c:pt>
                <c:pt idx="2701">
                  <c:v>0.79329861111111111</c:v>
                </c:pt>
                <c:pt idx="2702">
                  <c:v>0.79331018518518515</c:v>
                </c:pt>
                <c:pt idx="2703">
                  <c:v>0.79331018518518515</c:v>
                </c:pt>
                <c:pt idx="2704">
                  <c:v>0.7933217592592593</c:v>
                </c:pt>
                <c:pt idx="2705">
                  <c:v>0.7933217592592593</c:v>
                </c:pt>
                <c:pt idx="2706">
                  <c:v>0.79333333333333333</c:v>
                </c:pt>
                <c:pt idx="2707">
                  <c:v>0.79334490740740737</c:v>
                </c:pt>
                <c:pt idx="2708">
                  <c:v>0.79334490740740737</c:v>
                </c:pt>
                <c:pt idx="2709">
                  <c:v>0.79335648148148152</c:v>
                </c:pt>
                <c:pt idx="2710">
                  <c:v>0.79335648148148152</c:v>
                </c:pt>
                <c:pt idx="2711">
                  <c:v>0.79336805555555556</c:v>
                </c:pt>
                <c:pt idx="2712">
                  <c:v>0.79336805555555556</c:v>
                </c:pt>
                <c:pt idx="2713">
                  <c:v>0.7933796296296296</c:v>
                </c:pt>
                <c:pt idx="2714">
                  <c:v>0.7933796296296296</c:v>
                </c:pt>
                <c:pt idx="2715">
                  <c:v>0.79339120370370375</c:v>
                </c:pt>
                <c:pt idx="2716">
                  <c:v>0.79339120370370375</c:v>
                </c:pt>
                <c:pt idx="2717">
                  <c:v>0.79340277777777779</c:v>
                </c:pt>
                <c:pt idx="2718">
                  <c:v>0.79340277777777779</c:v>
                </c:pt>
                <c:pt idx="2719">
                  <c:v>0.79341435185185183</c:v>
                </c:pt>
                <c:pt idx="2720">
                  <c:v>0.79341435185185183</c:v>
                </c:pt>
                <c:pt idx="2721">
                  <c:v>0.79342592592592598</c:v>
                </c:pt>
                <c:pt idx="2722">
                  <c:v>0.79342592592592598</c:v>
                </c:pt>
                <c:pt idx="2723">
                  <c:v>0.79343750000000002</c:v>
                </c:pt>
                <c:pt idx="2724">
                  <c:v>0.79343750000000002</c:v>
                </c:pt>
                <c:pt idx="2725">
                  <c:v>0.79344907407407406</c:v>
                </c:pt>
                <c:pt idx="2726">
                  <c:v>0.79344907407407406</c:v>
                </c:pt>
                <c:pt idx="2727">
                  <c:v>0.7934606481481481</c:v>
                </c:pt>
                <c:pt idx="2728">
                  <c:v>0.79347222222222225</c:v>
                </c:pt>
                <c:pt idx="2729">
                  <c:v>0.79347222222222225</c:v>
                </c:pt>
                <c:pt idx="2730">
                  <c:v>0.79348379629629628</c:v>
                </c:pt>
                <c:pt idx="2731">
                  <c:v>0.79348379629629628</c:v>
                </c:pt>
                <c:pt idx="2732">
                  <c:v>0.79349537037037032</c:v>
                </c:pt>
                <c:pt idx="2733">
                  <c:v>0.79349537037037032</c:v>
                </c:pt>
                <c:pt idx="2734">
                  <c:v>0.79350694444444447</c:v>
                </c:pt>
                <c:pt idx="2735">
                  <c:v>0.79350694444444447</c:v>
                </c:pt>
                <c:pt idx="2736">
                  <c:v>0.79351851851851851</c:v>
                </c:pt>
                <c:pt idx="2737">
                  <c:v>0.79351851851851851</c:v>
                </c:pt>
                <c:pt idx="2738">
                  <c:v>0.79353009259259255</c:v>
                </c:pt>
                <c:pt idx="2739">
                  <c:v>0.79353009259259255</c:v>
                </c:pt>
                <c:pt idx="2740">
                  <c:v>0.7935416666666667</c:v>
                </c:pt>
                <c:pt idx="2741">
                  <c:v>0.7935416666666667</c:v>
                </c:pt>
                <c:pt idx="2742">
                  <c:v>0.79355324074074074</c:v>
                </c:pt>
                <c:pt idx="2743">
                  <c:v>0.79355324074074074</c:v>
                </c:pt>
                <c:pt idx="2744">
                  <c:v>0.79356481481481478</c:v>
                </c:pt>
                <c:pt idx="2745">
                  <c:v>0.79356481481481478</c:v>
                </c:pt>
                <c:pt idx="2746">
                  <c:v>0.79357638888888893</c:v>
                </c:pt>
                <c:pt idx="2747">
                  <c:v>0.79358796296296297</c:v>
                </c:pt>
                <c:pt idx="2748">
                  <c:v>0.79358796296296297</c:v>
                </c:pt>
                <c:pt idx="2749">
                  <c:v>0.79359953703703701</c:v>
                </c:pt>
                <c:pt idx="2750">
                  <c:v>0.79359953703703701</c:v>
                </c:pt>
                <c:pt idx="2751">
                  <c:v>0.79361111111111116</c:v>
                </c:pt>
                <c:pt idx="2752">
                  <c:v>0.79361111111111116</c:v>
                </c:pt>
                <c:pt idx="2753">
                  <c:v>0.79362268518518519</c:v>
                </c:pt>
                <c:pt idx="2754">
                  <c:v>0.79362268518518519</c:v>
                </c:pt>
                <c:pt idx="2755">
                  <c:v>0.79363425925925923</c:v>
                </c:pt>
                <c:pt idx="2756">
                  <c:v>0.79363425925925923</c:v>
                </c:pt>
                <c:pt idx="2757">
                  <c:v>0.79364583333333338</c:v>
                </c:pt>
                <c:pt idx="2758">
                  <c:v>0.79364583333333338</c:v>
                </c:pt>
                <c:pt idx="2759">
                  <c:v>0.79365740740740742</c:v>
                </c:pt>
                <c:pt idx="2760">
                  <c:v>0.79366898148148146</c:v>
                </c:pt>
                <c:pt idx="2761">
                  <c:v>0.79366898148148146</c:v>
                </c:pt>
                <c:pt idx="2762">
                  <c:v>0.7936805555555555</c:v>
                </c:pt>
                <c:pt idx="2763">
                  <c:v>0.7936805555555555</c:v>
                </c:pt>
                <c:pt idx="2764">
                  <c:v>0.79369212962962965</c:v>
                </c:pt>
                <c:pt idx="2765">
                  <c:v>0.79369212962962965</c:v>
                </c:pt>
                <c:pt idx="2766">
                  <c:v>0.79370370370370369</c:v>
                </c:pt>
                <c:pt idx="2767">
                  <c:v>0.79370370370370369</c:v>
                </c:pt>
                <c:pt idx="2768">
                  <c:v>0.79371527777777773</c:v>
                </c:pt>
                <c:pt idx="2769">
                  <c:v>0.79371527777777773</c:v>
                </c:pt>
                <c:pt idx="2770">
                  <c:v>0.79372685185185188</c:v>
                </c:pt>
                <c:pt idx="2771">
                  <c:v>0.79372685185185188</c:v>
                </c:pt>
                <c:pt idx="2772">
                  <c:v>0.79373842592592592</c:v>
                </c:pt>
                <c:pt idx="2773">
                  <c:v>0.79373842592592592</c:v>
                </c:pt>
                <c:pt idx="2774">
                  <c:v>0.79374999999999996</c:v>
                </c:pt>
                <c:pt idx="2775">
                  <c:v>0.79374999999999996</c:v>
                </c:pt>
                <c:pt idx="2776">
                  <c:v>0.79376157407407411</c:v>
                </c:pt>
                <c:pt idx="2777">
                  <c:v>0.79377314814814814</c:v>
                </c:pt>
                <c:pt idx="2778">
                  <c:v>0.79377314814814814</c:v>
                </c:pt>
                <c:pt idx="2779">
                  <c:v>0.79378472222222218</c:v>
                </c:pt>
                <c:pt idx="2780">
                  <c:v>0.79378472222222218</c:v>
                </c:pt>
                <c:pt idx="2781">
                  <c:v>0.79379629629629633</c:v>
                </c:pt>
                <c:pt idx="2782">
                  <c:v>0.79379629629629633</c:v>
                </c:pt>
                <c:pt idx="2783">
                  <c:v>0.79380787037037037</c:v>
                </c:pt>
                <c:pt idx="2784">
                  <c:v>0.79380787037037037</c:v>
                </c:pt>
                <c:pt idx="2785">
                  <c:v>0.79381944444444441</c:v>
                </c:pt>
                <c:pt idx="2786">
                  <c:v>0.79381944444444441</c:v>
                </c:pt>
                <c:pt idx="2787">
                  <c:v>0.79383101851851856</c:v>
                </c:pt>
                <c:pt idx="2788">
                  <c:v>0.79383101851851856</c:v>
                </c:pt>
                <c:pt idx="2789">
                  <c:v>0.7938425925925926</c:v>
                </c:pt>
                <c:pt idx="2790">
                  <c:v>0.7938425925925926</c:v>
                </c:pt>
                <c:pt idx="2791">
                  <c:v>0.79385416666666664</c:v>
                </c:pt>
                <c:pt idx="2792">
                  <c:v>0.79385416666666664</c:v>
                </c:pt>
                <c:pt idx="2793">
                  <c:v>0.79386574074074079</c:v>
                </c:pt>
                <c:pt idx="2794">
                  <c:v>0.79387731481481483</c:v>
                </c:pt>
                <c:pt idx="2795">
                  <c:v>0.79387731481481483</c:v>
                </c:pt>
                <c:pt idx="2796">
                  <c:v>0.79388888888888887</c:v>
                </c:pt>
                <c:pt idx="2797">
                  <c:v>0.79388888888888887</c:v>
                </c:pt>
                <c:pt idx="2798">
                  <c:v>0.79390046296296302</c:v>
                </c:pt>
                <c:pt idx="2799">
                  <c:v>0.79390046296296302</c:v>
                </c:pt>
                <c:pt idx="2800">
                  <c:v>0.79391203703703705</c:v>
                </c:pt>
                <c:pt idx="2801">
                  <c:v>0.79391203703703705</c:v>
                </c:pt>
                <c:pt idx="2802">
                  <c:v>0.79392361111111109</c:v>
                </c:pt>
                <c:pt idx="2803">
                  <c:v>0.79392361111111109</c:v>
                </c:pt>
                <c:pt idx="2804">
                  <c:v>0.79393518518518513</c:v>
                </c:pt>
                <c:pt idx="2805">
                  <c:v>0.79393518518518513</c:v>
                </c:pt>
                <c:pt idx="2806">
                  <c:v>0.79394675925925928</c:v>
                </c:pt>
                <c:pt idx="2807">
                  <c:v>0.79394675925925928</c:v>
                </c:pt>
                <c:pt idx="2808">
                  <c:v>0.79395833333333332</c:v>
                </c:pt>
                <c:pt idx="2809">
                  <c:v>0.79395833333333332</c:v>
                </c:pt>
                <c:pt idx="2810">
                  <c:v>0.79396990740740736</c:v>
                </c:pt>
                <c:pt idx="2811">
                  <c:v>0.79398148148148151</c:v>
                </c:pt>
                <c:pt idx="2812">
                  <c:v>0.79398148148148151</c:v>
                </c:pt>
                <c:pt idx="2813">
                  <c:v>0.79399305555555555</c:v>
                </c:pt>
                <c:pt idx="2814">
                  <c:v>0.79399305555555555</c:v>
                </c:pt>
                <c:pt idx="2815">
                  <c:v>0.79400462962962959</c:v>
                </c:pt>
                <c:pt idx="2816">
                  <c:v>0.79400462962962959</c:v>
                </c:pt>
                <c:pt idx="2817">
                  <c:v>0.79401620370370374</c:v>
                </c:pt>
                <c:pt idx="2818">
                  <c:v>0.79401620370370374</c:v>
                </c:pt>
                <c:pt idx="2819">
                  <c:v>0.79402777777777778</c:v>
                </c:pt>
                <c:pt idx="2820">
                  <c:v>0.79402777777777778</c:v>
                </c:pt>
                <c:pt idx="2821">
                  <c:v>0.79403935185185182</c:v>
                </c:pt>
                <c:pt idx="2822">
                  <c:v>0.79403935185185182</c:v>
                </c:pt>
                <c:pt idx="2823">
                  <c:v>0.79405092592592597</c:v>
                </c:pt>
                <c:pt idx="2824">
                  <c:v>0.79405092592592597</c:v>
                </c:pt>
                <c:pt idx="2825">
                  <c:v>0.7940625</c:v>
                </c:pt>
                <c:pt idx="2826">
                  <c:v>0.79407407407407404</c:v>
                </c:pt>
                <c:pt idx="2827">
                  <c:v>0.79407407407407404</c:v>
                </c:pt>
                <c:pt idx="2828">
                  <c:v>0.79408564814814819</c:v>
                </c:pt>
                <c:pt idx="2829">
                  <c:v>0.79408564814814819</c:v>
                </c:pt>
                <c:pt idx="2830">
                  <c:v>0.79409722222222223</c:v>
                </c:pt>
                <c:pt idx="2831">
                  <c:v>0.79409722222222223</c:v>
                </c:pt>
                <c:pt idx="2832">
                  <c:v>0.79410879629629627</c:v>
                </c:pt>
                <c:pt idx="2833">
                  <c:v>0.79410879629629627</c:v>
                </c:pt>
                <c:pt idx="2834">
                  <c:v>0.79412037037037042</c:v>
                </c:pt>
                <c:pt idx="2835">
                  <c:v>0.79412037037037042</c:v>
                </c:pt>
                <c:pt idx="2836">
                  <c:v>0.79413194444444446</c:v>
                </c:pt>
                <c:pt idx="2837">
                  <c:v>0.79413194444444446</c:v>
                </c:pt>
                <c:pt idx="2838">
                  <c:v>0.7941435185185185</c:v>
                </c:pt>
                <c:pt idx="2839">
                  <c:v>0.7941435185185185</c:v>
                </c:pt>
                <c:pt idx="2840">
                  <c:v>0.79415509259259254</c:v>
                </c:pt>
                <c:pt idx="2841">
                  <c:v>0.79415509259259254</c:v>
                </c:pt>
                <c:pt idx="2842">
                  <c:v>0.79416666666666669</c:v>
                </c:pt>
                <c:pt idx="2843">
                  <c:v>0.79417824074074073</c:v>
                </c:pt>
                <c:pt idx="2844">
                  <c:v>0.79417824074074073</c:v>
                </c:pt>
                <c:pt idx="2845">
                  <c:v>0.79418981481481477</c:v>
                </c:pt>
                <c:pt idx="2846">
                  <c:v>0.79418981481481477</c:v>
                </c:pt>
                <c:pt idx="2847">
                  <c:v>0.79420138888888892</c:v>
                </c:pt>
                <c:pt idx="2848">
                  <c:v>0.79420138888888892</c:v>
                </c:pt>
                <c:pt idx="2849">
                  <c:v>0.79421296296296295</c:v>
                </c:pt>
                <c:pt idx="2850">
                  <c:v>0.79421296296296295</c:v>
                </c:pt>
                <c:pt idx="2851">
                  <c:v>0.79422453703703699</c:v>
                </c:pt>
                <c:pt idx="2852">
                  <c:v>0.79422453703703699</c:v>
                </c:pt>
                <c:pt idx="2853">
                  <c:v>0.79423611111111114</c:v>
                </c:pt>
                <c:pt idx="2854">
                  <c:v>0.79423611111111114</c:v>
                </c:pt>
                <c:pt idx="2855">
                  <c:v>0.79424768518518518</c:v>
                </c:pt>
                <c:pt idx="2856">
                  <c:v>0.79424768518518518</c:v>
                </c:pt>
                <c:pt idx="2857">
                  <c:v>0.79425925925925922</c:v>
                </c:pt>
                <c:pt idx="2858">
                  <c:v>0.79427083333333337</c:v>
                </c:pt>
                <c:pt idx="2859">
                  <c:v>0.79427083333333337</c:v>
                </c:pt>
                <c:pt idx="2860">
                  <c:v>0.79428240740740741</c:v>
                </c:pt>
                <c:pt idx="2861">
                  <c:v>0.79428240740740741</c:v>
                </c:pt>
                <c:pt idx="2862">
                  <c:v>0.79429398148148145</c:v>
                </c:pt>
                <c:pt idx="2863">
                  <c:v>0.79429398148148145</c:v>
                </c:pt>
                <c:pt idx="2864">
                  <c:v>0.7943055555555556</c:v>
                </c:pt>
                <c:pt idx="2865">
                  <c:v>0.7943055555555556</c:v>
                </c:pt>
                <c:pt idx="2866">
                  <c:v>0.79431712962962964</c:v>
                </c:pt>
                <c:pt idx="2867">
                  <c:v>0.79431712962962964</c:v>
                </c:pt>
                <c:pt idx="2868">
                  <c:v>0.79432870370370368</c:v>
                </c:pt>
                <c:pt idx="2869">
                  <c:v>0.79432870370370368</c:v>
                </c:pt>
                <c:pt idx="2870">
                  <c:v>0.79434027777777783</c:v>
                </c:pt>
                <c:pt idx="2871">
                  <c:v>0.79434027777777783</c:v>
                </c:pt>
                <c:pt idx="2872">
                  <c:v>0.79435185185185186</c:v>
                </c:pt>
                <c:pt idx="2873">
                  <c:v>0.79435185185185186</c:v>
                </c:pt>
                <c:pt idx="2874">
                  <c:v>0.7943634259259259</c:v>
                </c:pt>
                <c:pt idx="2875">
                  <c:v>0.7943634259259259</c:v>
                </c:pt>
                <c:pt idx="2876">
                  <c:v>0.79437500000000005</c:v>
                </c:pt>
                <c:pt idx="2877">
                  <c:v>0.79438657407407409</c:v>
                </c:pt>
                <c:pt idx="2878">
                  <c:v>0.79438657407407409</c:v>
                </c:pt>
                <c:pt idx="2879">
                  <c:v>0.79439814814814813</c:v>
                </c:pt>
                <c:pt idx="2880">
                  <c:v>0.79439814814814813</c:v>
                </c:pt>
                <c:pt idx="2881">
                  <c:v>0.79440972222222217</c:v>
                </c:pt>
                <c:pt idx="2882">
                  <c:v>0.79440972222222217</c:v>
                </c:pt>
                <c:pt idx="2883">
                  <c:v>0.79442129629629632</c:v>
                </c:pt>
                <c:pt idx="2884">
                  <c:v>0.79442129629629632</c:v>
                </c:pt>
                <c:pt idx="2885">
                  <c:v>0.79443287037037036</c:v>
                </c:pt>
                <c:pt idx="2886">
                  <c:v>0.79443287037037036</c:v>
                </c:pt>
                <c:pt idx="2887">
                  <c:v>0.7944444444444444</c:v>
                </c:pt>
                <c:pt idx="2888">
                  <c:v>0.7944444444444444</c:v>
                </c:pt>
                <c:pt idx="2889">
                  <c:v>0.79445601851851855</c:v>
                </c:pt>
                <c:pt idx="2890">
                  <c:v>0.79445601851851855</c:v>
                </c:pt>
                <c:pt idx="2891">
                  <c:v>0.79446759259259259</c:v>
                </c:pt>
                <c:pt idx="2892">
                  <c:v>0.79446759259259259</c:v>
                </c:pt>
                <c:pt idx="2893">
                  <c:v>0.79447916666666663</c:v>
                </c:pt>
                <c:pt idx="2894">
                  <c:v>0.79449074074074078</c:v>
                </c:pt>
                <c:pt idx="2895">
                  <c:v>0.79449074074074078</c:v>
                </c:pt>
                <c:pt idx="2896">
                  <c:v>0.79450231481481481</c:v>
                </c:pt>
                <c:pt idx="2897">
                  <c:v>0.79450231481481481</c:v>
                </c:pt>
                <c:pt idx="2898">
                  <c:v>0.79451388888888885</c:v>
                </c:pt>
                <c:pt idx="2899">
                  <c:v>0.79451388888888885</c:v>
                </c:pt>
                <c:pt idx="2900">
                  <c:v>0.794525462962963</c:v>
                </c:pt>
                <c:pt idx="2901">
                  <c:v>0.794525462962963</c:v>
                </c:pt>
                <c:pt idx="2902">
                  <c:v>0.79453703703703704</c:v>
                </c:pt>
                <c:pt idx="2903">
                  <c:v>0.79453703703703704</c:v>
                </c:pt>
                <c:pt idx="2904">
                  <c:v>0.79454861111111108</c:v>
                </c:pt>
                <c:pt idx="2905">
                  <c:v>0.79454861111111108</c:v>
                </c:pt>
                <c:pt idx="2906">
                  <c:v>0.79456018518518523</c:v>
                </c:pt>
                <c:pt idx="2907">
                  <c:v>0.79456018518518523</c:v>
                </c:pt>
                <c:pt idx="2908">
                  <c:v>0.79457175925925927</c:v>
                </c:pt>
                <c:pt idx="2909">
                  <c:v>0.79457175925925927</c:v>
                </c:pt>
                <c:pt idx="2910">
                  <c:v>0.79458333333333331</c:v>
                </c:pt>
                <c:pt idx="2911">
                  <c:v>0.79459490740740746</c:v>
                </c:pt>
                <c:pt idx="2912">
                  <c:v>0.79459490740740746</c:v>
                </c:pt>
                <c:pt idx="2913">
                  <c:v>0.7946064814814815</c:v>
                </c:pt>
                <c:pt idx="2914">
                  <c:v>0.7946064814814815</c:v>
                </c:pt>
                <c:pt idx="2915">
                  <c:v>0.79461805555555554</c:v>
                </c:pt>
                <c:pt idx="2916">
                  <c:v>0.79461805555555554</c:v>
                </c:pt>
                <c:pt idx="2917">
                  <c:v>0.79462962962962957</c:v>
                </c:pt>
                <c:pt idx="2918">
                  <c:v>0.79462962962962957</c:v>
                </c:pt>
                <c:pt idx="2919">
                  <c:v>0.79464120370370372</c:v>
                </c:pt>
                <c:pt idx="2920">
                  <c:v>0.79464120370370372</c:v>
                </c:pt>
                <c:pt idx="2921">
                  <c:v>0.79465277777777776</c:v>
                </c:pt>
                <c:pt idx="2922">
                  <c:v>0.79465277777777776</c:v>
                </c:pt>
                <c:pt idx="2923">
                  <c:v>0.7946643518518518</c:v>
                </c:pt>
                <c:pt idx="2924">
                  <c:v>0.7946643518518518</c:v>
                </c:pt>
                <c:pt idx="2925">
                  <c:v>0.79467592592592595</c:v>
                </c:pt>
                <c:pt idx="2926">
                  <c:v>0.79468749999999999</c:v>
                </c:pt>
                <c:pt idx="2927">
                  <c:v>0.79468749999999999</c:v>
                </c:pt>
                <c:pt idx="2928">
                  <c:v>0.79469907407407403</c:v>
                </c:pt>
                <c:pt idx="2929">
                  <c:v>0.79469907407407403</c:v>
                </c:pt>
                <c:pt idx="2930">
                  <c:v>0.79471064814814818</c:v>
                </c:pt>
                <c:pt idx="2931">
                  <c:v>0.79471064814814818</c:v>
                </c:pt>
                <c:pt idx="2932">
                  <c:v>0.79472222222222222</c:v>
                </c:pt>
                <c:pt idx="2933">
                  <c:v>0.79472222222222222</c:v>
                </c:pt>
                <c:pt idx="2934">
                  <c:v>0.79473379629629626</c:v>
                </c:pt>
                <c:pt idx="2935">
                  <c:v>0.79473379629629626</c:v>
                </c:pt>
                <c:pt idx="2936">
                  <c:v>0.79474537037037041</c:v>
                </c:pt>
                <c:pt idx="2937">
                  <c:v>0.79474537037037041</c:v>
                </c:pt>
                <c:pt idx="2938">
                  <c:v>0.79475694444444445</c:v>
                </c:pt>
                <c:pt idx="2939">
                  <c:v>0.79475694444444445</c:v>
                </c:pt>
                <c:pt idx="2940">
                  <c:v>0.79476851851851849</c:v>
                </c:pt>
                <c:pt idx="2941">
                  <c:v>0.79476851851851849</c:v>
                </c:pt>
                <c:pt idx="2942">
                  <c:v>0.79478009259259264</c:v>
                </c:pt>
                <c:pt idx="2943">
                  <c:v>0.79478009259259264</c:v>
                </c:pt>
                <c:pt idx="2944">
                  <c:v>0.79479166666666667</c:v>
                </c:pt>
                <c:pt idx="2945">
                  <c:v>0.79479166666666667</c:v>
                </c:pt>
                <c:pt idx="2946">
                  <c:v>0.79480324074074071</c:v>
                </c:pt>
                <c:pt idx="2947">
                  <c:v>0.79481481481481486</c:v>
                </c:pt>
                <c:pt idx="2948">
                  <c:v>0.79481481481481486</c:v>
                </c:pt>
                <c:pt idx="2949">
                  <c:v>0.7948263888888889</c:v>
                </c:pt>
                <c:pt idx="2950">
                  <c:v>0.7948263888888889</c:v>
                </c:pt>
                <c:pt idx="2951">
                  <c:v>0.79483796296296294</c:v>
                </c:pt>
                <c:pt idx="2952">
                  <c:v>0.79483796296296294</c:v>
                </c:pt>
                <c:pt idx="2953">
                  <c:v>0.79484953703703709</c:v>
                </c:pt>
                <c:pt idx="2954">
                  <c:v>0.79484953703703709</c:v>
                </c:pt>
                <c:pt idx="2955">
                  <c:v>0.79486111111111113</c:v>
                </c:pt>
                <c:pt idx="2956">
                  <c:v>0.79486111111111113</c:v>
                </c:pt>
                <c:pt idx="2957">
                  <c:v>0.79487268518518517</c:v>
                </c:pt>
                <c:pt idx="2958">
                  <c:v>0.79487268518518517</c:v>
                </c:pt>
                <c:pt idx="2959">
                  <c:v>0.79488425925925921</c:v>
                </c:pt>
                <c:pt idx="2960">
                  <c:v>0.79489583333333336</c:v>
                </c:pt>
                <c:pt idx="2961">
                  <c:v>0.79489583333333336</c:v>
                </c:pt>
                <c:pt idx="2962">
                  <c:v>0.7949074074074074</c:v>
                </c:pt>
                <c:pt idx="2963">
                  <c:v>0.7949074074074074</c:v>
                </c:pt>
                <c:pt idx="2964">
                  <c:v>0.79491898148148143</c:v>
                </c:pt>
                <c:pt idx="2965">
                  <c:v>0.79491898148148143</c:v>
                </c:pt>
                <c:pt idx="2966">
                  <c:v>0.79493055555555558</c:v>
                </c:pt>
                <c:pt idx="2967">
                  <c:v>0.79493055555555558</c:v>
                </c:pt>
                <c:pt idx="2968">
                  <c:v>0.79494212962962962</c:v>
                </c:pt>
                <c:pt idx="2969">
                  <c:v>0.79494212962962962</c:v>
                </c:pt>
                <c:pt idx="2970">
                  <c:v>0.79495370370370366</c:v>
                </c:pt>
                <c:pt idx="2971">
                  <c:v>0.79495370370370366</c:v>
                </c:pt>
                <c:pt idx="2972">
                  <c:v>0.79496527777777781</c:v>
                </c:pt>
                <c:pt idx="2973">
                  <c:v>0.79496527777777781</c:v>
                </c:pt>
                <c:pt idx="2974">
                  <c:v>0.79497685185185185</c:v>
                </c:pt>
                <c:pt idx="2975">
                  <c:v>0.79498842592592589</c:v>
                </c:pt>
                <c:pt idx="2976">
                  <c:v>0.79498842592592589</c:v>
                </c:pt>
                <c:pt idx="2977">
                  <c:v>0.79500000000000004</c:v>
                </c:pt>
                <c:pt idx="2978">
                  <c:v>0.79500000000000004</c:v>
                </c:pt>
                <c:pt idx="2979">
                  <c:v>0.79501157407407408</c:v>
                </c:pt>
                <c:pt idx="2980">
                  <c:v>0.79501157407407408</c:v>
                </c:pt>
                <c:pt idx="2981">
                  <c:v>0.79502314814814812</c:v>
                </c:pt>
                <c:pt idx="2982">
                  <c:v>0.79502314814814812</c:v>
                </c:pt>
                <c:pt idx="2983">
                  <c:v>0.79503472222222227</c:v>
                </c:pt>
                <c:pt idx="2984">
                  <c:v>0.79503472222222227</c:v>
                </c:pt>
                <c:pt idx="2985">
                  <c:v>0.79504629629629631</c:v>
                </c:pt>
                <c:pt idx="2986">
                  <c:v>0.79504629629629631</c:v>
                </c:pt>
                <c:pt idx="2987">
                  <c:v>0.79505787037037035</c:v>
                </c:pt>
                <c:pt idx="2988">
                  <c:v>0.79505787037037035</c:v>
                </c:pt>
                <c:pt idx="2989">
                  <c:v>0.7950694444444445</c:v>
                </c:pt>
                <c:pt idx="2990">
                  <c:v>0.7950694444444445</c:v>
                </c:pt>
                <c:pt idx="2991">
                  <c:v>0.79508101851851853</c:v>
                </c:pt>
                <c:pt idx="2992">
                  <c:v>0.79508101851851853</c:v>
                </c:pt>
                <c:pt idx="2993">
                  <c:v>0.79509259259259257</c:v>
                </c:pt>
                <c:pt idx="2994">
                  <c:v>0.79510416666666661</c:v>
                </c:pt>
                <c:pt idx="2995">
                  <c:v>0.79510416666666661</c:v>
                </c:pt>
                <c:pt idx="2996">
                  <c:v>0.79511574074074076</c:v>
                </c:pt>
                <c:pt idx="2997">
                  <c:v>0.79511574074074076</c:v>
                </c:pt>
                <c:pt idx="2998">
                  <c:v>0.7951273148148148</c:v>
                </c:pt>
                <c:pt idx="2999">
                  <c:v>0.7951273148148148</c:v>
                </c:pt>
                <c:pt idx="3000">
                  <c:v>0.79513888888888884</c:v>
                </c:pt>
                <c:pt idx="3001">
                  <c:v>0.79513888888888884</c:v>
                </c:pt>
                <c:pt idx="3002">
                  <c:v>0.79515046296296299</c:v>
                </c:pt>
                <c:pt idx="3003">
                  <c:v>0.79515046296296299</c:v>
                </c:pt>
                <c:pt idx="3004">
                  <c:v>0.79516203703703703</c:v>
                </c:pt>
                <c:pt idx="3005">
                  <c:v>0.79516203703703703</c:v>
                </c:pt>
                <c:pt idx="3006">
                  <c:v>0.79517361111111107</c:v>
                </c:pt>
                <c:pt idx="3007">
                  <c:v>0.79517361111111107</c:v>
                </c:pt>
                <c:pt idx="3008">
                  <c:v>0.79518518518518522</c:v>
                </c:pt>
                <c:pt idx="3009">
                  <c:v>0.79518518518518522</c:v>
                </c:pt>
                <c:pt idx="3010">
                  <c:v>0.79519675925925926</c:v>
                </c:pt>
                <c:pt idx="3011">
                  <c:v>0.79520833333333329</c:v>
                </c:pt>
                <c:pt idx="3012">
                  <c:v>0.79520833333333329</c:v>
                </c:pt>
                <c:pt idx="3013">
                  <c:v>0.79521990740740744</c:v>
                </c:pt>
                <c:pt idx="3014">
                  <c:v>0.79521990740740744</c:v>
                </c:pt>
                <c:pt idx="3015">
                  <c:v>0.79523148148148148</c:v>
                </c:pt>
                <c:pt idx="3016">
                  <c:v>0.79523148148148148</c:v>
                </c:pt>
                <c:pt idx="3017">
                  <c:v>0.79524305555555552</c:v>
                </c:pt>
                <c:pt idx="3018">
                  <c:v>0.79524305555555552</c:v>
                </c:pt>
                <c:pt idx="3019">
                  <c:v>0.79525462962962967</c:v>
                </c:pt>
                <c:pt idx="3020">
                  <c:v>0.79525462962962967</c:v>
                </c:pt>
                <c:pt idx="3021">
                  <c:v>0.79526620370370371</c:v>
                </c:pt>
                <c:pt idx="3022">
                  <c:v>0.79526620370370371</c:v>
                </c:pt>
                <c:pt idx="3023">
                  <c:v>0.79527777777777775</c:v>
                </c:pt>
                <c:pt idx="3024">
                  <c:v>0.79527777777777775</c:v>
                </c:pt>
                <c:pt idx="3025">
                  <c:v>0.7952893518518519</c:v>
                </c:pt>
                <c:pt idx="3026">
                  <c:v>0.7952893518518519</c:v>
                </c:pt>
                <c:pt idx="3027">
                  <c:v>0.79530092592592594</c:v>
                </c:pt>
                <c:pt idx="3028">
                  <c:v>0.79531249999999998</c:v>
                </c:pt>
                <c:pt idx="3029">
                  <c:v>0.79531249999999998</c:v>
                </c:pt>
                <c:pt idx="3030">
                  <c:v>0.79532407407407413</c:v>
                </c:pt>
                <c:pt idx="3031">
                  <c:v>0.79532407407407413</c:v>
                </c:pt>
                <c:pt idx="3032">
                  <c:v>0.79533564814814817</c:v>
                </c:pt>
                <c:pt idx="3033">
                  <c:v>0.79533564814814817</c:v>
                </c:pt>
                <c:pt idx="3034">
                  <c:v>0.79534722222222221</c:v>
                </c:pt>
                <c:pt idx="3035">
                  <c:v>0.79534722222222221</c:v>
                </c:pt>
                <c:pt idx="3036">
                  <c:v>0.79535879629629624</c:v>
                </c:pt>
                <c:pt idx="3037">
                  <c:v>0.79535879629629624</c:v>
                </c:pt>
                <c:pt idx="3038">
                  <c:v>0.79537037037037039</c:v>
                </c:pt>
                <c:pt idx="3039">
                  <c:v>0.79537037037037039</c:v>
                </c:pt>
                <c:pt idx="3040">
                  <c:v>0.79538194444444443</c:v>
                </c:pt>
                <c:pt idx="3041">
                  <c:v>0.79538194444444443</c:v>
                </c:pt>
                <c:pt idx="3042">
                  <c:v>0.79539351851851847</c:v>
                </c:pt>
                <c:pt idx="3043">
                  <c:v>0.79539351851851847</c:v>
                </c:pt>
                <c:pt idx="3044">
                  <c:v>0.79540509259259262</c:v>
                </c:pt>
                <c:pt idx="3045">
                  <c:v>0.79541666666666666</c:v>
                </c:pt>
                <c:pt idx="3046">
                  <c:v>0.79541666666666666</c:v>
                </c:pt>
                <c:pt idx="3047">
                  <c:v>0.7954282407407407</c:v>
                </c:pt>
                <c:pt idx="3048">
                  <c:v>0.7954282407407407</c:v>
                </c:pt>
                <c:pt idx="3049">
                  <c:v>0.79543981481481485</c:v>
                </c:pt>
                <c:pt idx="3050">
                  <c:v>0.79543981481481485</c:v>
                </c:pt>
                <c:pt idx="3051">
                  <c:v>0.79545138888888889</c:v>
                </c:pt>
                <c:pt idx="3052">
                  <c:v>0.79545138888888889</c:v>
                </c:pt>
                <c:pt idx="3053">
                  <c:v>0.79546296296296293</c:v>
                </c:pt>
                <c:pt idx="3054">
                  <c:v>0.79546296296296293</c:v>
                </c:pt>
                <c:pt idx="3055">
                  <c:v>0.79547453703703708</c:v>
                </c:pt>
                <c:pt idx="3056">
                  <c:v>0.79547453703703708</c:v>
                </c:pt>
                <c:pt idx="3057">
                  <c:v>0.79548611111111112</c:v>
                </c:pt>
                <c:pt idx="3058">
                  <c:v>0.79548611111111112</c:v>
                </c:pt>
                <c:pt idx="3059">
                  <c:v>0.79549768518518515</c:v>
                </c:pt>
                <c:pt idx="3060">
                  <c:v>0.79549768518518515</c:v>
                </c:pt>
                <c:pt idx="3061">
                  <c:v>0.7955092592592593</c:v>
                </c:pt>
                <c:pt idx="3062">
                  <c:v>0.79552083333333334</c:v>
                </c:pt>
                <c:pt idx="3063">
                  <c:v>0.79552083333333334</c:v>
                </c:pt>
                <c:pt idx="3064">
                  <c:v>0.79553240740740738</c:v>
                </c:pt>
                <c:pt idx="3065">
                  <c:v>0.79553240740740738</c:v>
                </c:pt>
                <c:pt idx="3066">
                  <c:v>0.79554398148148153</c:v>
                </c:pt>
                <c:pt idx="3067">
                  <c:v>0.79554398148148153</c:v>
                </c:pt>
                <c:pt idx="3068">
                  <c:v>0.79555555555555557</c:v>
                </c:pt>
                <c:pt idx="3069">
                  <c:v>0.79555555555555557</c:v>
                </c:pt>
                <c:pt idx="3070">
                  <c:v>0.79556712962962961</c:v>
                </c:pt>
                <c:pt idx="3071">
                  <c:v>0.79556712962962961</c:v>
                </c:pt>
                <c:pt idx="3072">
                  <c:v>0.79557870370370365</c:v>
                </c:pt>
                <c:pt idx="3073">
                  <c:v>0.79557870370370365</c:v>
                </c:pt>
                <c:pt idx="3074">
                  <c:v>0.7955902777777778</c:v>
                </c:pt>
                <c:pt idx="3075">
                  <c:v>0.7955902777777778</c:v>
                </c:pt>
                <c:pt idx="3076">
                  <c:v>0.79560185185185184</c:v>
                </c:pt>
                <c:pt idx="3077">
                  <c:v>0.79561342592592588</c:v>
                </c:pt>
                <c:pt idx="3078">
                  <c:v>0.79561342592592588</c:v>
                </c:pt>
                <c:pt idx="3079">
                  <c:v>0.79562500000000003</c:v>
                </c:pt>
                <c:pt idx="3080">
                  <c:v>0.79562500000000003</c:v>
                </c:pt>
                <c:pt idx="3081">
                  <c:v>0.79563657407407407</c:v>
                </c:pt>
                <c:pt idx="3082">
                  <c:v>0.79563657407407407</c:v>
                </c:pt>
                <c:pt idx="3083">
                  <c:v>0.7956481481481481</c:v>
                </c:pt>
                <c:pt idx="3084">
                  <c:v>0.7956481481481481</c:v>
                </c:pt>
                <c:pt idx="3085">
                  <c:v>0.79565972222222225</c:v>
                </c:pt>
                <c:pt idx="3086">
                  <c:v>0.79565972222222225</c:v>
                </c:pt>
                <c:pt idx="3087">
                  <c:v>0.79567129629629629</c:v>
                </c:pt>
                <c:pt idx="3088">
                  <c:v>0.79568287037037033</c:v>
                </c:pt>
                <c:pt idx="3089">
                  <c:v>0.79568287037037033</c:v>
                </c:pt>
                <c:pt idx="3090">
                  <c:v>0.79569444444444448</c:v>
                </c:pt>
                <c:pt idx="3091">
                  <c:v>0.79569444444444448</c:v>
                </c:pt>
                <c:pt idx="3092">
                  <c:v>0.79570601851851852</c:v>
                </c:pt>
                <c:pt idx="3093">
                  <c:v>0.79570601851851852</c:v>
                </c:pt>
                <c:pt idx="3094">
                  <c:v>0.79571759259259256</c:v>
                </c:pt>
                <c:pt idx="3095">
                  <c:v>0.79571759259259256</c:v>
                </c:pt>
                <c:pt idx="3096">
                  <c:v>0.79572916666666671</c:v>
                </c:pt>
                <c:pt idx="3097">
                  <c:v>0.79572916666666671</c:v>
                </c:pt>
                <c:pt idx="3098">
                  <c:v>0.79574074074074075</c:v>
                </c:pt>
                <c:pt idx="3099">
                  <c:v>0.79574074074074075</c:v>
                </c:pt>
                <c:pt idx="3100">
                  <c:v>0.79575231481481479</c:v>
                </c:pt>
                <c:pt idx="3101">
                  <c:v>0.79575231481481479</c:v>
                </c:pt>
                <c:pt idx="3102">
                  <c:v>0.79576388888888894</c:v>
                </c:pt>
                <c:pt idx="3103">
                  <c:v>0.79577546296296298</c:v>
                </c:pt>
                <c:pt idx="3104">
                  <c:v>0.79577546296296298</c:v>
                </c:pt>
                <c:pt idx="3105">
                  <c:v>0.79578703703703701</c:v>
                </c:pt>
                <c:pt idx="3106">
                  <c:v>0.79578703703703701</c:v>
                </c:pt>
                <c:pt idx="3107">
                  <c:v>0.79579861111111116</c:v>
                </c:pt>
                <c:pt idx="3108">
                  <c:v>0.79579861111111116</c:v>
                </c:pt>
                <c:pt idx="3109">
                  <c:v>0.7958101851851852</c:v>
                </c:pt>
                <c:pt idx="3110">
                  <c:v>0.7958101851851852</c:v>
                </c:pt>
                <c:pt idx="3111">
                  <c:v>0.79582175925925924</c:v>
                </c:pt>
                <c:pt idx="3112">
                  <c:v>0.79582175925925924</c:v>
                </c:pt>
                <c:pt idx="3113">
                  <c:v>0.79583333333333328</c:v>
                </c:pt>
                <c:pt idx="3114">
                  <c:v>0.79583333333333328</c:v>
                </c:pt>
                <c:pt idx="3115">
                  <c:v>0.79584490740740743</c:v>
                </c:pt>
                <c:pt idx="3116">
                  <c:v>0.79584490740740743</c:v>
                </c:pt>
                <c:pt idx="3117">
                  <c:v>0.79585648148148147</c:v>
                </c:pt>
                <c:pt idx="3118">
                  <c:v>0.79585648148148147</c:v>
                </c:pt>
                <c:pt idx="3119">
                  <c:v>0.79586805555555551</c:v>
                </c:pt>
                <c:pt idx="3120">
                  <c:v>0.79586805555555551</c:v>
                </c:pt>
                <c:pt idx="3121">
                  <c:v>0.79587962962962966</c:v>
                </c:pt>
                <c:pt idx="3122">
                  <c:v>0.7958912037037037</c:v>
                </c:pt>
                <c:pt idx="3123">
                  <c:v>0.7958912037037037</c:v>
                </c:pt>
                <c:pt idx="3124">
                  <c:v>0.79590277777777774</c:v>
                </c:pt>
                <c:pt idx="3125">
                  <c:v>0.79590277777777774</c:v>
                </c:pt>
                <c:pt idx="3126">
                  <c:v>0.79591435185185189</c:v>
                </c:pt>
                <c:pt idx="3127">
                  <c:v>0.79591435185185189</c:v>
                </c:pt>
                <c:pt idx="3128">
                  <c:v>0.79592592592592593</c:v>
                </c:pt>
                <c:pt idx="3129">
                  <c:v>0.79592592592592593</c:v>
                </c:pt>
                <c:pt idx="3130">
                  <c:v>0.79593749999999996</c:v>
                </c:pt>
                <c:pt idx="3131">
                  <c:v>0.79593749999999996</c:v>
                </c:pt>
                <c:pt idx="3132">
                  <c:v>0.79594907407407411</c:v>
                </c:pt>
                <c:pt idx="3133">
                  <c:v>0.79594907407407411</c:v>
                </c:pt>
                <c:pt idx="3134">
                  <c:v>0.79596064814814815</c:v>
                </c:pt>
                <c:pt idx="3135">
                  <c:v>0.79596064814814815</c:v>
                </c:pt>
                <c:pt idx="3136">
                  <c:v>0.79597222222222219</c:v>
                </c:pt>
                <c:pt idx="3137">
                  <c:v>0.79597222222222219</c:v>
                </c:pt>
                <c:pt idx="3138">
                  <c:v>0.79598379629629634</c:v>
                </c:pt>
                <c:pt idx="3139">
                  <c:v>0.79598379629629634</c:v>
                </c:pt>
                <c:pt idx="3140">
                  <c:v>0.79599537037037038</c:v>
                </c:pt>
                <c:pt idx="3141">
                  <c:v>0.79600694444444442</c:v>
                </c:pt>
                <c:pt idx="3142">
                  <c:v>0.79600694444444442</c:v>
                </c:pt>
                <c:pt idx="3143">
                  <c:v>0.79601851851851857</c:v>
                </c:pt>
                <c:pt idx="3144">
                  <c:v>0.79601851851851857</c:v>
                </c:pt>
                <c:pt idx="3145">
                  <c:v>0.79603009259259261</c:v>
                </c:pt>
                <c:pt idx="3146">
                  <c:v>0.79603009259259261</c:v>
                </c:pt>
                <c:pt idx="3147">
                  <c:v>0.79604166666666665</c:v>
                </c:pt>
                <c:pt idx="3148">
                  <c:v>0.79604166666666665</c:v>
                </c:pt>
                <c:pt idx="3149">
                  <c:v>0.79605324074074069</c:v>
                </c:pt>
                <c:pt idx="3150">
                  <c:v>0.79605324074074069</c:v>
                </c:pt>
                <c:pt idx="3151">
                  <c:v>0.79606481481481484</c:v>
                </c:pt>
                <c:pt idx="3152">
                  <c:v>0.79606481481481484</c:v>
                </c:pt>
                <c:pt idx="3153">
                  <c:v>0.79607638888888888</c:v>
                </c:pt>
                <c:pt idx="3154">
                  <c:v>0.79607638888888888</c:v>
                </c:pt>
                <c:pt idx="3155">
                  <c:v>0.79608796296296291</c:v>
                </c:pt>
                <c:pt idx="3156">
                  <c:v>0.79608796296296291</c:v>
                </c:pt>
                <c:pt idx="3157">
                  <c:v>0.79609953703703706</c:v>
                </c:pt>
                <c:pt idx="3158">
                  <c:v>0.79609953703703706</c:v>
                </c:pt>
                <c:pt idx="3159">
                  <c:v>0.7961111111111111</c:v>
                </c:pt>
                <c:pt idx="3160">
                  <c:v>0.7961111111111111</c:v>
                </c:pt>
                <c:pt idx="3161">
                  <c:v>0.79612268518518514</c:v>
                </c:pt>
                <c:pt idx="3162">
                  <c:v>0.79612268518518514</c:v>
                </c:pt>
                <c:pt idx="3163">
                  <c:v>0.79613425925925929</c:v>
                </c:pt>
                <c:pt idx="3164">
                  <c:v>0.79613425925925929</c:v>
                </c:pt>
                <c:pt idx="3165">
                  <c:v>0.79614583333333333</c:v>
                </c:pt>
                <c:pt idx="3166">
                  <c:v>0.79614583333333333</c:v>
                </c:pt>
                <c:pt idx="3167">
                  <c:v>0.79615740740740737</c:v>
                </c:pt>
                <c:pt idx="3168">
                  <c:v>0.79615740740740737</c:v>
                </c:pt>
                <c:pt idx="3169">
                  <c:v>0.79616898148148152</c:v>
                </c:pt>
                <c:pt idx="3170">
                  <c:v>0.79618055555555556</c:v>
                </c:pt>
                <c:pt idx="3171">
                  <c:v>0.79618055555555556</c:v>
                </c:pt>
                <c:pt idx="3172">
                  <c:v>0.7961921296296296</c:v>
                </c:pt>
                <c:pt idx="3173">
                  <c:v>0.7961921296296296</c:v>
                </c:pt>
                <c:pt idx="3174">
                  <c:v>0.79620370370370375</c:v>
                </c:pt>
                <c:pt idx="3175">
                  <c:v>0.79620370370370375</c:v>
                </c:pt>
                <c:pt idx="3176">
                  <c:v>0.79621527777777779</c:v>
                </c:pt>
                <c:pt idx="3177">
                  <c:v>0.79621527777777779</c:v>
                </c:pt>
                <c:pt idx="3178">
                  <c:v>0.79622685185185182</c:v>
                </c:pt>
                <c:pt idx="3179">
                  <c:v>0.79622685185185182</c:v>
                </c:pt>
                <c:pt idx="3180">
                  <c:v>0.79623842592592597</c:v>
                </c:pt>
                <c:pt idx="3181">
                  <c:v>0.79623842592592597</c:v>
                </c:pt>
                <c:pt idx="3182">
                  <c:v>0.79625000000000001</c:v>
                </c:pt>
                <c:pt idx="3183">
                  <c:v>0.79625000000000001</c:v>
                </c:pt>
                <c:pt idx="3184">
                  <c:v>0.79626157407407405</c:v>
                </c:pt>
                <c:pt idx="3185">
                  <c:v>0.79626157407407405</c:v>
                </c:pt>
                <c:pt idx="3186">
                  <c:v>0.7962731481481482</c:v>
                </c:pt>
                <c:pt idx="3187">
                  <c:v>0.7962731481481482</c:v>
                </c:pt>
                <c:pt idx="3188">
                  <c:v>0.79628472222222224</c:v>
                </c:pt>
                <c:pt idx="3189">
                  <c:v>0.79628472222222224</c:v>
                </c:pt>
                <c:pt idx="3190">
                  <c:v>0.79629629629629628</c:v>
                </c:pt>
                <c:pt idx="3191">
                  <c:v>0.79629629629629628</c:v>
                </c:pt>
                <c:pt idx="3192">
                  <c:v>0.79630787037037032</c:v>
                </c:pt>
                <c:pt idx="3193">
                  <c:v>0.79630787037037032</c:v>
                </c:pt>
                <c:pt idx="3194">
                  <c:v>0.79631944444444447</c:v>
                </c:pt>
                <c:pt idx="3195">
                  <c:v>0.79633101851851851</c:v>
                </c:pt>
                <c:pt idx="3196">
                  <c:v>0.79633101851851851</c:v>
                </c:pt>
                <c:pt idx="3197">
                  <c:v>0.79634259259259255</c:v>
                </c:pt>
                <c:pt idx="3198">
                  <c:v>0.79634259259259255</c:v>
                </c:pt>
                <c:pt idx="3199">
                  <c:v>0.7963541666666667</c:v>
                </c:pt>
                <c:pt idx="3200">
                  <c:v>0.7963541666666667</c:v>
                </c:pt>
                <c:pt idx="3201">
                  <c:v>0.79636574074074074</c:v>
                </c:pt>
                <c:pt idx="3202">
                  <c:v>0.79636574074074074</c:v>
                </c:pt>
                <c:pt idx="3203">
                  <c:v>0.79637731481481477</c:v>
                </c:pt>
                <c:pt idx="3204">
                  <c:v>0.79637731481481477</c:v>
                </c:pt>
                <c:pt idx="3205">
                  <c:v>0.79638888888888892</c:v>
                </c:pt>
                <c:pt idx="3206">
                  <c:v>0.79638888888888892</c:v>
                </c:pt>
                <c:pt idx="3207">
                  <c:v>0.79640046296296296</c:v>
                </c:pt>
                <c:pt idx="3208">
                  <c:v>0.79640046296296296</c:v>
                </c:pt>
                <c:pt idx="3209">
                  <c:v>0.796412037037037</c:v>
                </c:pt>
                <c:pt idx="3210">
                  <c:v>0.796412037037037</c:v>
                </c:pt>
                <c:pt idx="3211">
                  <c:v>0.79642361111111115</c:v>
                </c:pt>
                <c:pt idx="3212">
                  <c:v>0.79642361111111115</c:v>
                </c:pt>
                <c:pt idx="3213">
                  <c:v>0.79643518518518519</c:v>
                </c:pt>
                <c:pt idx="3214">
                  <c:v>0.79644675925925923</c:v>
                </c:pt>
                <c:pt idx="3215">
                  <c:v>0.79644675925925923</c:v>
                </c:pt>
                <c:pt idx="3216">
                  <c:v>0.79645833333333338</c:v>
                </c:pt>
                <c:pt idx="3217">
                  <c:v>0.79645833333333338</c:v>
                </c:pt>
                <c:pt idx="3218">
                  <c:v>0.79646990740740742</c:v>
                </c:pt>
                <c:pt idx="3219">
                  <c:v>0.79646990740740742</c:v>
                </c:pt>
                <c:pt idx="3220">
                  <c:v>0.79648148148148146</c:v>
                </c:pt>
                <c:pt idx="3221">
                  <c:v>0.79648148148148146</c:v>
                </c:pt>
                <c:pt idx="3222">
                  <c:v>0.79649305555555561</c:v>
                </c:pt>
                <c:pt idx="3223">
                  <c:v>0.79649305555555561</c:v>
                </c:pt>
                <c:pt idx="3224">
                  <c:v>0.79650462962962965</c:v>
                </c:pt>
                <c:pt idx="3225">
                  <c:v>0.79650462962962965</c:v>
                </c:pt>
                <c:pt idx="3226">
                  <c:v>0.79651620370370368</c:v>
                </c:pt>
                <c:pt idx="3227">
                  <c:v>0.79651620370370368</c:v>
                </c:pt>
                <c:pt idx="3228">
                  <c:v>0.79652777777777772</c:v>
                </c:pt>
                <c:pt idx="3229">
                  <c:v>0.79652777777777772</c:v>
                </c:pt>
                <c:pt idx="3230">
                  <c:v>0.79653935185185187</c:v>
                </c:pt>
                <c:pt idx="3231">
                  <c:v>0.79653935185185187</c:v>
                </c:pt>
                <c:pt idx="3232">
                  <c:v>0.79655092592592591</c:v>
                </c:pt>
                <c:pt idx="3233">
                  <c:v>0.79656249999999995</c:v>
                </c:pt>
                <c:pt idx="3234">
                  <c:v>0.79656249999999995</c:v>
                </c:pt>
                <c:pt idx="3235">
                  <c:v>0.7965740740740741</c:v>
                </c:pt>
                <c:pt idx="3236">
                  <c:v>0.7965740740740741</c:v>
                </c:pt>
                <c:pt idx="3237">
                  <c:v>0.79658564814814814</c:v>
                </c:pt>
                <c:pt idx="3238">
                  <c:v>0.79658564814814814</c:v>
                </c:pt>
                <c:pt idx="3239">
                  <c:v>0.79659722222222218</c:v>
                </c:pt>
                <c:pt idx="3240">
                  <c:v>0.79659722222222218</c:v>
                </c:pt>
                <c:pt idx="3241">
                  <c:v>0.79660879629629633</c:v>
                </c:pt>
                <c:pt idx="3242">
                  <c:v>0.79660879629629633</c:v>
                </c:pt>
                <c:pt idx="3243">
                  <c:v>0.79662037037037037</c:v>
                </c:pt>
                <c:pt idx="3244">
                  <c:v>0.79662037037037037</c:v>
                </c:pt>
                <c:pt idx="3245">
                  <c:v>0.79663194444444441</c:v>
                </c:pt>
                <c:pt idx="3246">
                  <c:v>0.79663194444444441</c:v>
                </c:pt>
                <c:pt idx="3247">
                  <c:v>0.79664351851851856</c:v>
                </c:pt>
                <c:pt idx="3248">
                  <c:v>0.79664351851851856</c:v>
                </c:pt>
                <c:pt idx="3249">
                  <c:v>0.7966550925925926</c:v>
                </c:pt>
                <c:pt idx="3250">
                  <c:v>0.79666666666666663</c:v>
                </c:pt>
                <c:pt idx="3251">
                  <c:v>0.79666666666666663</c:v>
                </c:pt>
                <c:pt idx="3252">
                  <c:v>0.79667824074074078</c:v>
                </c:pt>
                <c:pt idx="3253">
                  <c:v>0.79667824074074078</c:v>
                </c:pt>
                <c:pt idx="3254">
                  <c:v>0.79668981481481482</c:v>
                </c:pt>
                <c:pt idx="3255">
                  <c:v>0.79668981481481482</c:v>
                </c:pt>
                <c:pt idx="3256">
                  <c:v>0.79670138888888886</c:v>
                </c:pt>
                <c:pt idx="3257">
                  <c:v>0.79670138888888886</c:v>
                </c:pt>
                <c:pt idx="3258">
                  <c:v>0.79671296296296301</c:v>
                </c:pt>
                <c:pt idx="3259">
                  <c:v>0.79671296296296301</c:v>
                </c:pt>
                <c:pt idx="3260">
                  <c:v>0.79672453703703705</c:v>
                </c:pt>
                <c:pt idx="3261">
                  <c:v>0.79672453703703705</c:v>
                </c:pt>
              </c:numCache>
            </c:numRef>
          </c:cat>
          <c:val>
            <c:numRef>
              <c:f>'Measurement4G - 22 May 2023 190'!$K$2:$K$3263</c:f>
              <c:numCache>
                <c:formatCode>General</c:formatCode>
                <c:ptCount val="3262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14</c:v>
                </c:pt>
                <c:pt idx="19">
                  <c:v>14</c:v>
                </c:pt>
                <c:pt idx="20">
                  <c:v>14</c:v>
                </c:pt>
                <c:pt idx="21">
                  <c:v>14</c:v>
                </c:pt>
                <c:pt idx="22">
                  <c:v>14</c:v>
                </c:pt>
                <c:pt idx="23">
                  <c:v>14</c:v>
                </c:pt>
                <c:pt idx="24">
                  <c:v>14</c:v>
                </c:pt>
                <c:pt idx="25">
                  <c:v>14</c:v>
                </c:pt>
                <c:pt idx="26">
                  <c:v>20</c:v>
                </c:pt>
                <c:pt idx="27">
                  <c:v>20</c:v>
                </c:pt>
                <c:pt idx="28">
                  <c:v>20</c:v>
                </c:pt>
                <c:pt idx="29">
                  <c:v>20</c:v>
                </c:pt>
                <c:pt idx="30">
                  <c:v>20</c:v>
                </c:pt>
                <c:pt idx="31">
                  <c:v>20</c:v>
                </c:pt>
                <c:pt idx="32">
                  <c:v>20</c:v>
                </c:pt>
                <c:pt idx="33">
                  <c:v>20</c:v>
                </c:pt>
                <c:pt idx="34">
                  <c:v>20</c:v>
                </c:pt>
                <c:pt idx="35">
                  <c:v>20</c:v>
                </c:pt>
                <c:pt idx="36">
                  <c:v>20</c:v>
                </c:pt>
                <c:pt idx="37">
                  <c:v>20</c:v>
                </c:pt>
                <c:pt idx="38">
                  <c:v>20</c:v>
                </c:pt>
                <c:pt idx="39">
                  <c:v>13</c:v>
                </c:pt>
                <c:pt idx="40">
                  <c:v>13</c:v>
                </c:pt>
                <c:pt idx="41">
                  <c:v>13</c:v>
                </c:pt>
                <c:pt idx="42">
                  <c:v>13</c:v>
                </c:pt>
                <c:pt idx="43">
                  <c:v>13</c:v>
                </c:pt>
                <c:pt idx="44">
                  <c:v>13</c:v>
                </c:pt>
                <c:pt idx="45">
                  <c:v>13</c:v>
                </c:pt>
                <c:pt idx="46">
                  <c:v>13</c:v>
                </c:pt>
                <c:pt idx="47">
                  <c:v>13</c:v>
                </c:pt>
                <c:pt idx="48">
                  <c:v>13</c:v>
                </c:pt>
                <c:pt idx="49">
                  <c:v>13</c:v>
                </c:pt>
                <c:pt idx="50">
                  <c:v>13</c:v>
                </c:pt>
                <c:pt idx="51">
                  <c:v>13</c:v>
                </c:pt>
                <c:pt idx="52">
                  <c:v>13</c:v>
                </c:pt>
                <c:pt idx="53">
                  <c:v>13</c:v>
                </c:pt>
                <c:pt idx="54">
                  <c:v>13</c:v>
                </c:pt>
                <c:pt idx="55">
                  <c:v>13</c:v>
                </c:pt>
                <c:pt idx="56">
                  <c:v>13</c:v>
                </c:pt>
                <c:pt idx="57">
                  <c:v>13</c:v>
                </c:pt>
                <c:pt idx="58">
                  <c:v>13</c:v>
                </c:pt>
                <c:pt idx="59">
                  <c:v>13</c:v>
                </c:pt>
                <c:pt idx="60">
                  <c:v>13</c:v>
                </c:pt>
                <c:pt idx="61">
                  <c:v>13</c:v>
                </c:pt>
                <c:pt idx="62">
                  <c:v>13</c:v>
                </c:pt>
                <c:pt idx="63">
                  <c:v>13</c:v>
                </c:pt>
                <c:pt idx="64">
                  <c:v>13</c:v>
                </c:pt>
                <c:pt idx="65">
                  <c:v>13</c:v>
                </c:pt>
                <c:pt idx="66">
                  <c:v>13</c:v>
                </c:pt>
                <c:pt idx="67">
                  <c:v>13</c:v>
                </c:pt>
                <c:pt idx="68">
                  <c:v>13</c:v>
                </c:pt>
                <c:pt idx="69">
                  <c:v>13</c:v>
                </c:pt>
                <c:pt idx="70">
                  <c:v>13</c:v>
                </c:pt>
                <c:pt idx="71">
                  <c:v>13</c:v>
                </c:pt>
                <c:pt idx="72">
                  <c:v>13</c:v>
                </c:pt>
                <c:pt idx="73">
                  <c:v>13</c:v>
                </c:pt>
                <c:pt idx="74">
                  <c:v>13</c:v>
                </c:pt>
                <c:pt idx="75">
                  <c:v>13</c:v>
                </c:pt>
                <c:pt idx="76">
                  <c:v>13</c:v>
                </c:pt>
                <c:pt idx="77">
                  <c:v>13</c:v>
                </c:pt>
                <c:pt idx="78">
                  <c:v>13</c:v>
                </c:pt>
                <c:pt idx="79">
                  <c:v>13</c:v>
                </c:pt>
                <c:pt idx="80">
                  <c:v>13</c:v>
                </c:pt>
                <c:pt idx="81">
                  <c:v>13</c:v>
                </c:pt>
                <c:pt idx="82">
                  <c:v>13</c:v>
                </c:pt>
                <c:pt idx="83">
                  <c:v>13</c:v>
                </c:pt>
                <c:pt idx="84">
                  <c:v>13</c:v>
                </c:pt>
                <c:pt idx="85">
                  <c:v>13</c:v>
                </c:pt>
                <c:pt idx="86">
                  <c:v>12</c:v>
                </c:pt>
                <c:pt idx="87">
                  <c:v>12</c:v>
                </c:pt>
                <c:pt idx="88">
                  <c:v>12</c:v>
                </c:pt>
                <c:pt idx="89">
                  <c:v>12</c:v>
                </c:pt>
                <c:pt idx="90">
                  <c:v>12</c:v>
                </c:pt>
                <c:pt idx="91">
                  <c:v>12</c:v>
                </c:pt>
                <c:pt idx="92">
                  <c:v>12</c:v>
                </c:pt>
                <c:pt idx="93">
                  <c:v>12</c:v>
                </c:pt>
                <c:pt idx="94">
                  <c:v>12</c:v>
                </c:pt>
                <c:pt idx="95">
                  <c:v>12</c:v>
                </c:pt>
                <c:pt idx="96">
                  <c:v>12</c:v>
                </c:pt>
                <c:pt idx="97">
                  <c:v>12</c:v>
                </c:pt>
                <c:pt idx="98">
                  <c:v>12</c:v>
                </c:pt>
                <c:pt idx="99">
                  <c:v>12</c:v>
                </c:pt>
                <c:pt idx="100">
                  <c:v>12</c:v>
                </c:pt>
                <c:pt idx="101">
                  <c:v>12</c:v>
                </c:pt>
                <c:pt idx="102">
                  <c:v>12</c:v>
                </c:pt>
                <c:pt idx="103">
                  <c:v>12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12</c:v>
                </c:pt>
                <c:pt idx="109">
                  <c:v>12</c:v>
                </c:pt>
                <c:pt idx="110">
                  <c:v>12</c:v>
                </c:pt>
                <c:pt idx="111">
                  <c:v>12</c:v>
                </c:pt>
                <c:pt idx="112">
                  <c:v>12</c:v>
                </c:pt>
                <c:pt idx="113">
                  <c:v>12</c:v>
                </c:pt>
                <c:pt idx="114">
                  <c:v>12</c:v>
                </c:pt>
                <c:pt idx="115">
                  <c:v>12</c:v>
                </c:pt>
                <c:pt idx="116">
                  <c:v>5</c:v>
                </c:pt>
                <c:pt idx="117">
                  <c:v>5</c:v>
                </c:pt>
                <c:pt idx="118">
                  <c:v>5</c:v>
                </c:pt>
                <c:pt idx="119">
                  <c:v>5</c:v>
                </c:pt>
                <c:pt idx="120">
                  <c:v>5</c:v>
                </c:pt>
                <c:pt idx="121">
                  <c:v>5</c:v>
                </c:pt>
                <c:pt idx="122">
                  <c:v>5</c:v>
                </c:pt>
                <c:pt idx="123">
                  <c:v>5</c:v>
                </c:pt>
                <c:pt idx="124">
                  <c:v>5</c:v>
                </c:pt>
                <c:pt idx="125">
                  <c:v>5</c:v>
                </c:pt>
                <c:pt idx="126">
                  <c:v>5</c:v>
                </c:pt>
                <c:pt idx="127">
                  <c:v>5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5</c:v>
                </c:pt>
                <c:pt idx="132">
                  <c:v>5</c:v>
                </c:pt>
                <c:pt idx="133">
                  <c:v>5</c:v>
                </c:pt>
                <c:pt idx="134">
                  <c:v>5</c:v>
                </c:pt>
                <c:pt idx="135">
                  <c:v>5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  <c:pt idx="139">
                  <c:v>5</c:v>
                </c:pt>
                <c:pt idx="140">
                  <c:v>5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0</c:v>
                </c:pt>
                <c:pt idx="165">
                  <c:v>4</c:v>
                </c:pt>
                <c:pt idx="166">
                  <c:v>4</c:v>
                </c:pt>
                <c:pt idx="167">
                  <c:v>4</c:v>
                </c:pt>
                <c:pt idx="168">
                  <c:v>4</c:v>
                </c:pt>
                <c:pt idx="169">
                  <c:v>4</c:v>
                </c:pt>
                <c:pt idx="170">
                  <c:v>4</c:v>
                </c:pt>
                <c:pt idx="171">
                  <c:v>4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15</c:v>
                </c:pt>
                <c:pt idx="176">
                  <c:v>15</c:v>
                </c:pt>
                <c:pt idx="177">
                  <c:v>15</c:v>
                </c:pt>
                <c:pt idx="178">
                  <c:v>15</c:v>
                </c:pt>
                <c:pt idx="179">
                  <c:v>15</c:v>
                </c:pt>
                <c:pt idx="180">
                  <c:v>15</c:v>
                </c:pt>
                <c:pt idx="181">
                  <c:v>13</c:v>
                </c:pt>
                <c:pt idx="182">
                  <c:v>13</c:v>
                </c:pt>
                <c:pt idx="183">
                  <c:v>13</c:v>
                </c:pt>
                <c:pt idx="184">
                  <c:v>13</c:v>
                </c:pt>
                <c:pt idx="185">
                  <c:v>13</c:v>
                </c:pt>
                <c:pt idx="186">
                  <c:v>13</c:v>
                </c:pt>
                <c:pt idx="187">
                  <c:v>13</c:v>
                </c:pt>
                <c:pt idx="188">
                  <c:v>13</c:v>
                </c:pt>
                <c:pt idx="189">
                  <c:v>13</c:v>
                </c:pt>
                <c:pt idx="190">
                  <c:v>13</c:v>
                </c:pt>
                <c:pt idx="191">
                  <c:v>13</c:v>
                </c:pt>
                <c:pt idx="192">
                  <c:v>13</c:v>
                </c:pt>
                <c:pt idx="193">
                  <c:v>13</c:v>
                </c:pt>
                <c:pt idx="194">
                  <c:v>13</c:v>
                </c:pt>
                <c:pt idx="195">
                  <c:v>13</c:v>
                </c:pt>
                <c:pt idx="196">
                  <c:v>13</c:v>
                </c:pt>
                <c:pt idx="197">
                  <c:v>13</c:v>
                </c:pt>
                <c:pt idx="198">
                  <c:v>13</c:v>
                </c:pt>
                <c:pt idx="199">
                  <c:v>13</c:v>
                </c:pt>
                <c:pt idx="200">
                  <c:v>13</c:v>
                </c:pt>
                <c:pt idx="201">
                  <c:v>13</c:v>
                </c:pt>
                <c:pt idx="202">
                  <c:v>13</c:v>
                </c:pt>
                <c:pt idx="203">
                  <c:v>13</c:v>
                </c:pt>
                <c:pt idx="204">
                  <c:v>13</c:v>
                </c:pt>
                <c:pt idx="205">
                  <c:v>13</c:v>
                </c:pt>
                <c:pt idx="206">
                  <c:v>13</c:v>
                </c:pt>
                <c:pt idx="207">
                  <c:v>13</c:v>
                </c:pt>
                <c:pt idx="208">
                  <c:v>13</c:v>
                </c:pt>
                <c:pt idx="209">
                  <c:v>8</c:v>
                </c:pt>
                <c:pt idx="210">
                  <c:v>8</c:v>
                </c:pt>
                <c:pt idx="211">
                  <c:v>8</c:v>
                </c:pt>
                <c:pt idx="212">
                  <c:v>8</c:v>
                </c:pt>
                <c:pt idx="213">
                  <c:v>8</c:v>
                </c:pt>
                <c:pt idx="214">
                  <c:v>8</c:v>
                </c:pt>
                <c:pt idx="215">
                  <c:v>8</c:v>
                </c:pt>
                <c:pt idx="216">
                  <c:v>8</c:v>
                </c:pt>
                <c:pt idx="217">
                  <c:v>8</c:v>
                </c:pt>
                <c:pt idx="218">
                  <c:v>8</c:v>
                </c:pt>
                <c:pt idx="219">
                  <c:v>8</c:v>
                </c:pt>
                <c:pt idx="220">
                  <c:v>8</c:v>
                </c:pt>
                <c:pt idx="221">
                  <c:v>8</c:v>
                </c:pt>
                <c:pt idx="222">
                  <c:v>8</c:v>
                </c:pt>
                <c:pt idx="223">
                  <c:v>8</c:v>
                </c:pt>
                <c:pt idx="224">
                  <c:v>8</c:v>
                </c:pt>
                <c:pt idx="225">
                  <c:v>8</c:v>
                </c:pt>
                <c:pt idx="226">
                  <c:v>8</c:v>
                </c:pt>
                <c:pt idx="227">
                  <c:v>8</c:v>
                </c:pt>
                <c:pt idx="228">
                  <c:v>8</c:v>
                </c:pt>
                <c:pt idx="229">
                  <c:v>8</c:v>
                </c:pt>
                <c:pt idx="230">
                  <c:v>8</c:v>
                </c:pt>
                <c:pt idx="231">
                  <c:v>8</c:v>
                </c:pt>
                <c:pt idx="232">
                  <c:v>8</c:v>
                </c:pt>
                <c:pt idx="233">
                  <c:v>8</c:v>
                </c:pt>
                <c:pt idx="234">
                  <c:v>8</c:v>
                </c:pt>
                <c:pt idx="235">
                  <c:v>8</c:v>
                </c:pt>
                <c:pt idx="236">
                  <c:v>8</c:v>
                </c:pt>
                <c:pt idx="237">
                  <c:v>8</c:v>
                </c:pt>
                <c:pt idx="238">
                  <c:v>8</c:v>
                </c:pt>
                <c:pt idx="239">
                  <c:v>8</c:v>
                </c:pt>
                <c:pt idx="240">
                  <c:v>4</c:v>
                </c:pt>
                <c:pt idx="241">
                  <c:v>4</c:v>
                </c:pt>
                <c:pt idx="242">
                  <c:v>4</c:v>
                </c:pt>
                <c:pt idx="243">
                  <c:v>4</c:v>
                </c:pt>
                <c:pt idx="244">
                  <c:v>4</c:v>
                </c:pt>
                <c:pt idx="245">
                  <c:v>4</c:v>
                </c:pt>
                <c:pt idx="246">
                  <c:v>4</c:v>
                </c:pt>
                <c:pt idx="247">
                  <c:v>4</c:v>
                </c:pt>
                <c:pt idx="248">
                  <c:v>4</c:v>
                </c:pt>
                <c:pt idx="249">
                  <c:v>4</c:v>
                </c:pt>
                <c:pt idx="250">
                  <c:v>4</c:v>
                </c:pt>
                <c:pt idx="251">
                  <c:v>4</c:v>
                </c:pt>
                <c:pt idx="252">
                  <c:v>4</c:v>
                </c:pt>
                <c:pt idx="253">
                  <c:v>4</c:v>
                </c:pt>
                <c:pt idx="254">
                  <c:v>4</c:v>
                </c:pt>
                <c:pt idx="255">
                  <c:v>4</c:v>
                </c:pt>
                <c:pt idx="256">
                  <c:v>4</c:v>
                </c:pt>
                <c:pt idx="257">
                  <c:v>4</c:v>
                </c:pt>
                <c:pt idx="258">
                  <c:v>4</c:v>
                </c:pt>
                <c:pt idx="259">
                  <c:v>4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4</c:v>
                </c:pt>
                <c:pt idx="269">
                  <c:v>4</c:v>
                </c:pt>
                <c:pt idx="270">
                  <c:v>4</c:v>
                </c:pt>
                <c:pt idx="271">
                  <c:v>4</c:v>
                </c:pt>
                <c:pt idx="272">
                  <c:v>4</c:v>
                </c:pt>
                <c:pt idx="273">
                  <c:v>4</c:v>
                </c:pt>
                <c:pt idx="274">
                  <c:v>4</c:v>
                </c:pt>
                <c:pt idx="275">
                  <c:v>4</c:v>
                </c:pt>
                <c:pt idx="276">
                  <c:v>4</c:v>
                </c:pt>
                <c:pt idx="277">
                  <c:v>4</c:v>
                </c:pt>
                <c:pt idx="278">
                  <c:v>4</c:v>
                </c:pt>
                <c:pt idx="279">
                  <c:v>4</c:v>
                </c:pt>
                <c:pt idx="280">
                  <c:v>4</c:v>
                </c:pt>
                <c:pt idx="281">
                  <c:v>4</c:v>
                </c:pt>
                <c:pt idx="282">
                  <c:v>4</c:v>
                </c:pt>
                <c:pt idx="283">
                  <c:v>4</c:v>
                </c:pt>
                <c:pt idx="284">
                  <c:v>4</c:v>
                </c:pt>
                <c:pt idx="285">
                  <c:v>4</c:v>
                </c:pt>
                <c:pt idx="286">
                  <c:v>4</c:v>
                </c:pt>
                <c:pt idx="287">
                  <c:v>4</c:v>
                </c:pt>
                <c:pt idx="288">
                  <c:v>4</c:v>
                </c:pt>
                <c:pt idx="289">
                  <c:v>4</c:v>
                </c:pt>
                <c:pt idx="290">
                  <c:v>4</c:v>
                </c:pt>
                <c:pt idx="291">
                  <c:v>4</c:v>
                </c:pt>
                <c:pt idx="292">
                  <c:v>4</c:v>
                </c:pt>
                <c:pt idx="293">
                  <c:v>4</c:v>
                </c:pt>
                <c:pt idx="294">
                  <c:v>4</c:v>
                </c:pt>
                <c:pt idx="295">
                  <c:v>4</c:v>
                </c:pt>
                <c:pt idx="296">
                  <c:v>4</c:v>
                </c:pt>
                <c:pt idx="297">
                  <c:v>4</c:v>
                </c:pt>
                <c:pt idx="298">
                  <c:v>4</c:v>
                </c:pt>
                <c:pt idx="299">
                  <c:v>4</c:v>
                </c:pt>
                <c:pt idx="300">
                  <c:v>4</c:v>
                </c:pt>
                <c:pt idx="301">
                  <c:v>4</c:v>
                </c:pt>
                <c:pt idx="302">
                  <c:v>4</c:v>
                </c:pt>
                <c:pt idx="303">
                  <c:v>4</c:v>
                </c:pt>
                <c:pt idx="304">
                  <c:v>4</c:v>
                </c:pt>
                <c:pt idx="305">
                  <c:v>4</c:v>
                </c:pt>
                <c:pt idx="306">
                  <c:v>4</c:v>
                </c:pt>
                <c:pt idx="307">
                  <c:v>4</c:v>
                </c:pt>
                <c:pt idx="308">
                  <c:v>4</c:v>
                </c:pt>
                <c:pt idx="309">
                  <c:v>4</c:v>
                </c:pt>
                <c:pt idx="310">
                  <c:v>4</c:v>
                </c:pt>
                <c:pt idx="311">
                  <c:v>4</c:v>
                </c:pt>
                <c:pt idx="312">
                  <c:v>4</c:v>
                </c:pt>
                <c:pt idx="313">
                  <c:v>4</c:v>
                </c:pt>
                <c:pt idx="314">
                  <c:v>4</c:v>
                </c:pt>
                <c:pt idx="315">
                  <c:v>4</c:v>
                </c:pt>
                <c:pt idx="316">
                  <c:v>4</c:v>
                </c:pt>
                <c:pt idx="317">
                  <c:v>4</c:v>
                </c:pt>
                <c:pt idx="318">
                  <c:v>4</c:v>
                </c:pt>
                <c:pt idx="319">
                  <c:v>-5</c:v>
                </c:pt>
                <c:pt idx="320">
                  <c:v>-5</c:v>
                </c:pt>
                <c:pt idx="321">
                  <c:v>-5</c:v>
                </c:pt>
                <c:pt idx="322">
                  <c:v>-5</c:v>
                </c:pt>
                <c:pt idx="323">
                  <c:v>-5</c:v>
                </c:pt>
                <c:pt idx="324">
                  <c:v>-5</c:v>
                </c:pt>
                <c:pt idx="325">
                  <c:v>-5</c:v>
                </c:pt>
                <c:pt idx="326">
                  <c:v>-5</c:v>
                </c:pt>
                <c:pt idx="327">
                  <c:v>-5</c:v>
                </c:pt>
                <c:pt idx="328">
                  <c:v>-5</c:v>
                </c:pt>
                <c:pt idx="329">
                  <c:v>-5</c:v>
                </c:pt>
                <c:pt idx="330">
                  <c:v>-5</c:v>
                </c:pt>
                <c:pt idx="331">
                  <c:v>-5</c:v>
                </c:pt>
                <c:pt idx="332">
                  <c:v>-5</c:v>
                </c:pt>
                <c:pt idx="333">
                  <c:v>-5</c:v>
                </c:pt>
                <c:pt idx="334">
                  <c:v>-5</c:v>
                </c:pt>
                <c:pt idx="335">
                  <c:v>-5</c:v>
                </c:pt>
                <c:pt idx="336">
                  <c:v>-5</c:v>
                </c:pt>
                <c:pt idx="337">
                  <c:v>-2</c:v>
                </c:pt>
                <c:pt idx="338">
                  <c:v>-2</c:v>
                </c:pt>
                <c:pt idx="339">
                  <c:v>-2</c:v>
                </c:pt>
                <c:pt idx="340">
                  <c:v>-2</c:v>
                </c:pt>
                <c:pt idx="341">
                  <c:v>-2</c:v>
                </c:pt>
                <c:pt idx="342">
                  <c:v>-2</c:v>
                </c:pt>
                <c:pt idx="343">
                  <c:v>-2</c:v>
                </c:pt>
                <c:pt idx="344">
                  <c:v>-2</c:v>
                </c:pt>
                <c:pt idx="345">
                  <c:v>-2</c:v>
                </c:pt>
                <c:pt idx="346">
                  <c:v>-2</c:v>
                </c:pt>
                <c:pt idx="347">
                  <c:v>-2</c:v>
                </c:pt>
                <c:pt idx="348">
                  <c:v>-2</c:v>
                </c:pt>
                <c:pt idx="349">
                  <c:v>-2</c:v>
                </c:pt>
                <c:pt idx="350">
                  <c:v>-2</c:v>
                </c:pt>
                <c:pt idx="351">
                  <c:v>-2</c:v>
                </c:pt>
                <c:pt idx="352">
                  <c:v>-2</c:v>
                </c:pt>
                <c:pt idx="353">
                  <c:v>-2</c:v>
                </c:pt>
                <c:pt idx="354">
                  <c:v>-2</c:v>
                </c:pt>
                <c:pt idx="355">
                  <c:v>-2</c:v>
                </c:pt>
                <c:pt idx="356">
                  <c:v>-2</c:v>
                </c:pt>
                <c:pt idx="357">
                  <c:v>-2</c:v>
                </c:pt>
                <c:pt idx="358">
                  <c:v>-2</c:v>
                </c:pt>
                <c:pt idx="359">
                  <c:v>-2</c:v>
                </c:pt>
                <c:pt idx="360">
                  <c:v>2</c:v>
                </c:pt>
                <c:pt idx="361">
                  <c:v>2</c:v>
                </c:pt>
                <c:pt idx="362">
                  <c:v>2</c:v>
                </c:pt>
                <c:pt idx="363">
                  <c:v>2</c:v>
                </c:pt>
                <c:pt idx="364">
                  <c:v>2</c:v>
                </c:pt>
                <c:pt idx="365">
                  <c:v>2</c:v>
                </c:pt>
                <c:pt idx="366">
                  <c:v>2</c:v>
                </c:pt>
                <c:pt idx="367">
                  <c:v>2</c:v>
                </c:pt>
                <c:pt idx="368">
                  <c:v>2</c:v>
                </c:pt>
                <c:pt idx="369">
                  <c:v>2</c:v>
                </c:pt>
                <c:pt idx="370">
                  <c:v>2</c:v>
                </c:pt>
                <c:pt idx="371">
                  <c:v>2</c:v>
                </c:pt>
                <c:pt idx="372">
                  <c:v>2</c:v>
                </c:pt>
                <c:pt idx="373">
                  <c:v>2</c:v>
                </c:pt>
                <c:pt idx="374">
                  <c:v>2</c:v>
                </c:pt>
                <c:pt idx="375">
                  <c:v>4</c:v>
                </c:pt>
                <c:pt idx="376">
                  <c:v>4</c:v>
                </c:pt>
                <c:pt idx="377">
                  <c:v>4</c:v>
                </c:pt>
                <c:pt idx="378">
                  <c:v>4</c:v>
                </c:pt>
                <c:pt idx="379">
                  <c:v>4</c:v>
                </c:pt>
                <c:pt idx="380">
                  <c:v>4</c:v>
                </c:pt>
                <c:pt idx="381">
                  <c:v>4</c:v>
                </c:pt>
                <c:pt idx="382">
                  <c:v>4</c:v>
                </c:pt>
                <c:pt idx="383">
                  <c:v>4</c:v>
                </c:pt>
                <c:pt idx="384">
                  <c:v>4</c:v>
                </c:pt>
                <c:pt idx="385">
                  <c:v>4</c:v>
                </c:pt>
                <c:pt idx="386">
                  <c:v>4</c:v>
                </c:pt>
                <c:pt idx="387">
                  <c:v>4</c:v>
                </c:pt>
                <c:pt idx="388">
                  <c:v>4</c:v>
                </c:pt>
                <c:pt idx="389">
                  <c:v>4</c:v>
                </c:pt>
                <c:pt idx="390">
                  <c:v>4</c:v>
                </c:pt>
                <c:pt idx="391">
                  <c:v>4</c:v>
                </c:pt>
                <c:pt idx="392">
                  <c:v>4</c:v>
                </c:pt>
                <c:pt idx="393">
                  <c:v>4</c:v>
                </c:pt>
                <c:pt idx="394">
                  <c:v>4</c:v>
                </c:pt>
                <c:pt idx="395">
                  <c:v>4</c:v>
                </c:pt>
                <c:pt idx="396">
                  <c:v>4</c:v>
                </c:pt>
                <c:pt idx="397">
                  <c:v>4</c:v>
                </c:pt>
                <c:pt idx="398">
                  <c:v>4</c:v>
                </c:pt>
                <c:pt idx="399">
                  <c:v>4</c:v>
                </c:pt>
                <c:pt idx="400">
                  <c:v>4</c:v>
                </c:pt>
                <c:pt idx="401">
                  <c:v>4</c:v>
                </c:pt>
                <c:pt idx="402">
                  <c:v>4</c:v>
                </c:pt>
                <c:pt idx="403">
                  <c:v>4</c:v>
                </c:pt>
                <c:pt idx="404">
                  <c:v>4</c:v>
                </c:pt>
                <c:pt idx="405">
                  <c:v>4</c:v>
                </c:pt>
                <c:pt idx="406">
                  <c:v>3</c:v>
                </c:pt>
                <c:pt idx="407">
                  <c:v>3</c:v>
                </c:pt>
                <c:pt idx="408">
                  <c:v>3</c:v>
                </c:pt>
                <c:pt idx="409">
                  <c:v>3</c:v>
                </c:pt>
                <c:pt idx="410">
                  <c:v>3</c:v>
                </c:pt>
                <c:pt idx="411">
                  <c:v>3</c:v>
                </c:pt>
                <c:pt idx="412">
                  <c:v>3</c:v>
                </c:pt>
                <c:pt idx="413">
                  <c:v>3</c:v>
                </c:pt>
                <c:pt idx="414">
                  <c:v>3</c:v>
                </c:pt>
                <c:pt idx="415">
                  <c:v>3</c:v>
                </c:pt>
                <c:pt idx="416">
                  <c:v>3</c:v>
                </c:pt>
                <c:pt idx="417">
                  <c:v>3</c:v>
                </c:pt>
                <c:pt idx="418">
                  <c:v>3</c:v>
                </c:pt>
                <c:pt idx="419">
                  <c:v>3</c:v>
                </c:pt>
                <c:pt idx="420">
                  <c:v>3</c:v>
                </c:pt>
                <c:pt idx="421">
                  <c:v>3</c:v>
                </c:pt>
                <c:pt idx="422">
                  <c:v>3</c:v>
                </c:pt>
                <c:pt idx="423">
                  <c:v>3</c:v>
                </c:pt>
                <c:pt idx="424">
                  <c:v>3</c:v>
                </c:pt>
                <c:pt idx="425">
                  <c:v>3</c:v>
                </c:pt>
                <c:pt idx="426">
                  <c:v>3</c:v>
                </c:pt>
                <c:pt idx="427">
                  <c:v>3</c:v>
                </c:pt>
                <c:pt idx="428">
                  <c:v>3</c:v>
                </c:pt>
                <c:pt idx="429">
                  <c:v>3</c:v>
                </c:pt>
                <c:pt idx="430">
                  <c:v>5</c:v>
                </c:pt>
                <c:pt idx="431">
                  <c:v>5</c:v>
                </c:pt>
                <c:pt idx="432">
                  <c:v>5</c:v>
                </c:pt>
                <c:pt idx="433">
                  <c:v>5</c:v>
                </c:pt>
                <c:pt idx="434">
                  <c:v>5</c:v>
                </c:pt>
                <c:pt idx="435">
                  <c:v>5</c:v>
                </c:pt>
                <c:pt idx="436">
                  <c:v>5</c:v>
                </c:pt>
                <c:pt idx="437">
                  <c:v>6</c:v>
                </c:pt>
                <c:pt idx="438">
                  <c:v>6</c:v>
                </c:pt>
                <c:pt idx="439">
                  <c:v>6</c:v>
                </c:pt>
                <c:pt idx="440">
                  <c:v>6</c:v>
                </c:pt>
                <c:pt idx="441">
                  <c:v>6</c:v>
                </c:pt>
                <c:pt idx="442">
                  <c:v>6</c:v>
                </c:pt>
                <c:pt idx="443">
                  <c:v>6</c:v>
                </c:pt>
                <c:pt idx="444">
                  <c:v>6</c:v>
                </c:pt>
                <c:pt idx="445">
                  <c:v>6</c:v>
                </c:pt>
                <c:pt idx="446">
                  <c:v>6</c:v>
                </c:pt>
                <c:pt idx="447">
                  <c:v>6</c:v>
                </c:pt>
                <c:pt idx="448">
                  <c:v>6</c:v>
                </c:pt>
                <c:pt idx="449">
                  <c:v>6</c:v>
                </c:pt>
                <c:pt idx="450">
                  <c:v>6</c:v>
                </c:pt>
                <c:pt idx="451">
                  <c:v>6</c:v>
                </c:pt>
                <c:pt idx="452">
                  <c:v>6</c:v>
                </c:pt>
                <c:pt idx="453">
                  <c:v>6</c:v>
                </c:pt>
                <c:pt idx="454">
                  <c:v>6</c:v>
                </c:pt>
                <c:pt idx="455">
                  <c:v>6</c:v>
                </c:pt>
                <c:pt idx="456">
                  <c:v>6</c:v>
                </c:pt>
                <c:pt idx="457">
                  <c:v>6</c:v>
                </c:pt>
                <c:pt idx="458">
                  <c:v>6</c:v>
                </c:pt>
                <c:pt idx="459">
                  <c:v>6</c:v>
                </c:pt>
                <c:pt idx="460">
                  <c:v>6</c:v>
                </c:pt>
                <c:pt idx="461">
                  <c:v>6</c:v>
                </c:pt>
                <c:pt idx="462">
                  <c:v>6</c:v>
                </c:pt>
                <c:pt idx="463">
                  <c:v>6</c:v>
                </c:pt>
                <c:pt idx="464">
                  <c:v>6</c:v>
                </c:pt>
                <c:pt idx="465">
                  <c:v>6</c:v>
                </c:pt>
                <c:pt idx="466">
                  <c:v>6</c:v>
                </c:pt>
                <c:pt idx="467">
                  <c:v>6</c:v>
                </c:pt>
                <c:pt idx="468">
                  <c:v>6</c:v>
                </c:pt>
                <c:pt idx="469">
                  <c:v>6</c:v>
                </c:pt>
                <c:pt idx="470">
                  <c:v>6</c:v>
                </c:pt>
                <c:pt idx="471">
                  <c:v>6</c:v>
                </c:pt>
                <c:pt idx="472">
                  <c:v>6</c:v>
                </c:pt>
                <c:pt idx="473">
                  <c:v>6</c:v>
                </c:pt>
                <c:pt idx="474">
                  <c:v>6</c:v>
                </c:pt>
                <c:pt idx="475">
                  <c:v>6</c:v>
                </c:pt>
                <c:pt idx="476">
                  <c:v>6</c:v>
                </c:pt>
                <c:pt idx="477">
                  <c:v>6</c:v>
                </c:pt>
                <c:pt idx="478">
                  <c:v>6</c:v>
                </c:pt>
                <c:pt idx="479">
                  <c:v>6</c:v>
                </c:pt>
                <c:pt idx="480">
                  <c:v>6</c:v>
                </c:pt>
                <c:pt idx="481">
                  <c:v>6</c:v>
                </c:pt>
                <c:pt idx="482">
                  <c:v>10</c:v>
                </c:pt>
                <c:pt idx="483">
                  <c:v>10</c:v>
                </c:pt>
                <c:pt idx="484">
                  <c:v>10</c:v>
                </c:pt>
                <c:pt idx="485">
                  <c:v>6</c:v>
                </c:pt>
                <c:pt idx="486">
                  <c:v>6</c:v>
                </c:pt>
                <c:pt idx="487">
                  <c:v>6</c:v>
                </c:pt>
                <c:pt idx="488">
                  <c:v>6</c:v>
                </c:pt>
                <c:pt idx="489">
                  <c:v>6</c:v>
                </c:pt>
                <c:pt idx="490">
                  <c:v>6</c:v>
                </c:pt>
                <c:pt idx="491">
                  <c:v>6</c:v>
                </c:pt>
                <c:pt idx="492">
                  <c:v>6</c:v>
                </c:pt>
                <c:pt idx="493">
                  <c:v>6</c:v>
                </c:pt>
                <c:pt idx="494">
                  <c:v>6</c:v>
                </c:pt>
                <c:pt idx="495">
                  <c:v>6</c:v>
                </c:pt>
                <c:pt idx="496">
                  <c:v>6</c:v>
                </c:pt>
                <c:pt idx="497">
                  <c:v>6</c:v>
                </c:pt>
                <c:pt idx="498">
                  <c:v>6</c:v>
                </c:pt>
                <c:pt idx="499">
                  <c:v>6</c:v>
                </c:pt>
                <c:pt idx="500">
                  <c:v>6</c:v>
                </c:pt>
                <c:pt idx="501">
                  <c:v>6</c:v>
                </c:pt>
                <c:pt idx="502">
                  <c:v>6</c:v>
                </c:pt>
                <c:pt idx="503">
                  <c:v>6</c:v>
                </c:pt>
                <c:pt idx="504">
                  <c:v>6</c:v>
                </c:pt>
                <c:pt idx="505">
                  <c:v>6</c:v>
                </c:pt>
                <c:pt idx="506">
                  <c:v>6</c:v>
                </c:pt>
                <c:pt idx="507">
                  <c:v>6</c:v>
                </c:pt>
                <c:pt idx="508">
                  <c:v>6</c:v>
                </c:pt>
                <c:pt idx="509">
                  <c:v>6</c:v>
                </c:pt>
                <c:pt idx="510">
                  <c:v>6</c:v>
                </c:pt>
                <c:pt idx="511">
                  <c:v>6</c:v>
                </c:pt>
                <c:pt idx="512">
                  <c:v>7</c:v>
                </c:pt>
                <c:pt idx="513">
                  <c:v>7</c:v>
                </c:pt>
                <c:pt idx="514">
                  <c:v>7</c:v>
                </c:pt>
                <c:pt idx="515">
                  <c:v>7</c:v>
                </c:pt>
                <c:pt idx="516">
                  <c:v>7</c:v>
                </c:pt>
                <c:pt idx="517">
                  <c:v>7</c:v>
                </c:pt>
                <c:pt idx="518">
                  <c:v>7</c:v>
                </c:pt>
                <c:pt idx="519">
                  <c:v>7</c:v>
                </c:pt>
                <c:pt idx="520">
                  <c:v>7</c:v>
                </c:pt>
                <c:pt idx="521">
                  <c:v>7</c:v>
                </c:pt>
                <c:pt idx="522">
                  <c:v>7</c:v>
                </c:pt>
                <c:pt idx="523">
                  <c:v>7</c:v>
                </c:pt>
                <c:pt idx="524">
                  <c:v>7</c:v>
                </c:pt>
                <c:pt idx="525">
                  <c:v>7</c:v>
                </c:pt>
                <c:pt idx="526">
                  <c:v>7</c:v>
                </c:pt>
                <c:pt idx="527">
                  <c:v>7</c:v>
                </c:pt>
                <c:pt idx="528">
                  <c:v>7</c:v>
                </c:pt>
                <c:pt idx="529">
                  <c:v>7</c:v>
                </c:pt>
                <c:pt idx="530">
                  <c:v>7</c:v>
                </c:pt>
                <c:pt idx="531">
                  <c:v>7</c:v>
                </c:pt>
                <c:pt idx="532">
                  <c:v>7</c:v>
                </c:pt>
                <c:pt idx="533">
                  <c:v>7</c:v>
                </c:pt>
                <c:pt idx="534">
                  <c:v>7</c:v>
                </c:pt>
                <c:pt idx="535">
                  <c:v>7</c:v>
                </c:pt>
                <c:pt idx="536">
                  <c:v>7</c:v>
                </c:pt>
                <c:pt idx="537">
                  <c:v>7</c:v>
                </c:pt>
                <c:pt idx="538">
                  <c:v>8</c:v>
                </c:pt>
                <c:pt idx="539">
                  <c:v>8</c:v>
                </c:pt>
                <c:pt idx="540">
                  <c:v>8</c:v>
                </c:pt>
                <c:pt idx="541">
                  <c:v>8</c:v>
                </c:pt>
                <c:pt idx="542">
                  <c:v>8</c:v>
                </c:pt>
                <c:pt idx="543">
                  <c:v>8</c:v>
                </c:pt>
                <c:pt idx="544">
                  <c:v>8</c:v>
                </c:pt>
                <c:pt idx="545">
                  <c:v>8</c:v>
                </c:pt>
                <c:pt idx="546">
                  <c:v>8</c:v>
                </c:pt>
                <c:pt idx="547">
                  <c:v>8</c:v>
                </c:pt>
                <c:pt idx="548">
                  <c:v>8</c:v>
                </c:pt>
                <c:pt idx="549">
                  <c:v>8</c:v>
                </c:pt>
                <c:pt idx="550">
                  <c:v>8</c:v>
                </c:pt>
                <c:pt idx="551">
                  <c:v>8</c:v>
                </c:pt>
                <c:pt idx="552">
                  <c:v>8</c:v>
                </c:pt>
                <c:pt idx="553">
                  <c:v>8</c:v>
                </c:pt>
                <c:pt idx="554">
                  <c:v>8</c:v>
                </c:pt>
                <c:pt idx="555">
                  <c:v>8</c:v>
                </c:pt>
                <c:pt idx="556">
                  <c:v>8</c:v>
                </c:pt>
                <c:pt idx="557">
                  <c:v>8</c:v>
                </c:pt>
                <c:pt idx="558">
                  <c:v>8</c:v>
                </c:pt>
                <c:pt idx="559">
                  <c:v>8</c:v>
                </c:pt>
                <c:pt idx="560">
                  <c:v>8</c:v>
                </c:pt>
                <c:pt idx="561">
                  <c:v>8</c:v>
                </c:pt>
                <c:pt idx="562">
                  <c:v>8</c:v>
                </c:pt>
                <c:pt idx="563">
                  <c:v>8</c:v>
                </c:pt>
                <c:pt idx="564">
                  <c:v>8</c:v>
                </c:pt>
                <c:pt idx="565">
                  <c:v>8</c:v>
                </c:pt>
                <c:pt idx="566">
                  <c:v>8</c:v>
                </c:pt>
                <c:pt idx="567">
                  <c:v>8</c:v>
                </c:pt>
                <c:pt idx="568">
                  <c:v>8</c:v>
                </c:pt>
                <c:pt idx="569">
                  <c:v>8</c:v>
                </c:pt>
                <c:pt idx="570">
                  <c:v>8</c:v>
                </c:pt>
                <c:pt idx="571">
                  <c:v>8</c:v>
                </c:pt>
                <c:pt idx="572">
                  <c:v>8</c:v>
                </c:pt>
                <c:pt idx="573">
                  <c:v>8</c:v>
                </c:pt>
                <c:pt idx="574">
                  <c:v>14</c:v>
                </c:pt>
                <c:pt idx="575">
                  <c:v>14</c:v>
                </c:pt>
                <c:pt idx="576">
                  <c:v>14</c:v>
                </c:pt>
                <c:pt idx="577">
                  <c:v>14</c:v>
                </c:pt>
                <c:pt idx="578">
                  <c:v>14</c:v>
                </c:pt>
                <c:pt idx="579">
                  <c:v>14</c:v>
                </c:pt>
                <c:pt idx="580">
                  <c:v>14</c:v>
                </c:pt>
                <c:pt idx="581">
                  <c:v>14</c:v>
                </c:pt>
                <c:pt idx="582">
                  <c:v>14</c:v>
                </c:pt>
                <c:pt idx="583">
                  <c:v>14</c:v>
                </c:pt>
                <c:pt idx="584">
                  <c:v>14</c:v>
                </c:pt>
                <c:pt idx="585">
                  <c:v>14</c:v>
                </c:pt>
                <c:pt idx="586">
                  <c:v>14</c:v>
                </c:pt>
                <c:pt idx="587">
                  <c:v>14</c:v>
                </c:pt>
                <c:pt idx="588">
                  <c:v>14</c:v>
                </c:pt>
                <c:pt idx="589">
                  <c:v>14</c:v>
                </c:pt>
                <c:pt idx="590">
                  <c:v>14</c:v>
                </c:pt>
                <c:pt idx="591">
                  <c:v>14</c:v>
                </c:pt>
                <c:pt idx="592">
                  <c:v>14</c:v>
                </c:pt>
                <c:pt idx="593">
                  <c:v>14</c:v>
                </c:pt>
                <c:pt idx="594">
                  <c:v>14</c:v>
                </c:pt>
                <c:pt idx="595">
                  <c:v>14</c:v>
                </c:pt>
                <c:pt idx="596">
                  <c:v>14</c:v>
                </c:pt>
                <c:pt idx="597">
                  <c:v>14</c:v>
                </c:pt>
                <c:pt idx="598">
                  <c:v>14</c:v>
                </c:pt>
                <c:pt idx="599">
                  <c:v>14</c:v>
                </c:pt>
                <c:pt idx="600">
                  <c:v>14</c:v>
                </c:pt>
                <c:pt idx="601">
                  <c:v>14</c:v>
                </c:pt>
                <c:pt idx="602">
                  <c:v>14</c:v>
                </c:pt>
                <c:pt idx="603">
                  <c:v>14</c:v>
                </c:pt>
                <c:pt idx="604">
                  <c:v>14</c:v>
                </c:pt>
                <c:pt idx="605">
                  <c:v>14</c:v>
                </c:pt>
                <c:pt idx="606">
                  <c:v>14</c:v>
                </c:pt>
                <c:pt idx="607">
                  <c:v>14</c:v>
                </c:pt>
                <c:pt idx="608">
                  <c:v>14</c:v>
                </c:pt>
                <c:pt idx="609">
                  <c:v>14</c:v>
                </c:pt>
                <c:pt idx="610">
                  <c:v>14</c:v>
                </c:pt>
                <c:pt idx="611">
                  <c:v>14</c:v>
                </c:pt>
                <c:pt idx="612">
                  <c:v>14</c:v>
                </c:pt>
                <c:pt idx="613">
                  <c:v>14</c:v>
                </c:pt>
                <c:pt idx="614">
                  <c:v>14</c:v>
                </c:pt>
                <c:pt idx="615">
                  <c:v>14</c:v>
                </c:pt>
                <c:pt idx="616">
                  <c:v>14</c:v>
                </c:pt>
                <c:pt idx="617">
                  <c:v>14</c:v>
                </c:pt>
                <c:pt idx="618">
                  <c:v>14</c:v>
                </c:pt>
                <c:pt idx="619">
                  <c:v>14</c:v>
                </c:pt>
                <c:pt idx="620">
                  <c:v>14</c:v>
                </c:pt>
                <c:pt idx="621">
                  <c:v>14</c:v>
                </c:pt>
                <c:pt idx="622">
                  <c:v>14</c:v>
                </c:pt>
                <c:pt idx="623">
                  <c:v>14</c:v>
                </c:pt>
                <c:pt idx="624">
                  <c:v>14</c:v>
                </c:pt>
                <c:pt idx="625">
                  <c:v>14</c:v>
                </c:pt>
                <c:pt idx="626">
                  <c:v>14</c:v>
                </c:pt>
                <c:pt idx="627">
                  <c:v>14</c:v>
                </c:pt>
                <c:pt idx="628">
                  <c:v>14</c:v>
                </c:pt>
                <c:pt idx="629">
                  <c:v>14</c:v>
                </c:pt>
                <c:pt idx="630">
                  <c:v>14</c:v>
                </c:pt>
                <c:pt idx="631">
                  <c:v>14</c:v>
                </c:pt>
                <c:pt idx="632">
                  <c:v>14</c:v>
                </c:pt>
                <c:pt idx="633">
                  <c:v>14</c:v>
                </c:pt>
                <c:pt idx="634">
                  <c:v>14</c:v>
                </c:pt>
                <c:pt idx="635">
                  <c:v>21</c:v>
                </c:pt>
                <c:pt idx="636">
                  <c:v>21</c:v>
                </c:pt>
                <c:pt idx="637">
                  <c:v>21</c:v>
                </c:pt>
                <c:pt idx="638">
                  <c:v>21</c:v>
                </c:pt>
                <c:pt idx="639">
                  <c:v>21</c:v>
                </c:pt>
                <c:pt idx="640">
                  <c:v>21</c:v>
                </c:pt>
                <c:pt idx="641">
                  <c:v>21</c:v>
                </c:pt>
                <c:pt idx="642">
                  <c:v>21</c:v>
                </c:pt>
                <c:pt idx="643">
                  <c:v>21</c:v>
                </c:pt>
                <c:pt idx="644">
                  <c:v>21</c:v>
                </c:pt>
                <c:pt idx="645">
                  <c:v>21</c:v>
                </c:pt>
                <c:pt idx="646">
                  <c:v>21</c:v>
                </c:pt>
                <c:pt idx="647">
                  <c:v>21</c:v>
                </c:pt>
                <c:pt idx="648">
                  <c:v>21</c:v>
                </c:pt>
                <c:pt idx="649">
                  <c:v>21</c:v>
                </c:pt>
                <c:pt idx="650">
                  <c:v>21</c:v>
                </c:pt>
                <c:pt idx="651">
                  <c:v>21</c:v>
                </c:pt>
                <c:pt idx="652">
                  <c:v>21</c:v>
                </c:pt>
                <c:pt idx="653">
                  <c:v>21</c:v>
                </c:pt>
                <c:pt idx="654">
                  <c:v>21</c:v>
                </c:pt>
                <c:pt idx="655">
                  <c:v>21</c:v>
                </c:pt>
                <c:pt idx="656">
                  <c:v>21</c:v>
                </c:pt>
                <c:pt idx="657">
                  <c:v>21</c:v>
                </c:pt>
                <c:pt idx="658">
                  <c:v>21</c:v>
                </c:pt>
                <c:pt idx="659">
                  <c:v>21</c:v>
                </c:pt>
                <c:pt idx="660">
                  <c:v>21</c:v>
                </c:pt>
                <c:pt idx="661">
                  <c:v>21</c:v>
                </c:pt>
                <c:pt idx="662">
                  <c:v>21</c:v>
                </c:pt>
                <c:pt idx="663">
                  <c:v>21</c:v>
                </c:pt>
                <c:pt idx="664">
                  <c:v>21</c:v>
                </c:pt>
                <c:pt idx="665">
                  <c:v>21</c:v>
                </c:pt>
                <c:pt idx="666">
                  <c:v>21</c:v>
                </c:pt>
                <c:pt idx="667">
                  <c:v>21</c:v>
                </c:pt>
                <c:pt idx="668">
                  <c:v>21</c:v>
                </c:pt>
                <c:pt idx="669">
                  <c:v>21</c:v>
                </c:pt>
                <c:pt idx="670">
                  <c:v>21</c:v>
                </c:pt>
                <c:pt idx="671">
                  <c:v>21</c:v>
                </c:pt>
                <c:pt idx="672">
                  <c:v>21</c:v>
                </c:pt>
                <c:pt idx="673">
                  <c:v>21</c:v>
                </c:pt>
                <c:pt idx="674">
                  <c:v>21</c:v>
                </c:pt>
                <c:pt idx="675">
                  <c:v>21</c:v>
                </c:pt>
                <c:pt idx="676">
                  <c:v>21</c:v>
                </c:pt>
                <c:pt idx="677">
                  <c:v>21</c:v>
                </c:pt>
                <c:pt idx="678">
                  <c:v>21</c:v>
                </c:pt>
                <c:pt idx="679">
                  <c:v>21</c:v>
                </c:pt>
                <c:pt idx="680">
                  <c:v>21</c:v>
                </c:pt>
                <c:pt idx="681">
                  <c:v>21</c:v>
                </c:pt>
                <c:pt idx="682">
                  <c:v>21</c:v>
                </c:pt>
                <c:pt idx="683">
                  <c:v>21</c:v>
                </c:pt>
                <c:pt idx="684">
                  <c:v>21</c:v>
                </c:pt>
                <c:pt idx="685">
                  <c:v>21</c:v>
                </c:pt>
                <c:pt idx="686">
                  <c:v>21</c:v>
                </c:pt>
                <c:pt idx="687">
                  <c:v>21</c:v>
                </c:pt>
                <c:pt idx="688">
                  <c:v>21</c:v>
                </c:pt>
                <c:pt idx="689">
                  <c:v>21</c:v>
                </c:pt>
                <c:pt idx="690">
                  <c:v>21</c:v>
                </c:pt>
                <c:pt idx="691">
                  <c:v>21</c:v>
                </c:pt>
                <c:pt idx="692">
                  <c:v>21</c:v>
                </c:pt>
                <c:pt idx="693">
                  <c:v>21</c:v>
                </c:pt>
                <c:pt idx="694">
                  <c:v>21</c:v>
                </c:pt>
                <c:pt idx="695">
                  <c:v>21</c:v>
                </c:pt>
                <c:pt idx="696">
                  <c:v>21</c:v>
                </c:pt>
                <c:pt idx="697">
                  <c:v>21</c:v>
                </c:pt>
                <c:pt idx="698">
                  <c:v>21</c:v>
                </c:pt>
                <c:pt idx="699">
                  <c:v>21</c:v>
                </c:pt>
                <c:pt idx="700">
                  <c:v>21</c:v>
                </c:pt>
                <c:pt idx="701">
                  <c:v>21</c:v>
                </c:pt>
                <c:pt idx="702">
                  <c:v>21</c:v>
                </c:pt>
                <c:pt idx="703">
                  <c:v>21</c:v>
                </c:pt>
                <c:pt idx="704">
                  <c:v>21</c:v>
                </c:pt>
                <c:pt idx="705">
                  <c:v>21</c:v>
                </c:pt>
                <c:pt idx="706">
                  <c:v>21</c:v>
                </c:pt>
                <c:pt idx="707">
                  <c:v>21</c:v>
                </c:pt>
                <c:pt idx="708">
                  <c:v>21</c:v>
                </c:pt>
                <c:pt idx="709">
                  <c:v>21</c:v>
                </c:pt>
                <c:pt idx="710">
                  <c:v>21</c:v>
                </c:pt>
                <c:pt idx="711">
                  <c:v>21</c:v>
                </c:pt>
                <c:pt idx="712">
                  <c:v>21</c:v>
                </c:pt>
                <c:pt idx="713">
                  <c:v>23</c:v>
                </c:pt>
                <c:pt idx="714">
                  <c:v>23</c:v>
                </c:pt>
                <c:pt idx="715">
                  <c:v>23</c:v>
                </c:pt>
                <c:pt idx="716">
                  <c:v>23</c:v>
                </c:pt>
                <c:pt idx="717">
                  <c:v>23</c:v>
                </c:pt>
                <c:pt idx="718">
                  <c:v>23</c:v>
                </c:pt>
                <c:pt idx="719">
                  <c:v>23</c:v>
                </c:pt>
                <c:pt idx="720">
                  <c:v>23</c:v>
                </c:pt>
                <c:pt idx="721">
                  <c:v>23</c:v>
                </c:pt>
                <c:pt idx="722">
                  <c:v>23</c:v>
                </c:pt>
                <c:pt idx="723">
                  <c:v>23</c:v>
                </c:pt>
                <c:pt idx="724">
                  <c:v>23</c:v>
                </c:pt>
                <c:pt idx="725">
                  <c:v>23</c:v>
                </c:pt>
                <c:pt idx="726">
                  <c:v>23</c:v>
                </c:pt>
                <c:pt idx="727">
                  <c:v>23</c:v>
                </c:pt>
                <c:pt idx="728">
                  <c:v>23</c:v>
                </c:pt>
                <c:pt idx="729">
                  <c:v>23</c:v>
                </c:pt>
                <c:pt idx="730">
                  <c:v>23</c:v>
                </c:pt>
                <c:pt idx="731">
                  <c:v>23</c:v>
                </c:pt>
                <c:pt idx="732">
                  <c:v>23</c:v>
                </c:pt>
                <c:pt idx="733">
                  <c:v>23</c:v>
                </c:pt>
                <c:pt idx="734">
                  <c:v>23</c:v>
                </c:pt>
                <c:pt idx="735">
                  <c:v>23</c:v>
                </c:pt>
                <c:pt idx="736">
                  <c:v>23</c:v>
                </c:pt>
                <c:pt idx="737">
                  <c:v>23</c:v>
                </c:pt>
                <c:pt idx="738">
                  <c:v>23</c:v>
                </c:pt>
                <c:pt idx="739">
                  <c:v>23</c:v>
                </c:pt>
                <c:pt idx="740">
                  <c:v>21</c:v>
                </c:pt>
                <c:pt idx="741">
                  <c:v>21</c:v>
                </c:pt>
                <c:pt idx="742">
                  <c:v>21</c:v>
                </c:pt>
                <c:pt idx="743">
                  <c:v>21</c:v>
                </c:pt>
                <c:pt idx="744">
                  <c:v>21</c:v>
                </c:pt>
                <c:pt idx="745">
                  <c:v>21</c:v>
                </c:pt>
                <c:pt idx="746">
                  <c:v>21</c:v>
                </c:pt>
                <c:pt idx="747">
                  <c:v>21</c:v>
                </c:pt>
                <c:pt idx="748">
                  <c:v>21</c:v>
                </c:pt>
                <c:pt idx="749">
                  <c:v>21</c:v>
                </c:pt>
                <c:pt idx="750">
                  <c:v>21</c:v>
                </c:pt>
                <c:pt idx="751">
                  <c:v>21</c:v>
                </c:pt>
                <c:pt idx="752">
                  <c:v>21</c:v>
                </c:pt>
                <c:pt idx="753">
                  <c:v>21</c:v>
                </c:pt>
                <c:pt idx="754">
                  <c:v>21</c:v>
                </c:pt>
                <c:pt idx="755">
                  <c:v>21</c:v>
                </c:pt>
                <c:pt idx="756">
                  <c:v>21</c:v>
                </c:pt>
                <c:pt idx="757">
                  <c:v>21</c:v>
                </c:pt>
                <c:pt idx="758">
                  <c:v>21</c:v>
                </c:pt>
                <c:pt idx="759">
                  <c:v>21</c:v>
                </c:pt>
                <c:pt idx="760">
                  <c:v>21</c:v>
                </c:pt>
                <c:pt idx="761">
                  <c:v>21</c:v>
                </c:pt>
                <c:pt idx="762">
                  <c:v>21</c:v>
                </c:pt>
                <c:pt idx="763">
                  <c:v>21</c:v>
                </c:pt>
                <c:pt idx="764">
                  <c:v>21</c:v>
                </c:pt>
                <c:pt idx="765">
                  <c:v>21</c:v>
                </c:pt>
                <c:pt idx="766">
                  <c:v>21</c:v>
                </c:pt>
                <c:pt idx="767">
                  <c:v>25</c:v>
                </c:pt>
                <c:pt idx="768">
                  <c:v>30</c:v>
                </c:pt>
                <c:pt idx="769">
                  <c:v>30</c:v>
                </c:pt>
                <c:pt idx="770">
                  <c:v>30</c:v>
                </c:pt>
                <c:pt idx="771">
                  <c:v>30</c:v>
                </c:pt>
                <c:pt idx="772">
                  <c:v>30</c:v>
                </c:pt>
                <c:pt idx="773">
                  <c:v>30</c:v>
                </c:pt>
                <c:pt idx="774">
                  <c:v>30</c:v>
                </c:pt>
                <c:pt idx="775">
                  <c:v>30</c:v>
                </c:pt>
                <c:pt idx="776">
                  <c:v>30</c:v>
                </c:pt>
                <c:pt idx="777">
                  <c:v>30</c:v>
                </c:pt>
                <c:pt idx="778">
                  <c:v>30</c:v>
                </c:pt>
                <c:pt idx="779">
                  <c:v>30</c:v>
                </c:pt>
                <c:pt idx="780">
                  <c:v>30</c:v>
                </c:pt>
                <c:pt idx="781">
                  <c:v>30</c:v>
                </c:pt>
                <c:pt idx="782">
                  <c:v>30</c:v>
                </c:pt>
                <c:pt idx="783">
                  <c:v>30</c:v>
                </c:pt>
                <c:pt idx="784">
                  <c:v>30</c:v>
                </c:pt>
                <c:pt idx="785">
                  <c:v>30</c:v>
                </c:pt>
                <c:pt idx="786">
                  <c:v>30</c:v>
                </c:pt>
                <c:pt idx="787">
                  <c:v>30</c:v>
                </c:pt>
                <c:pt idx="788">
                  <c:v>30</c:v>
                </c:pt>
                <c:pt idx="789">
                  <c:v>30</c:v>
                </c:pt>
                <c:pt idx="790">
                  <c:v>30</c:v>
                </c:pt>
                <c:pt idx="791">
                  <c:v>30</c:v>
                </c:pt>
                <c:pt idx="792">
                  <c:v>30</c:v>
                </c:pt>
                <c:pt idx="793">
                  <c:v>30</c:v>
                </c:pt>
                <c:pt idx="794">
                  <c:v>30</c:v>
                </c:pt>
                <c:pt idx="795">
                  <c:v>30</c:v>
                </c:pt>
                <c:pt idx="796">
                  <c:v>30</c:v>
                </c:pt>
                <c:pt idx="797">
                  <c:v>30</c:v>
                </c:pt>
                <c:pt idx="798">
                  <c:v>30</c:v>
                </c:pt>
                <c:pt idx="799">
                  <c:v>30</c:v>
                </c:pt>
                <c:pt idx="800">
                  <c:v>30</c:v>
                </c:pt>
                <c:pt idx="801">
                  <c:v>30</c:v>
                </c:pt>
                <c:pt idx="802">
                  <c:v>30</c:v>
                </c:pt>
                <c:pt idx="803">
                  <c:v>21</c:v>
                </c:pt>
                <c:pt idx="804">
                  <c:v>21</c:v>
                </c:pt>
                <c:pt idx="805">
                  <c:v>21</c:v>
                </c:pt>
                <c:pt idx="806">
                  <c:v>21</c:v>
                </c:pt>
                <c:pt idx="807">
                  <c:v>21</c:v>
                </c:pt>
                <c:pt idx="808">
                  <c:v>21</c:v>
                </c:pt>
                <c:pt idx="809">
                  <c:v>21</c:v>
                </c:pt>
                <c:pt idx="810">
                  <c:v>21</c:v>
                </c:pt>
                <c:pt idx="811">
                  <c:v>21</c:v>
                </c:pt>
                <c:pt idx="812">
                  <c:v>21</c:v>
                </c:pt>
                <c:pt idx="813">
                  <c:v>21</c:v>
                </c:pt>
                <c:pt idx="814">
                  <c:v>21</c:v>
                </c:pt>
                <c:pt idx="815">
                  <c:v>21</c:v>
                </c:pt>
                <c:pt idx="816">
                  <c:v>21</c:v>
                </c:pt>
                <c:pt idx="817">
                  <c:v>21</c:v>
                </c:pt>
                <c:pt idx="818">
                  <c:v>21</c:v>
                </c:pt>
                <c:pt idx="819">
                  <c:v>21</c:v>
                </c:pt>
                <c:pt idx="820">
                  <c:v>21</c:v>
                </c:pt>
                <c:pt idx="821">
                  <c:v>21</c:v>
                </c:pt>
                <c:pt idx="822">
                  <c:v>21</c:v>
                </c:pt>
                <c:pt idx="823">
                  <c:v>21</c:v>
                </c:pt>
                <c:pt idx="824">
                  <c:v>21</c:v>
                </c:pt>
                <c:pt idx="825">
                  <c:v>21</c:v>
                </c:pt>
                <c:pt idx="826">
                  <c:v>26</c:v>
                </c:pt>
                <c:pt idx="827">
                  <c:v>26</c:v>
                </c:pt>
                <c:pt idx="828">
                  <c:v>26</c:v>
                </c:pt>
                <c:pt idx="829">
                  <c:v>26</c:v>
                </c:pt>
                <c:pt idx="830">
                  <c:v>22</c:v>
                </c:pt>
                <c:pt idx="831">
                  <c:v>22</c:v>
                </c:pt>
                <c:pt idx="832">
                  <c:v>22</c:v>
                </c:pt>
                <c:pt idx="833">
                  <c:v>22</c:v>
                </c:pt>
                <c:pt idx="834">
                  <c:v>22</c:v>
                </c:pt>
                <c:pt idx="835">
                  <c:v>22</c:v>
                </c:pt>
                <c:pt idx="836">
                  <c:v>22</c:v>
                </c:pt>
                <c:pt idx="837">
                  <c:v>22</c:v>
                </c:pt>
                <c:pt idx="838">
                  <c:v>22</c:v>
                </c:pt>
                <c:pt idx="839">
                  <c:v>22</c:v>
                </c:pt>
                <c:pt idx="840">
                  <c:v>22</c:v>
                </c:pt>
                <c:pt idx="841">
                  <c:v>22</c:v>
                </c:pt>
                <c:pt idx="842">
                  <c:v>22</c:v>
                </c:pt>
                <c:pt idx="843">
                  <c:v>22</c:v>
                </c:pt>
                <c:pt idx="844">
                  <c:v>22</c:v>
                </c:pt>
                <c:pt idx="845">
                  <c:v>22</c:v>
                </c:pt>
                <c:pt idx="846">
                  <c:v>22</c:v>
                </c:pt>
                <c:pt idx="847">
                  <c:v>22</c:v>
                </c:pt>
                <c:pt idx="848">
                  <c:v>22</c:v>
                </c:pt>
                <c:pt idx="849">
                  <c:v>22</c:v>
                </c:pt>
                <c:pt idx="850">
                  <c:v>22</c:v>
                </c:pt>
                <c:pt idx="851">
                  <c:v>22</c:v>
                </c:pt>
                <c:pt idx="852">
                  <c:v>22</c:v>
                </c:pt>
                <c:pt idx="853">
                  <c:v>22</c:v>
                </c:pt>
                <c:pt idx="854">
                  <c:v>22</c:v>
                </c:pt>
                <c:pt idx="855">
                  <c:v>22</c:v>
                </c:pt>
                <c:pt idx="856">
                  <c:v>22</c:v>
                </c:pt>
                <c:pt idx="857">
                  <c:v>22</c:v>
                </c:pt>
                <c:pt idx="858">
                  <c:v>22</c:v>
                </c:pt>
                <c:pt idx="859">
                  <c:v>22</c:v>
                </c:pt>
                <c:pt idx="860">
                  <c:v>22</c:v>
                </c:pt>
                <c:pt idx="861">
                  <c:v>22</c:v>
                </c:pt>
                <c:pt idx="862">
                  <c:v>22</c:v>
                </c:pt>
                <c:pt idx="863">
                  <c:v>22</c:v>
                </c:pt>
                <c:pt idx="864">
                  <c:v>22</c:v>
                </c:pt>
                <c:pt idx="865">
                  <c:v>22</c:v>
                </c:pt>
                <c:pt idx="866">
                  <c:v>22</c:v>
                </c:pt>
                <c:pt idx="867">
                  <c:v>22</c:v>
                </c:pt>
                <c:pt idx="868">
                  <c:v>22</c:v>
                </c:pt>
                <c:pt idx="869">
                  <c:v>22</c:v>
                </c:pt>
                <c:pt idx="870">
                  <c:v>22</c:v>
                </c:pt>
                <c:pt idx="871">
                  <c:v>22</c:v>
                </c:pt>
                <c:pt idx="872">
                  <c:v>22</c:v>
                </c:pt>
                <c:pt idx="873">
                  <c:v>22</c:v>
                </c:pt>
                <c:pt idx="874">
                  <c:v>22</c:v>
                </c:pt>
                <c:pt idx="875">
                  <c:v>22</c:v>
                </c:pt>
                <c:pt idx="876">
                  <c:v>22</c:v>
                </c:pt>
                <c:pt idx="877">
                  <c:v>22</c:v>
                </c:pt>
                <c:pt idx="878">
                  <c:v>22</c:v>
                </c:pt>
                <c:pt idx="879">
                  <c:v>22</c:v>
                </c:pt>
                <c:pt idx="880">
                  <c:v>22</c:v>
                </c:pt>
                <c:pt idx="881">
                  <c:v>22</c:v>
                </c:pt>
                <c:pt idx="882">
                  <c:v>22</c:v>
                </c:pt>
                <c:pt idx="883">
                  <c:v>22</c:v>
                </c:pt>
                <c:pt idx="884">
                  <c:v>22</c:v>
                </c:pt>
                <c:pt idx="885">
                  <c:v>22</c:v>
                </c:pt>
                <c:pt idx="886">
                  <c:v>22</c:v>
                </c:pt>
                <c:pt idx="887">
                  <c:v>22</c:v>
                </c:pt>
                <c:pt idx="888">
                  <c:v>14</c:v>
                </c:pt>
                <c:pt idx="889">
                  <c:v>14</c:v>
                </c:pt>
                <c:pt idx="890">
                  <c:v>14</c:v>
                </c:pt>
                <c:pt idx="891">
                  <c:v>14</c:v>
                </c:pt>
                <c:pt idx="892">
                  <c:v>14</c:v>
                </c:pt>
                <c:pt idx="893">
                  <c:v>14</c:v>
                </c:pt>
                <c:pt idx="894">
                  <c:v>14</c:v>
                </c:pt>
                <c:pt idx="895">
                  <c:v>14</c:v>
                </c:pt>
                <c:pt idx="896">
                  <c:v>14</c:v>
                </c:pt>
                <c:pt idx="897">
                  <c:v>14</c:v>
                </c:pt>
                <c:pt idx="898">
                  <c:v>14</c:v>
                </c:pt>
                <c:pt idx="899">
                  <c:v>14</c:v>
                </c:pt>
                <c:pt idx="900">
                  <c:v>14</c:v>
                </c:pt>
                <c:pt idx="901">
                  <c:v>14</c:v>
                </c:pt>
                <c:pt idx="902">
                  <c:v>14</c:v>
                </c:pt>
                <c:pt idx="903">
                  <c:v>14</c:v>
                </c:pt>
                <c:pt idx="904">
                  <c:v>14</c:v>
                </c:pt>
                <c:pt idx="905">
                  <c:v>14</c:v>
                </c:pt>
                <c:pt idx="906">
                  <c:v>14</c:v>
                </c:pt>
                <c:pt idx="907">
                  <c:v>14</c:v>
                </c:pt>
                <c:pt idx="908">
                  <c:v>14</c:v>
                </c:pt>
                <c:pt idx="909">
                  <c:v>14</c:v>
                </c:pt>
                <c:pt idx="910">
                  <c:v>14</c:v>
                </c:pt>
                <c:pt idx="911">
                  <c:v>14</c:v>
                </c:pt>
                <c:pt idx="912">
                  <c:v>14</c:v>
                </c:pt>
                <c:pt idx="913">
                  <c:v>14</c:v>
                </c:pt>
                <c:pt idx="914">
                  <c:v>14</c:v>
                </c:pt>
                <c:pt idx="915">
                  <c:v>14</c:v>
                </c:pt>
                <c:pt idx="916">
                  <c:v>14</c:v>
                </c:pt>
                <c:pt idx="917">
                  <c:v>14</c:v>
                </c:pt>
                <c:pt idx="918">
                  <c:v>14</c:v>
                </c:pt>
                <c:pt idx="919">
                  <c:v>14</c:v>
                </c:pt>
                <c:pt idx="920">
                  <c:v>14</c:v>
                </c:pt>
                <c:pt idx="921">
                  <c:v>10</c:v>
                </c:pt>
                <c:pt idx="922">
                  <c:v>10</c:v>
                </c:pt>
                <c:pt idx="923">
                  <c:v>10</c:v>
                </c:pt>
                <c:pt idx="924">
                  <c:v>10</c:v>
                </c:pt>
                <c:pt idx="925">
                  <c:v>10</c:v>
                </c:pt>
                <c:pt idx="926">
                  <c:v>10</c:v>
                </c:pt>
                <c:pt idx="927">
                  <c:v>10</c:v>
                </c:pt>
                <c:pt idx="928">
                  <c:v>10</c:v>
                </c:pt>
                <c:pt idx="929">
                  <c:v>10</c:v>
                </c:pt>
                <c:pt idx="930">
                  <c:v>10</c:v>
                </c:pt>
                <c:pt idx="931">
                  <c:v>10</c:v>
                </c:pt>
                <c:pt idx="932">
                  <c:v>10</c:v>
                </c:pt>
                <c:pt idx="933">
                  <c:v>24</c:v>
                </c:pt>
                <c:pt idx="934">
                  <c:v>24</c:v>
                </c:pt>
                <c:pt idx="935">
                  <c:v>24</c:v>
                </c:pt>
                <c:pt idx="936">
                  <c:v>24</c:v>
                </c:pt>
                <c:pt idx="937">
                  <c:v>22</c:v>
                </c:pt>
                <c:pt idx="938">
                  <c:v>22</c:v>
                </c:pt>
                <c:pt idx="939">
                  <c:v>22</c:v>
                </c:pt>
                <c:pt idx="940">
                  <c:v>22</c:v>
                </c:pt>
                <c:pt idx="941">
                  <c:v>22</c:v>
                </c:pt>
                <c:pt idx="942">
                  <c:v>22</c:v>
                </c:pt>
                <c:pt idx="943">
                  <c:v>22</c:v>
                </c:pt>
                <c:pt idx="944">
                  <c:v>22</c:v>
                </c:pt>
                <c:pt idx="945">
                  <c:v>22</c:v>
                </c:pt>
                <c:pt idx="946">
                  <c:v>22</c:v>
                </c:pt>
                <c:pt idx="947">
                  <c:v>22</c:v>
                </c:pt>
                <c:pt idx="948">
                  <c:v>22</c:v>
                </c:pt>
                <c:pt idx="949">
                  <c:v>24</c:v>
                </c:pt>
                <c:pt idx="950">
                  <c:v>24</c:v>
                </c:pt>
                <c:pt idx="951">
                  <c:v>24</c:v>
                </c:pt>
                <c:pt idx="952">
                  <c:v>24</c:v>
                </c:pt>
                <c:pt idx="953">
                  <c:v>24</c:v>
                </c:pt>
                <c:pt idx="954">
                  <c:v>24</c:v>
                </c:pt>
                <c:pt idx="955">
                  <c:v>24</c:v>
                </c:pt>
                <c:pt idx="956">
                  <c:v>24</c:v>
                </c:pt>
                <c:pt idx="957">
                  <c:v>24</c:v>
                </c:pt>
                <c:pt idx="958">
                  <c:v>24</c:v>
                </c:pt>
                <c:pt idx="959">
                  <c:v>24</c:v>
                </c:pt>
                <c:pt idx="960">
                  <c:v>24</c:v>
                </c:pt>
                <c:pt idx="961">
                  <c:v>24</c:v>
                </c:pt>
                <c:pt idx="962">
                  <c:v>24</c:v>
                </c:pt>
                <c:pt idx="963">
                  <c:v>33</c:v>
                </c:pt>
                <c:pt idx="964">
                  <c:v>33</c:v>
                </c:pt>
                <c:pt idx="965">
                  <c:v>33</c:v>
                </c:pt>
                <c:pt idx="966">
                  <c:v>33</c:v>
                </c:pt>
                <c:pt idx="967">
                  <c:v>33</c:v>
                </c:pt>
                <c:pt idx="968">
                  <c:v>33</c:v>
                </c:pt>
                <c:pt idx="969">
                  <c:v>33</c:v>
                </c:pt>
                <c:pt idx="970">
                  <c:v>33</c:v>
                </c:pt>
                <c:pt idx="971">
                  <c:v>33</c:v>
                </c:pt>
                <c:pt idx="972">
                  <c:v>28</c:v>
                </c:pt>
                <c:pt idx="973">
                  <c:v>28</c:v>
                </c:pt>
                <c:pt idx="974">
                  <c:v>28</c:v>
                </c:pt>
                <c:pt idx="975">
                  <c:v>28</c:v>
                </c:pt>
                <c:pt idx="976">
                  <c:v>28</c:v>
                </c:pt>
                <c:pt idx="977">
                  <c:v>28</c:v>
                </c:pt>
                <c:pt idx="978">
                  <c:v>28</c:v>
                </c:pt>
                <c:pt idx="979">
                  <c:v>28</c:v>
                </c:pt>
                <c:pt idx="980">
                  <c:v>28</c:v>
                </c:pt>
                <c:pt idx="981">
                  <c:v>28</c:v>
                </c:pt>
                <c:pt idx="982">
                  <c:v>28</c:v>
                </c:pt>
                <c:pt idx="983">
                  <c:v>28</c:v>
                </c:pt>
                <c:pt idx="984">
                  <c:v>28</c:v>
                </c:pt>
                <c:pt idx="985">
                  <c:v>28</c:v>
                </c:pt>
                <c:pt idx="986">
                  <c:v>28</c:v>
                </c:pt>
                <c:pt idx="987">
                  <c:v>28</c:v>
                </c:pt>
                <c:pt idx="988">
                  <c:v>28</c:v>
                </c:pt>
                <c:pt idx="989">
                  <c:v>28</c:v>
                </c:pt>
                <c:pt idx="990">
                  <c:v>28</c:v>
                </c:pt>
                <c:pt idx="991">
                  <c:v>28</c:v>
                </c:pt>
                <c:pt idx="992">
                  <c:v>28</c:v>
                </c:pt>
                <c:pt idx="993">
                  <c:v>28</c:v>
                </c:pt>
                <c:pt idx="994">
                  <c:v>28</c:v>
                </c:pt>
                <c:pt idx="995">
                  <c:v>27</c:v>
                </c:pt>
                <c:pt idx="996">
                  <c:v>27</c:v>
                </c:pt>
                <c:pt idx="997">
                  <c:v>27</c:v>
                </c:pt>
                <c:pt idx="998">
                  <c:v>27</c:v>
                </c:pt>
                <c:pt idx="999">
                  <c:v>27</c:v>
                </c:pt>
                <c:pt idx="1000">
                  <c:v>27</c:v>
                </c:pt>
                <c:pt idx="1001">
                  <c:v>27</c:v>
                </c:pt>
                <c:pt idx="1002">
                  <c:v>27</c:v>
                </c:pt>
                <c:pt idx="1003">
                  <c:v>27</c:v>
                </c:pt>
                <c:pt idx="1004">
                  <c:v>27</c:v>
                </c:pt>
                <c:pt idx="1005">
                  <c:v>27</c:v>
                </c:pt>
                <c:pt idx="1006">
                  <c:v>27</c:v>
                </c:pt>
                <c:pt idx="1007">
                  <c:v>27</c:v>
                </c:pt>
                <c:pt idx="1008">
                  <c:v>27</c:v>
                </c:pt>
                <c:pt idx="1009">
                  <c:v>27</c:v>
                </c:pt>
                <c:pt idx="1010">
                  <c:v>27</c:v>
                </c:pt>
                <c:pt idx="1011">
                  <c:v>27</c:v>
                </c:pt>
                <c:pt idx="1012">
                  <c:v>27</c:v>
                </c:pt>
                <c:pt idx="1013">
                  <c:v>27</c:v>
                </c:pt>
                <c:pt idx="1014">
                  <c:v>27</c:v>
                </c:pt>
                <c:pt idx="1015">
                  <c:v>27</c:v>
                </c:pt>
                <c:pt idx="1016">
                  <c:v>27</c:v>
                </c:pt>
                <c:pt idx="1017">
                  <c:v>27</c:v>
                </c:pt>
                <c:pt idx="1018">
                  <c:v>27</c:v>
                </c:pt>
                <c:pt idx="1019">
                  <c:v>27</c:v>
                </c:pt>
                <c:pt idx="1020">
                  <c:v>27</c:v>
                </c:pt>
                <c:pt idx="1021">
                  <c:v>27</c:v>
                </c:pt>
                <c:pt idx="1022">
                  <c:v>27</c:v>
                </c:pt>
                <c:pt idx="1023">
                  <c:v>27</c:v>
                </c:pt>
                <c:pt idx="1024">
                  <c:v>27</c:v>
                </c:pt>
                <c:pt idx="1025">
                  <c:v>27</c:v>
                </c:pt>
                <c:pt idx="1026">
                  <c:v>27</c:v>
                </c:pt>
                <c:pt idx="1027">
                  <c:v>27</c:v>
                </c:pt>
                <c:pt idx="1028">
                  <c:v>27</c:v>
                </c:pt>
                <c:pt idx="1029">
                  <c:v>27</c:v>
                </c:pt>
                <c:pt idx="1030">
                  <c:v>27</c:v>
                </c:pt>
                <c:pt idx="1031">
                  <c:v>27</c:v>
                </c:pt>
                <c:pt idx="1032">
                  <c:v>27</c:v>
                </c:pt>
                <c:pt idx="1033">
                  <c:v>27</c:v>
                </c:pt>
                <c:pt idx="1034">
                  <c:v>27</c:v>
                </c:pt>
                <c:pt idx="1035">
                  <c:v>27</c:v>
                </c:pt>
                <c:pt idx="1036">
                  <c:v>24</c:v>
                </c:pt>
                <c:pt idx="1037">
                  <c:v>24</c:v>
                </c:pt>
                <c:pt idx="1038">
                  <c:v>24</c:v>
                </c:pt>
                <c:pt idx="1039">
                  <c:v>24</c:v>
                </c:pt>
                <c:pt idx="1040">
                  <c:v>24</c:v>
                </c:pt>
                <c:pt idx="1041">
                  <c:v>28</c:v>
                </c:pt>
                <c:pt idx="1042">
                  <c:v>28</c:v>
                </c:pt>
                <c:pt idx="1043">
                  <c:v>28</c:v>
                </c:pt>
                <c:pt idx="1044">
                  <c:v>28</c:v>
                </c:pt>
                <c:pt idx="1045">
                  <c:v>28</c:v>
                </c:pt>
                <c:pt idx="1046">
                  <c:v>28</c:v>
                </c:pt>
                <c:pt idx="1047">
                  <c:v>28</c:v>
                </c:pt>
                <c:pt idx="1048">
                  <c:v>28</c:v>
                </c:pt>
                <c:pt idx="1049">
                  <c:v>28</c:v>
                </c:pt>
                <c:pt idx="1050">
                  <c:v>28</c:v>
                </c:pt>
                <c:pt idx="1051">
                  <c:v>28</c:v>
                </c:pt>
                <c:pt idx="1052">
                  <c:v>32</c:v>
                </c:pt>
                <c:pt idx="1053">
                  <c:v>34</c:v>
                </c:pt>
                <c:pt idx="1054">
                  <c:v>34</c:v>
                </c:pt>
                <c:pt idx="1055">
                  <c:v>34</c:v>
                </c:pt>
                <c:pt idx="1056">
                  <c:v>34</c:v>
                </c:pt>
                <c:pt idx="1057">
                  <c:v>34</c:v>
                </c:pt>
                <c:pt idx="1058">
                  <c:v>31</c:v>
                </c:pt>
                <c:pt idx="1059">
                  <c:v>31</c:v>
                </c:pt>
                <c:pt idx="1060">
                  <c:v>31</c:v>
                </c:pt>
                <c:pt idx="1061">
                  <c:v>31</c:v>
                </c:pt>
                <c:pt idx="1062">
                  <c:v>31</c:v>
                </c:pt>
                <c:pt idx="1063">
                  <c:v>31</c:v>
                </c:pt>
                <c:pt idx="1064">
                  <c:v>31</c:v>
                </c:pt>
                <c:pt idx="1065">
                  <c:v>31</c:v>
                </c:pt>
                <c:pt idx="1066">
                  <c:v>31</c:v>
                </c:pt>
                <c:pt idx="1067">
                  <c:v>31</c:v>
                </c:pt>
                <c:pt idx="1068">
                  <c:v>31</c:v>
                </c:pt>
                <c:pt idx="1069">
                  <c:v>31</c:v>
                </c:pt>
                <c:pt idx="1070">
                  <c:v>31</c:v>
                </c:pt>
                <c:pt idx="1071">
                  <c:v>31</c:v>
                </c:pt>
                <c:pt idx="1072">
                  <c:v>42</c:v>
                </c:pt>
                <c:pt idx="1073">
                  <c:v>42</c:v>
                </c:pt>
                <c:pt idx="1074">
                  <c:v>42</c:v>
                </c:pt>
                <c:pt idx="1075">
                  <c:v>42</c:v>
                </c:pt>
                <c:pt idx="1076">
                  <c:v>42</c:v>
                </c:pt>
                <c:pt idx="1077">
                  <c:v>42</c:v>
                </c:pt>
                <c:pt idx="1078">
                  <c:v>42</c:v>
                </c:pt>
                <c:pt idx="1079">
                  <c:v>32</c:v>
                </c:pt>
                <c:pt idx="1080">
                  <c:v>32</c:v>
                </c:pt>
                <c:pt idx="1081">
                  <c:v>32</c:v>
                </c:pt>
                <c:pt idx="1082">
                  <c:v>32</c:v>
                </c:pt>
                <c:pt idx="1083">
                  <c:v>32</c:v>
                </c:pt>
                <c:pt idx="1084">
                  <c:v>32</c:v>
                </c:pt>
                <c:pt idx="1085">
                  <c:v>32</c:v>
                </c:pt>
                <c:pt idx="1086">
                  <c:v>32</c:v>
                </c:pt>
                <c:pt idx="1087">
                  <c:v>32</c:v>
                </c:pt>
                <c:pt idx="1088">
                  <c:v>32</c:v>
                </c:pt>
                <c:pt idx="1089">
                  <c:v>32</c:v>
                </c:pt>
                <c:pt idx="1090">
                  <c:v>32</c:v>
                </c:pt>
                <c:pt idx="1091">
                  <c:v>32</c:v>
                </c:pt>
                <c:pt idx="1092">
                  <c:v>32</c:v>
                </c:pt>
                <c:pt idx="1093">
                  <c:v>32</c:v>
                </c:pt>
                <c:pt idx="1094">
                  <c:v>32</c:v>
                </c:pt>
                <c:pt idx="1095">
                  <c:v>32</c:v>
                </c:pt>
                <c:pt idx="1096">
                  <c:v>32</c:v>
                </c:pt>
                <c:pt idx="1097">
                  <c:v>32</c:v>
                </c:pt>
                <c:pt idx="1098">
                  <c:v>32</c:v>
                </c:pt>
                <c:pt idx="1099">
                  <c:v>32</c:v>
                </c:pt>
                <c:pt idx="1100">
                  <c:v>32</c:v>
                </c:pt>
                <c:pt idx="1101">
                  <c:v>32</c:v>
                </c:pt>
                <c:pt idx="1102">
                  <c:v>32</c:v>
                </c:pt>
                <c:pt idx="1103">
                  <c:v>32</c:v>
                </c:pt>
                <c:pt idx="1104">
                  <c:v>32</c:v>
                </c:pt>
                <c:pt idx="1105">
                  <c:v>32</c:v>
                </c:pt>
                <c:pt idx="1106">
                  <c:v>32</c:v>
                </c:pt>
                <c:pt idx="1107">
                  <c:v>32</c:v>
                </c:pt>
                <c:pt idx="1108">
                  <c:v>32</c:v>
                </c:pt>
                <c:pt idx="1109">
                  <c:v>32</c:v>
                </c:pt>
                <c:pt idx="1110">
                  <c:v>32</c:v>
                </c:pt>
                <c:pt idx="1111">
                  <c:v>32</c:v>
                </c:pt>
                <c:pt idx="1112">
                  <c:v>32</c:v>
                </c:pt>
                <c:pt idx="1113">
                  <c:v>32</c:v>
                </c:pt>
                <c:pt idx="1114">
                  <c:v>32</c:v>
                </c:pt>
                <c:pt idx="1115">
                  <c:v>32</c:v>
                </c:pt>
                <c:pt idx="1116">
                  <c:v>32</c:v>
                </c:pt>
                <c:pt idx="1117">
                  <c:v>32</c:v>
                </c:pt>
                <c:pt idx="1118">
                  <c:v>32</c:v>
                </c:pt>
                <c:pt idx="1119">
                  <c:v>32</c:v>
                </c:pt>
                <c:pt idx="1120">
                  <c:v>32</c:v>
                </c:pt>
                <c:pt idx="1121">
                  <c:v>32</c:v>
                </c:pt>
                <c:pt idx="1122">
                  <c:v>32</c:v>
                </c:pt>
                <c:pt idx="1123">
                  <c:v>32</c:v>
                </c:pt>
                <c:pt idx="1124">
                  <c:v>32</c:v>
                </c:pt>
                <c:pt idx="1125">
                  <c:v>32</c:v>
                </c:pt>
                <c:pt idx="1126">
                  <c:v>32</c:v>
                </c:pt>
                <c:pt idx="1127">
                  <c:v>32</c:v>
                </c:pt>
                <c:pt idx="1128">
                  <c:v>32</c:v>
                </c:pt>
                <c:pt idx="1129">
                  <c:v>32</c:v>
                </c:pt>
                <c:pt idx="1130">
                  <c:v>32</c:v>
                </c:pt>
                <c:pt idx="1131">
                  <c:v>32</c:v>
                </c:pt>
                <c:pt idx="1132">
                  <c:v>32</c:v>
                </c:pt>
                <c:pt idx="1133">
                  <c:v>32</c:v>
                </c:pt>
                <c:pt idx="1134">
                  <c:v>32</c:v>
                </c:pt>
                <c:pt idx="1135">
                  <c:v>32</c:v>
                </c:pt>
                <c:pt idx="1136">
                  <c:v>32</c:v>
                </c:pt>
                <c:pt idx="1137">
                  <c:v>32</c:v>
                </c:pt>
                <c:pt idx="1138">
                  <c:v>32</c:v>
                </c:pt>
                <c:pt idx="1139">
                  <c:v>32</c:v>
                </c:pt>
                <c:pt idx="1140">
                  <c:v>32</c:v>
                </c:pt>
                <c:pt idx="1141">
                  <c:v>32</c:v>
                </c:pt>
                <c:pt idx="1142">
                  <c:v>32</c:v>
                </c:pt>
                <c:pt idx="1143">
                  <c:v>32</c:v>
                </c:pt>
                <c:pt idx="1144">
                  <c:v>32</c:v>
                </c:pt>
                <c:pt idx="1145">
                  <c:v>32</c:v>
                </c:pt>
                <c:pt idx="1146">
                  <c:v>32</c:v>
                </c:pt>
                <c:pt idx="1147">
                  <c:v>32</c:v>
                </c:pt>
                <c:pt idx="1148">
                  <c:v>32</c:v>
                </c:pt>
                <c:pt idx="1149">
                  <c:v>32</c:v>
                </c:pt>
                <c:pt idx="1150">
                  <c:v>31</c:v>
                </c:pt>
                <c:pt idx="1151">
                  <c:v>31</c:v>
                </c:pt>
                <c:pt idx="1152">
                  <c:v>31</c:v>
                </c:pt>
                <c:pt idx="1153">
                  <c:v>31</c:v>
                </c:pt>
                <c:pt idx="1154">
                  <c:v>31</c:v>
                </c:pt>
                <c:pt idx="1155">
                  <c:v>31</c:v>
                </c:pt>
                <c:pt idx="1156">
                  <c:v>31</c:v>
                </c:pt>
                <c:pt idx="1157">
                  <c:v>31</c:v>
                </c:pt>
                <c:pt idx="1158">
                  <c:v>31</c:v>
                </c:pt>
                <c:pt idx="1159">
                  <c:v>31</c:v>
                </c:pt>
                <c:pt idx="1160">
                  <c:v>31</c:v>
                </c:pt>
                <c:pt idx="1161">
                  <c:v>31</c:v>
                </c:pt>
                <c:pt idx="1162">
                  <c:v>31</c:v>
                </c:pt>
                <c:pt idx="1163">
                  <c:v>31</c:v>
                </c:pt>
                <c:pt idx="1164">
                  <c:v>31</c:v>
                </c:pt>
                <c:pt idx="1165">
                  <c:v>31</c:v>
                </c:pt>
                <c:pt idx="1166">
                  <c:v>31</c:v>
                </c:pt>
                <c:pt idx="1167">
                  <c:v>31</c:v>
                </c:pt>
                <c:pt idx="1168">
                  <c:v>31</c:v>
                </c:pt>
                <c:pt idx="1169">
                  <c:v>31</c:v>
                </c:pt>
                <c:pt idx="1170">
                  <c:v>31</c:v>
                </c:pt>
                <c:pt idx="1171">
                  <c:v>31</c:v>
                </c:pt>
                <c:pt idx="1172">
                  <c:v>31</c:v>
                </c:pt>
                <c:pt idx="1173">
                  <c:v>31</c:v>
                </c:pt>
                <c:pt idx="1174">
                  <c:v>31</c:v>
                </c:pt>
                <c:pt idx="1175">
                  <c:v>31</c:v>
                </c:pt>
                <c:pt idx="1176">
                  <c:v>31</c:v>
                </c:pt>
                <c:pt idx="1177">
                  <c:v>31</c:v>
                </c:pt>
                <c:pt idx="1178">
                  <c:v>31</c:v>
                </c:pt>
                <c:pt idx="1179">
                  <c:v>31</c:v>
                </c:pt>
                <c:pt idx="1180">
                  <c:v>31</c:v>
                </c:pt>
                <c:pt idx="1181">
                  <c:v>31</c:v>
                </c:pt>
                <c:pt idx="1182">
                  <c:v>31</c:v>
                </c:pt>
                <c:pt idx="1183">
                  <c:v>31</c:v>
                </c:pt>
                <c:pt idx="1184">
                  <c:v>31</c:v>
                </c:pt>
                <c:pt idx="1185">
                  <c:v>31</c:v>
                </c:pt>
                <c:pt idx="1186">
                  <c:v>31</c:v>
                </c:pt>
                <c:pt idx="1187">
                  <c:v>31</c:v>
                </c:pt>
                <c:pt idx="1188">
                  <c:v>31</c:v>
                </c:pt>
                <c:pt idx="1189">
                  <c:v>31</c:v>
                </c:pt>
                <c:pt idx="1190">
                  <c:v>31</c:v>
                </c:pt>
                <c:pt idx="1191">
                  <c:v>31</c:v>
                </c:pt>
                <c:pt idx="1192">
                  <c:v>31</c:v>
                </c:pt>
                <c:pt idx="1193">
                  <c:v>31</c:v>
                </c:pt>
                <c:pt idx="1194">
                  <c:v>31</c:v>
                </c:pt>
                <c:pt idx="1195">
                  <c:v>31</c:v>
                </c:pt>
                <c:pt idx="1196">
                  <c:v>31</c:v>
                </c:pt>
                <c:pt idx="1197">
                  <c:v>31</c:v>
                </c:pt>
                <c:pt idx="1198">
                  <c:v>31</c:v>
                </c:pt>
                <c:pt idx="1199">
                  <c:v>31</c:v>
                </c:pt>
                <c:pt idx="1200">
                  <c:v>31</c:v>
                </c:pt>
                <c:pt idx="1201">
                  <c:v>31</c:v>
                </c:pt>
                <c:pt idx="1202">
                  <c:v>31</c:v>
                </c:pt>
                <c:pt idx="1203">
                  <c:v>35</c:v>
                </c:pt>
                <c:pt idx="1204">
                  <c:v>35</c:v>
                </c:pt>
                <c:pt idx="1205">
                  <c:v>35</c:v>
                </c:pt>
                <c:pt idx="1206">
                  <c:v>35</c:v>
                </c:pt>
                <c:pt idx="1207">
                  <c:v>35</c:v>
                </c:pt>
                <c:pt idx="1208">
                  <c:v>35</c:v>
                </c:pt>
                <c:pt idx="1209">
                  <c:v>35</c:v>
                </c:pt>
                <c:pt idx="1210">
                  <c:v>35</c:v>
                </c:pt>
                <c:pt idx="1211">
                  <c:v>35</c:v>
                </c:pt>
                <c:pt idx="1212">
                  <c:v>35</c:v>
                </c:pt>
                <c:pt idx="1213">
                  <c:v>35</c:v>
                </c:pt>
                <c:pt idx="1214">
                  <c:v>35</c:v>
                </c:pt>
                <c:pt idx="1215">
                  <c:v>35</c:v>
                </c:pt>
                <c:pt idx="1216">
                  <c:v>35</c:v>
                </c:pt>
                <c:pt idx="1217">
                  <c:v>35</c:v>
                </c:pt>
                <c:pt idx="1218">
                  <c:v>35</c:v>
                </c:pt>
                <c:pt idx="1219">
                  <c:v>35</c:v>
                </c:pt>
                <c:pt idx="1220">
                  <c:v>35</c:v>
                </c:pt>
                <c:pt idx="1221">
                  <c:v>32</c:v>
                </c:pt>
                <c:pt idx="1222">
                  <c:v>32</c:v>
                </c:pt>
                <c:pt idx="1223">
                  <c:v>32</c:v>
                </c:pt>
                <c:pt idx="1224">
                  <c:v>32</c:v>
                </c:pt>
                <c:pt idx="1225">
                  <c:v>32</c:v>
                </c:pt>
                <c:pt idx="1226">
                  <c:v>32</c:v>
                </c:pt>
                <c:pt idx="1227">
                  <c:v>32</c:v>
                </c:pt>
                <c:pt idx="1228">
                  <c:v>32</c:v>
                </c:pt>
                <c:pt idx="1229">
                  <c:v>32</c:v>
                </c:pt>
                <c:pt idx="1230">
                  <c:v>32</c:v>
                </c:pt>
                <c:pt idx="1231">
                  <c:v>32</c:v>
                </c:pt>
                <c:pt idx="1232">
                  <c:v>32</c:v>
                </c:pt>
                <c:pt idx="1233">
                  <c:v>32</c:v>
                </c:pt>
                <c:pt idx="1234">
                  <c:v>32</c:v>
                </c:pt>
                <c:pt idx="1235">
                  <c:v>32</c:v>
                </c:pt>
                <c:pt idx="1236">
                  <c:v>32</c:v>
                </c:pt>
                <c:pt idx="1237">
                  <c:v>32</c:v>
                </c:pt>
                <c:pt idx="1238">
                  <c:v>32</c:v>
                </c:pt>
                <c:pt idx="1239">
                  <c:v>32</c:v>
                </c:pt>
                <c:pt idx="1240">
                  <c:v>32</c:v>
                </c:pt>
                <c:pt idx="1241">
                  <c:v>32</c:v>
                </c:pt>
                <c:pt idx="1242">
                  <c:v>32</c:v>
                </c:pt>
                <c:pt idx="1243">
                  <c:v>32</c:v>
                </c:pt>
                <c:pt idx="1244">
                  <c:v>32</c:v>
                </c:pt>
                <c:pt idx="1245">
                  <c:v>32</c:v>
                </c:pt>
                <c:pt idx="1246">
                  <c:v>32</c:v>
                </c:pt>
                <c:pt idx="1247">
                  <c:v>32</c:v>
                </c:pt>
                <c:pt idx="1248">
                  <c:v>32</c:v>
                </c:pt>
                <c:pt idx="1249">
                  <c:v>32</c:v>
                </c:pt>
                <c:pt idx="1250">
                  <c:v>32</c:v>
                </c:pt>
                <c:pt idx="1251">
                  <c:v>32</c:v>
                </c:pt>
                <c:pt idx="1252">
                  <c:v>32</c:v>
                </c:pt>
                <c:pt idx="1253">
                  <c:v>32</c:v>
                </c:pt>
                <c:pt idx="1254">
                  <c:v>32</c:v>
                </c:pt>
                <c:pt idx="1255">
                  <c:v>32</c:v>
                </c:pt>
                <c:pt idx="1256">
                  <c:v>32</c:v>
                </c:pt>
                <c:pt idx="1257">
                  <c:v>32</c:v>
                </c:pt>
                <c:pt idx="1258">
                  <c:v>32</c:v>
                </c:pt>
                <c:pt idx="1259">
                  <c:v>32</c:v>
                </c:pt>
                <c:pt idx="1260">
                  <c:v>32</c:v>
                </c:pt>
                <c:pt idx="1261">
                  <c:v>32</c:v>
                </c:pt>
                <c:pt idx="1262">
                  <c:v>32</c:v>
                </c:pt>
                <c:pt idx="1263">
                  <c:v>32</c:v>
                </c:pt>
                <c:pt idx="1264">
                  <c:v>32</c:v>
                </c:pt>
                <c:pt idx="1265">
                  <c:v>32</c:v>
                </c:pt>
                <c:pt idx="1266">
                  <c:v>32</c:v>
                </c:pt>
                <c:pt idx="1267">
                  <c:v>32</c:v>
                </c:pt>
                <c:pt idx="1268">
                  <c:v>32</c:v>
                </c:pt>
                <c:pt idx="1269">
                  <c:v>32</c:v>
                </c:pt>
                <c:pt idx="1270">
                  <c:v>32</c:v>
                </c:pt>
                <c:pt idx="1271">
                  <c:v>32</c:v>
                </c:pt>
                <c:pt idx="1272">
                  <c:v>32</c:v>
                </c:pt>
                <c:pt idx="1273">
                  <c:v>32</c:v>
                </c:pt>
                <c:pt idx="1274">
                  <c:v>32</c:v>
                </c:pt>
                <c:pt idx="1275">
                  <c:v>32</c:v>
                </c:pt>
                <c:pt idx="1276">
                  <c:v>32</c:v>
                </c:pt>
                <c:pt idx="1277">
                  <c:v>32</c:v>
                </c:pt>
                <c:pt idx="1278">
                  <c:v>32</c:v>
                </c:pt>
                <c:pt idx="1279">
                  <c:v>32</c:v>
                </c:pt>
                <c:pt idx="1280">
                  <c:v>32</c:v>
                </c:pt>
                <c:pt idx="1281">
                  <c:v>32</c:v>
                </c:pt>
                <c:pt idx="1282">
                  <c:v>32</c:v>
                </c:pt>
                <c:pt idx="1283">
                  <c:v>32</c:v>
                </c:pt>
                <c:pt idx="1284">
                  <c:v>32</c:v>
                </c:pt>
                <c:pt idx="1285">
                  <c:v>32</c:v>
                </c:pt>
                <c:pt idx="1286">
                  <c:v>32</c:v>
                </c:pt>
                <c:pt idx="1287">
                  <c:v>32</c:v>
                </c:pt>
                <c:pt idx="1288">
                  <c:v>32</c:v>
                </c:pt>
                <c:pt idx="1289">
                  <c:v>32</c:v>
                </c:pt>
                <c:pt idx="1290">
                  <c:v>32</c:v>
                </c:pt>
                <c:pt idx="1291">
                  <c:v>32</c:v>
                </c:pt>
                <c:pt idx="1292">
                  <c:v>32</c:v>
                </c:pt>
                <c:pt idx="1293">
                  <c:v>32</c:v>
                </c:pt>
                <c:pt idx="1294">
                  <c:v>32</c:v>
                </c:pt>
                <c:pt idx="1295">
                  <c:v>32</c:v>
                </c:pt>
                <c:pt idx="1296">
                  <c:v>38</c:v>
                </c:pt>
                <c:pt idx="1297">
                  <c:v>38</c:v>
                </c:pt>
                <c:pt idx="1298">
                  <c:v>41</c:v>
                </c:pt>
                <c:pt idx="1299">
                  <c:v>41</c:v>
                </c:pt>
                <c:pt idx="1300">
                  <c:v>41</c:v>
                </c:pt>
                <c:pt idx="1301">
                  <c:v>41</c:v>
                </c:pt>
                <c:pt idx="1302">
                  <c:v>41</c:v>
                </c:pt>
                <c:pt idx="1303">
                  <c:v>41</c:v>
                </c:pt>
                <c:pt idx="1304">
                  <c:v>41</c:v>
                </c:pt>
                <c:pt idx="1305">
                  <c:v>41</c:v>
                </c:pt>
                <c:pt idx="1306">
                  <c:v>41</c:v>
                </c:pt>
                <c:pt idx="1307">
                  <c:v>28</c:v>
                </c:pt>
                <c:pt idx="1308">
                  <c:v>28</c:v>
                </c:pt>
                <c:pt idx="1309">
                  <c:v>28</c:v>
                </c:pt>
                <c:pt idx="1310">
                  <c:v>28</c:v>
                </c:pt>
                <c:pt idx="1311">
                  <c:v>28</c:v>
                </c:pt>
                <c:pt idx="1312">
                  <c:v>28</c:v>
                </c:pt>
                <c:pt idx="1313">
                  <c:v>28</c:v>
                </c:pt>
                <c:pt idx="1314">
                  <c:v>28</c:v>
                </c:pt>
                <c:pt idx="1315">
                  <c:v>28</c:v>
                </c:pt>
                <c:pt idx="1316">
                  <c:v>28</c:v>
                </c:pt>
                <c:pt idx="1317">
                  <c:v>28</c:v>
                </c:pt>
                <c:pt idx="1318">
                  <c:v>28</c:v>
                </c:pt>
                <c:pt idx="1319">
                  <c:v>28</c:v>
                </c:pt>
                <c:pt idx="1320">
                  <c:v>28</c:v>
                </c:pt>
                <c:pt idx="1321">
                  <c:v>28</c:v>
                </c:pt>
                <c:pt idx="1322">
                  <c:v>28</c:v>
                </c:pt>
                <c:pt idx="1323">
                  <c:v>28</c:v>
                </c:pt>
                <c:pt idx="1324">
                  <c:v>28</c:v>
                </c:pt>
                <c:pt idx="1325">
                  <c:v>28</c:v>
                </c:pt>
                <c:pt idx="1326">
                  <c:v>28</c:v>
                </c:pt>
                <c:pt idx="1327">
                  <c:v>28</c:v>
                </c:pt>
                <c:pt idx="1328">
                  <c:v>28</c:v>
                </c:pt>
                <c:pt idx="1329">
                  <c:v>28</c:v>
                </c:pt>
                <c:pt idx="1330">
                  <c:v>28</c:v>
                </c:pt>
                <c:pt idx="1331">
                  <c:v>28</c:v>
                </c:pt>
                <c:pt idx="1332">
                  <c:v>28</c:v>
                </c:pt>
                <c:pt idx="1333">
                  <c:v>28</c:v>
                </c:pt>
                <c:pt idx="1334">
                  <c:v>28</c:v>
                </c:pt>
                <c:pt idx="1335">
                  <c:v>28</c:v>
                </c:pt>
                <c:pt idx="1336">
                  <c:v>28</c:v>
                </c:pt>
                <c:pt idx="1337">
                  <c:v>28</c:v>
                </c:pt>
                <c:pt idx="1338">
                  <c:v>28</c:v>
                </c:pt>
                <c:pt idx="1339">
                  <c:v>28</c:v>
                </c:pt>
                <c:pt idx="1340">
                  <c:v>28</c:v>
                </c:pt>
                <c:pt idx="1341">
                  <c:v>28</c:v>
                </c:pt>
                <c:pt idx="1342">
                  <c:v>28</c:v>
                </c:pt>
                <c:pt idx="1343">
                  <c:v>28</c:v>
                </c:pt>
                <c:pt idx="1344">
                  <c:v>28</c:v>
                </c:pt>
                <c:pt idx="1345">
                  <c:v>28</c:v>
                </c:pt>
                <c:pt idx="1346">
                  <c:v>28</c:v>
                </c:pt>
                <c:pt idx="1347">
                  <c:v>28</c:v>
                </c:pt>
                <c:pt idx="1348">
                  <c:v>28</c:v>
                </c:pt>
                <c:pt idx="1349">
                  <c:v>28</c:v>
                </c:pt>
                <c:pt idx="1350">
                  <c:v>28</c:v>
                </c:pt>
                <c:pt idx="1351">
                  <c:v>28</c:v>
                </c:pt>
                <c:pt idx="1352">
                  <c:v>28</c:v>
                </c:pt>
                <c:pt idx="1353">
                  <c:v>28</c:v>
                </c:pt>
                <c:pt idx="1354">
                  <c:v>28</c:v>
                </c:pt>
                <c:pt idx="1355">
                  <c:v>28</c:v>
                </c:pt>
                <c:pt idx="1356">
                  <c:v>28</c:v>
                </c:pt>
                <c:pt idx="1357">
                  <c:v>28</c:v>
                </c:pt>
                <c:pt idx="1358">
                  <c:v>28</c:v>
                </c:pt>
                <c:pt idx="1359">
                  <c:v>28</c:v>
                </c:pt>
                <c:pt idx="1360">
                  <c:v>28</c:v>
                </c:pt>
                <c:pt idx="1361">
                  <c:v>28</c:v>
                </c:pt>
                <c:pt idx="1362">
                  <c:v>28</c:v>
                </c:pt>
                <c:pt idx="1363">
                  <c:v>28</c:v>
                </c:pt>
                <c:pt idx="1364">
                  <c:v>28</c:v>
                </c:pt>
                <c:pt idx="1365">
                  <c:v>28</c:v>
                </c:pt>
                <c:pt idx="1366">
                  <c:v>28</c:v>
                </c:pt>
                <c:pt idx="1367">
                  <c:v>28</c:v>
                </c:pt>
                <c:pt idx="1368">
                  <c:v>28</c:v>
                </c:pt>
                <c:pt idx="1369">
                  <c:v>28</c:v>
                </c:pt>
                <c:pt idx="1370">
                  <c:v>28</c:v>
                </c:pt>
                <c:pt idx="1371">
                  <c:v>28</c:v>
                </c:pt>
                <c:pt idx="1372">
                  <c:v>28</c:v>
                </c:pt>
                <c:pt idx="1373">
                  <c:v>28</c:v>
                </c:pt>
                <c:pt idx="1374">
                  <c:v>28</c:v>
                </c:pt>
                <c:pt idx="1375">
                  <c:v>28</c:v>
                </c:pt>
                <c:pt idx="1376">
                  <c:v>28</c:v>
                </c:pt>
                <c:pt idx="1377">
                  <c:v>28</c:v>
                </c:pt>
                <c:pt idx="1378">
                  <c:v>28</c:v>
                </c:pt>
                <c:pt idx="1379">
                  <c:v>28</c:v>
                </c:pt>
                <c:pt idx="1380">
                  <c:v>28</c:v>
                </c:pt>
                <c:pt idx="1381">
                  <c:v>28</c:v>
                </c:pt>
                <c:pt idx="1382">
                  <c:v>28</c:v>
                </c:pt>
                <c:pt idx="1383">
                  <c:v>28</c:v>
                </c:pt>
                <c:pt idx="1384">
                  <c:v>28</c:v>
                </c:pt>
                <c:pt idx="1385">
                  <c:v>28</c:v>
                </c:pt>
                <c:pt idx="1386">
                  <c:v>28</c:v>
                </c:pt>
                <c:pt idx="1387">
                  <c:v>28</c:v>
                </c:pt>
                <c:pt idx="1388">
                  <c:v>28</c:v>
                </c:pt>
                <c:pt idx="1389">
                  <c:v>28</c:v>
                </c:pt>
                <c:pt idx="1390">
                  <c:v>28</c:v>
                </c:pt>
                <c:pt idx="1391">
                  <c:v>28</c:v>
                </c:pt>
                <c:pt idx="1392">
                  <c:v>28</c:v>
                </c:pt>
                <c:pt idx="1393">
                  <c:v>28</c:v>
                </c:pt>
                <c:pt idx="1394">
                  <c:v>28</c:v>
                </c:pt>
                <c:pt idx="1395">
                  <c:v>28</c:v>
                </c:pt>
                <c:pt idx="1396">
                  <c:v>28</c:v>
                </c:pt>
                <c:pt idx="1397">
                  <c:v>28</c:v>
                </c:pt>
                <c:pt idx="1398">
                  <c:v>28</c:v>
                </c:pt>
                <c:pt idx="1399">
                  <c:v>28</c:v>
                </c:pt>
                <c:pt idx="1400">
                  <c:v>28</c:v>
                </c:pt>
                <c:pt idx="1401">
                  <c:v>28</c:v>
                </c:pt>
                <c:pt idx="1402">
                  <c:v>28</c:v>
                </c:pt>
                <c:pt idx="1403">
                  <c:v>28</c:v>
                </c:pt>
                <c:pt idx="1404">
                  <c:v>28</c:v>
                </c:pt>
                <c:pt idx="1405">
                  <c:v>28</c:v>
                </c:pt>
                <c:pt idx="1406">
                  <c:v>28</c:v>
                </c:pt>
                <c:pt idx="1407">
                  <c:v>28</c:v>
                </c:pt>
                <c:pt idx="1408">
                  <c:v>28</c:v>
                </c:pt>
                <c:pt idx="1409">
                  <c:v>28</c:v>
                </c:pt>
                <c:pt idx="1410">
                  <c:v>28</c:v>
                </c:pt>
                <c:pt idx="1411">
                  <c:v>28</c:v>
                </c:pt>
                <c:pt idx="1412">
                  <c:v>28</c:v>
                </c:pt>
                <c:pt idx="1413">
                  <c:v>28</c:v>
                </c:pt>
                <c:pt idx="1414">
                  <c:v>28</c:v>
                </c:pt>
                <c:pt idx="1415">
                  <c:v>28</c:v>
                </c:pt>
                <c:pt idx="1416">
                  <c:v>18</c:v>
                </c:pt>
                <c:pt idx="1417">
                  <c:v>18</c:v>
                </c:pt>
                <c:pt idx="1418">
                  <c:v>18</c:v>
                </c:pt>
                <c:pt idx="1419">
                  <c:v>18</c:v>
                </c:pt>
                <c:pt idx="1420">
                  <c:v>18</c:v>
                </c:pt>
                <c:pt idx="1421">
                  <c:v>18</c:v>
                </c:pt>
                <c:pt idx="1422">
                  <c:v>18</c:v>
                </c:pt>
                <c:pt idx="1423">
                  <c:v>18</c:v>
                </c:pt>
                <c:pt idx="1424">
                  <c:v>18</c:v>
                </c:pt>
                <c:pt idx="1425">
                  <c:v>18</c:v>
                </c:pt>
                <c:pt idx="1426">
                  <c:v>18</c:v>
                </c:pt>
                <c:pt idx="1427">
                  <c:v>18</c:v>
                </c:pt>
                <c:pt idx="1428">
                  <c:v>18</c:v>
                </c:pt>
                <c:pt idx="1429">
                  <c:v>18</c:v>
                </c:pt>
                <c:pt idx="1430">
                  <c:v>18</c:v>
                </c:pt>
                <c:pt idx="1431">
                  <c:v>18</c:v>
                </c:pt>
                <c:pt idx="1432">
                  <c:v>18</c:v>
                </c:pt>
                <c:pt idx="1433">
                  <c:v>18</c:v>
                </c:pt>
                <c:pt idx="1434">
                  <c:v>18</c:v>
                </c:pt>
                <c:pt idx="1435">
                  <c:v>18</c:v>
                </c:pt>
                <c:pt idx="1436">
                  <c:v>18</c:v>
                </c:pt>
                <c:pt idx="1437">
                  <c:v>22</c:v>
                </c:pt>
                <c:pt idx="1438">
                  <c:v>22</c:v>
                </c:pt>
                <c:pt idx="1439">
                  <c:v>22</c:v>
                </c:pt>
                <c:pt idx="1440">
                  <c:v>22</c:v>
                </c:pt>
                <c:pt idx="1441">
                  <c:v>22</c:v>
                </c:pt>
                <c:pt idx="1442">
                  <c:v>22</c:v>
                </c:pt>
                <c:pt idx="1443">
                  <c:v>22</c:v>
                </c:pt>
                <c:pt idx="1444">
                  <c:v>22</c:v>
                </c:pt>
                <c:pt idx="1445">
                  <c:v>23</c:v>
                </c:pt>
                <c:pt idx="1446">
                  <c:v>23</c:v>
                </c:pt>
                <c:pt idx="1447">
                  <c:v>23</c:v>
                </c:pt>
                <c:pt idx="1448">
                  <c:v>23</c:v>
                </c:pt>
                <c:pt idx="1449">
                  <c:v>23</c:v>
                </c:pt>
                <c:pt idx="1450">
                  <c:v>23</c:v>
                </c:pt>
                <c:pt idx="1451">
                  <c:v>23</c:v>
                </c:pt>
                <c:pt idx="1452">
                  <c:v>23</c:v>
                </c:pt>
                <c:pt idx="1453">
                  <c:v>23</c:v>
                </c:pt>
                <c:pt idx="1454">
                  <c:v>23</c:v>
                </c:pt>
                <c:pt idx="1455">
                  <c:v>23</c:v>
                </c:pt>
                <c:pt idx="1456">
                  <c:v>23</c:v>
                </c:pt>
                <c:pt idx="1457">
                  <c:v>23</c:v>
                </c:pt>
                <c:pt idx="1458">
                  <c:v>23</c:v>
                </c:pt>
                <c:pt idx="1459">
                  <c:v>23</c:v>
                </c:pt>
                <c:pt idx="1460">
                  <c:v>23</c:v>
                </c:pt>
                <c:pt idx="1461">
                  <c:v>23</c:v>
                </c:pt>
                <c:pt idx="1462">
                  <c:v>23</c:v>
                </c:pt>
                <c:pt idx="1463">
                  <c:v>23</c:v>
                </c:pt>
                <c:pt idx="1464">
                  <c:v>23</c:v>
                </c:pt>
                <c:pt idx="1465">
                  <c:v>23</c:v>
                </c:pt>
                <c:pt idx="1466">
                  <c:v>23</c:v>
                </c:pt>
                <c:pt idx="1467">
                  <c:v>23</c:v>
                </c:pt>
                <c:pt idx="1468">
                  <c:v>23</c:v>
                </c:pt>
                <c:pt idx="1469">
                  <c:v>23</c:v>
                </c:pt>
                <c:pt idx="1470">
                  <c:v>23</c:v>
                </c:pt>
                <c:pt idx="1471">
                  <c:v>23</c:v>
                </c:pt>
                <c:pt idx="1472">
                  <c:v>19</c:v>
                </c:pt>
                <c:pt idx="1473">
                  <c:v>19</c:v>
                </c:pt>
                <c:pt idx="1474">
                  <c:v>19</c:v>
                </c:pt>
                <c:pt idx="1475">
                  <c:v>19</c:v>
                </c:pt>
                <c:pt idx="1476">
                  <c:v>19</c:v>
                </c:pt>
                <c:pt idx="1477">
                  <c:v>19</c:v>
                </c:pt>
                <c:pt idx="1478">
                  <c:v>19</c:v>
                </c:pt>
                <c:pt idx="1479">
                  <c:v>19</c:v>
                </c:pt>
                <c:pt idx="1480">
                  <c:v>19</c:v>
                </c:pt>
                <c:pt idx="1481">
                  <c:v>19</c:v>
                </c:pt>
                <c:pt idx="1482">
                  <c:v>19</c:v>
                </c:pt>
                <c:pt idx="1483">
                  <c:v>19</c:v>
                </c:pt>
                <c:pt idx="1484">
                  <c:v>19</c:v>
                </c:pt>
                <c:pt idx="1485">
                  <c:v>19</c:v>
                </c:pt>
                <c:pt idx="1486">
                  <c:v>19</c:v>
                </c:pt>
                <c:pt idx="1487">
                  <c:v>19</c:v>
                </c:pt>
                <c:pt idx="1488">
                  <c:v>19</c:v>
                </c:pt>
                <c:pt idx="1489">
                  <c:v>19</c:v>
                </c:pt>
                <c:pt idx="1490">
                  <c:v>19</c:v>
                </c:pt>
                <c:pt idx="1491">
                  <c:v>19</c:v>
                </c:pt>
                <c:pt idx="1492">
                  <c:v>19</c:v>
                </c:pt>
                <c:pt idx="1493">
                  <c:v>19</c:v>
                </c:pt>
                <c:pt idx="1494">
                  <c:v>19</c:v>
                </c:pt>
                <c:pt idx="1495">
                  <c:v>19</c:v>
                </c:pt>
                <c:pt idx="1496">
                  <c:v>19</c:v>
                </c:pt>
                <c:pt idx="1497">
                  <c:v>19</c:v>
                </c:pt>
                <c:pt idx="1498">
                  <c:v>19</c:v>
                </c:pt>
                <c:pt idx="1499">
                  <c:v>19</c:v>
                </c:pt>
                <c:pt idx="1500">
                  <c:v>19</c:v>
                </c:pt>
                <c:pt idx="1501">
                  <c:v>19</c:v>
                </c:pt>
                <c:pt idx="1502">
                  <c:v>19</c:v>
                </c:pt>
                <c:pt idx="1503">
                  <c:v>19</c:v>
                </c:pt>
                <c:pt idx="1504">
                  <c:v>19</c:v>
                </c:pt>
                <c:pt idx="1505">
                  <c:v>19</c:v>
                </c:pt>
                <c:pt idx="1506">
                  <c:v>19</c:v>
                </c:pt>
                <c:pt idx="1507">
                  <c:v>19</c:v>
                </c:pt>
                <c:pt idx="1508">
                  <c:v>19</c:v>
                </c:pt>
                <c:pt idx="1509">
                  <c:v>19</c:v>
                </c:pt>
                <c:pt idx="1510">
                  <c:v>19</c:v>
                </c:pt>
                <c:pt idx="1511">
                  <c:v>19</c:v>
                </c:pt>
                <c:pt idx="1512">
                  <c:v>19</c:v>
                </c:pt>
                <c:pt idx="1513">
                  <c:v>19</c:v>
                </c:pt>
                <c:pt idx="1514">
                  <c:v>19</c:v>
                </c:pt>
                <c:pt idx="1515">
                  <c:v>19</c:v>
                </c:pt>
                <c:pt idx="1516">
                  <c:v>19</c:v>
                </c:pt>
                <c:pt idx="1517">
                  <c:v>19</c:v>
                </c:pt>
                <c:pt idx="1518">
                  <c:v>19</c:v>
                </c:pt>
                <c:pt idx="1519">
                  <c:v>19</c:v>
                </c:pt>
                <c:pt idx="1520">
                  <c:v>19</c:v>
                </c:pt>
                <c:pt idx="1521">
                  <c:v>19</c:v>
                </c:pt>
                <c:pt idx="1522">
                  <c:v>19</c:v>
                </c:pt>
                <c:pt idx="1523">
                  <c:v>19</c:v>
                </c:pt>
                <c:pt idx="1524">
                  <c:v>19</c:v>
                </c:pt>
                <c:pt idx="1525">
                  <c:v>19</c:v>
                </c:pt>
                <c:pt idx="1526">
                  <c:v>19</c:v>
                </c:pt>
                <c:pt idx="1527">
                  <c:v>19</c:v>
                </c:pt>
                <c:pt idx="1528">
                  <c:v>19</c:v>
                </c:pt>
                <c:pt idx="1529">
                  <c:v>19</c:v>
                </c:pt>
                <c:pt idx="1530">
                  <c:v>19</c:v>
                </c:pt>
                <c:pt idx="1531">
                  <c:v>19</c:v>
                </c:pt>
                <c:pt idx="1532">
                  <c:v>19</c:v>
                </c:pt>
                <c:pt idx="1533">
                  <c:v>19</c:v>
                </c:pt>
                <c:pt idx="1534">
                  <c:v>19</c:v>
                </c:pt>
                <c:pt idx="1535">
                  <c:v>19</c:v>
                </c:pt>
                <c:pt idx="1536">
                  <c:v>19</c:v>
                </c:pt>
                <c:pt idx="1537">
                  <c:v>19</c:v>
                </c:pt>
                <c:pt idx="1538">
                  <c:v>19</c:v>
                </c:pt>
                <c:pt idx="1539">
                  <c:v>19</c:v>
                </c:pt>
                <c:pt idx="1540">
                  <c:v>19</c:v>
                </c:pt>
                <c:pt idx="1541">
                  <c:v>19</c:v>
                </c:pt>
                <c:pt idx="1542">
                  <c:v>19</c:v>
                </c:pt>
                <c:pt idx="1543">
                  <c:v>19</c:v>
                </c:pt>
                <c:pt idx="1544">
                  <c:v>19</c:v>
                </c:pt>
                <c:pt idx="1545">
                  <c:v>19</c:v>
                </c:pt>
                <c:pt idx="1546">
                  <c:v>19</c:v>
                </c:pt>
                <c:pt idx="1547">
                  <c:v>19</c:v>
                </c:pt>
                <c:pt idx="1548">
                  <c:v>19</c:v>
                </c:pt>
                <c:pt idx="1549">
                  <c:v>19</c:v>
                </c:pt>
                <c:pt idx="1550">
                  <c:v>19</c:v>
                </c:pt>
                <c:pt idx="1551">
                  <c:v>19</c:v>
                </c:pt>
                <c:pt idx="1552">
                  <c:v>19</c:v>
                </c:pt>
                <c:pt idx="1553">
                  <c:v>19</c:v>
                </c:pt>
                <c:pt idx="1554">
                  <c:v>16</c:v>
                </c:pt>
                <c:pt idx="1555">
                  <c:v>16</c:v>
                </c:pt>
                <c:pt idx="1556">
                  <c:v>16</c:v>
                </c:pt>
                <c:pt idx="1557">
                  <c:v>16</c:v>
                </c:pt>
                <c:pt idx="1558">
                  <c:v>16</c:v>
                </c:pt>
                <c:pt idx="1559">
                  <c:v>16</c:v>
                </c:pt>
                <c:pt idx="1560">
                  <c:v>16</c:v>
                </c:pt>
                <c:pt idx="1561">
                  <c:v>16</c:v>
                </c:pt>
                <c:pt idx="1562">
                  <c:v>16</c:v>
                </c:pt>
                <c:pt idx="1563">
                  <c:v>16</c:v>
                </c:pt>
                <c:pt idx="1564">
                  <c:v>16</c:v>
                </c:pt>
                <c:pt idx="1565">
                  <c:v>16</c:v>
                </c:pt>
                <c:pt idx="1566">
                  <c:v>16</c:v>
                </c:pt>
                <c:pt idx="1567">
                  <c:v>16</c:v>
                </c:pt>
                <c:pt idx="1568">
                  <c:v>16</c:v>
                </c:pt>
                <c:pt idx="1569">
                  <c:v>16</c:v>
                </c:pt>
                <c:pt idx="1570">
                  <c:v>16</c:v>
                </c:pt>
                <c:pt idx="1571">
                  <c:v>16</c:v>
                </c:pt>
                <c:pt idx="1572">
                  <c:v>16</c:v>
                </c:pt>
                <c:pt idx="1573">
                  <c:v>16</c:v>
                </c:pt>
                <c:pt idx="1574">
                  <c:v>16</c:v>
                </c:pt>
                <c:pt idx="1575">
                  <c:v>16</c:v>
                </c:pt>
                <c:pt idx="1576">
                  <c:v>16</c:v>
                </c:pt>
                <c:pt idx="1577">
                  <c:v>16</c:v>
                </c:pt>
                <c:pt idx="1578">
                  <c:v>16</c:v>
                </c:pt>
                <c:pt idx="1579">
                  <c:v>16</c:v>
                </c:pt>
                <c:pt idx="1580">
                  <c:v>16</c:v>
                </c:pt>
                <c:pt idx="1581">
                  <c:v>16</c:v>
                </c:pt>
                <c:pt idx="1582">
                  <c:v>16</c:v>
                </c:pt>
                <c:pt idx="1583">
                  <c:v>16</c:v>
                </c:pt>
                <c:pt idx="1584">
                  <c:v>16</c:v>
                </c:pt>
                <c:pt idx="1585">
                  <c:v>16</c:v>
                </c:pt>
                <c:pt idx="1586">
                  <c:v>16</c:v>
                </c:pt>
                <c:pt idx="1587">
                  <c:v>16</c:v>
                </c:pt>
                <c:pt idx="1588">
                  <c:v>16</c:v>
                </c:pt>
                <c:pt idx="1589">
                  <c:v>16</c:v>
                </c:pt>
                <c:pt idx="1590">
                  <c:v>16</c:v>
                </c:pt>
                <c:pt idx="1591">
                  <c:v>16</c:v>
                </c:pt>
                <c:pt idx="1592">
                  <c:v>16</c:v>
                </c:pt>
                <c:pt idx="1593">
                  <c:v>16</c:v>
                </c:pt>
                <c:pt idx="1594">
                  <c:v>20</c:v>
                </c:pt>
                <c:pt idx="1595">
                  <c:v>20</c:v>
                </c:pt>
                <c:pt idx="1596">
                  <c:v>20</c:v>
                </c:pt>
                <c:pt idx="1597">
                  <c:v>20</c:v>
                </c:pt>
                <c:pt idx="1598">
                  <c:v>20</c:v>
                </c:pt>
                <c:pt idx="1599">
                  <c:v>20</c:v>
                </c:pt>
                <c:pt idx="1600">
                  <c:v>20</c:v>
                </c:pt>
                <c:pt idx="1601">
                  <c:v>20</c:v>
                </c:pt>
                <c:pt idx="1602">
                  <c:v>20</c:v>
                </c:pt>
                <c:pt idx="1603">
                  <c:v>20</c:v>
                </c:pt>
                <c:pt idx="1604">
                  <c:v>20</c:v>
                </c:pt>
                <c:pt idx="1605">
                  <c:v>20</c:v>
                </c:pt>
                <c:pt idx="1606">
                  <c:v>20</c:v>
                </c:pt>
                <c:pt idx="1607">
                  <c:v>20</c:v>
                </c:pt>
                <c:pt idx="1608">
                  <c:v>20</c:v>
                </c:pt>
                <c:pt idx="1609">
                  <c:v>20</c:v>
                </c:pt>
                <c:pt idx="1610">
                  <c:v>20</c:v>
                </c:pt>
                <c:pt idx="1611">
                  <c:v>20</c:v>
                </c:pt>
                <c:pt idx="1612">
                  <c:v>20</c:v>
                </c:pt>
                <c:pt idx="1613">
                  <c:v>20</c:v>
                </c:pt>
                <c:pt idx="1614">
                  <c:v>20</c:v>
                </c:pt>
                <c:pt idx="1615">
                  <c:v>20</c:v>
                </c:pt>
                <c:pt idx="1616">
                  <c:v>20</c:v>
                </c:pt>
                <c:pt idx="1617">
                  <c:v>20</c:v>
                </c:pt>
                <c:pt idx="1618">
                  <c:v>20</c:v>
                </c:pt>
                <c:pt idx="1619">
                  <c:v>20</c:v>
                </c:pt>
                <c:pt idx="1620">
                  <c:v>20</c:v>
                </c:pt>
                <c:pt idx="1621">
                  <c:v>20</c:v>
                </c:pt>
                <c:pt idx="1622">
                  <c:v>20</c:v>
                </c:pt>
                <c:pt idx="1623">
                  <c:v>20</c:v>
                </c:pt>
                <c:pt idx="1624">
                  <c:v>20</c:v>
                </c:pt>
                <c:pt idx="1625">
                  <c:v>20</c:v>
                </c:pt>
                <c:pt idx="1626">
                  <c:v>20</c:v>
                </c:pt>
                <c:pt idx="1627">
                  <c:v>20</c:v>
                </c:pt>
                <c:pt idx="1628">
                  <c:v>20</c:v>
                </c:pt>
                <c:pt idx="1629">
                  <c:v>20</c:v>
                </c:pt>
                <c:pt idx="1630">
                  <c:v>20</c:v>
                </c:pt>
                <c:pt idx="1631">
                  <c:v>20</c:v>
                </c:pt>
                <c:pt idx="1632">
                  <c:v>20</c:v>
                </c:pt>
                <c:pt idx="1633">
                  <c:v>20</c:v>
                </c:pt>
                <c:pt idx="1634">
                  <c:v>20</c:v>
                </c:pt>
                <c:pt idx="1635">
                  <c:v>20</c:v>
                </c:pt>
                <c:pt idx="1636">
                  <c:v>20</c:v>
                </c:pt>
                <c:pt idx="1637">
                  <c:v>20</c:v>
                </c:pt>
                <c:pt idx="1638">
                  <c:v>20</c:v>
                </c:pt>
                <c:pt idx="1639">
                  <c:v>20</c:v>
                </c:pt>
                <c:pt idx="1640">
                  <c:v>20</c:v>
                </c:pt>
                <c:pt idx="1641">
                  <c:v>19</c:v>
                </c:pt>
                <c:pt idx="1642">
                  <c:v>19</c:v>
                </c:pt>
                <c:pt idx="1643">
                  <c:v>19</c:v>
                </c:pt>
                <c:pt idx="1644">
                  <c:v>19</c:v>
                </c:pt>
                <c:pt idx="1645">
                  <c:v>19</c:v>
                </c:pt>
                <c:pt idx="1646">
                  <c:v>19</c:v>
                </c:pt>
                <c:pt idx="1647">
                  <c:v>19</c:v>
                </c:pt>
                <c:pt idx="1648">
                  <c:v>19</c:v>
                </c:pt>
                <c:pt idx="1649">
                  <c:v>19</c:v>
                </c:pt>
                <c:pt idx="1650">
                  <c:v>19</c:v>
                </c:pt>
                <c:pt idx="1651">
                  <c:v>19</c:v>
                </c:pt>
                <c:pt idx="1652">
                  <c:v>19</c:v>
                </c:pt>
                <c:pt idx="1653">
                  <c:v>19</c:v>
                </c:pt>
                <c:pt idx="1654">
                  <c:v>19</c:v>
                </c:pt>
                <c:pt idx="1655">
                  <c:v>19</c:v>
                </c:pt>
                <c:pt idx="1656">
                  <c:v>19</c:v>
                </c:pt>
                <c:pt idx="1657">
                  <c:v>19</c:v>
                </c:pt>
                <c:pt idx="1658">
                  <c:v>19</c:v>
                </c:pt>
                <c:pt idx="1659">
                  <c:v>19</c:v>
                </c:pt>
                <c:pt idx="1660">
                  <c:v>19</c:v>
                </c:pt>
                <c:pt idx="1661">
                  <c:v>19</c:v>
                </c:pt>
                <c:pt idx="1662">
                  <c:v>19</c:v>
                </c:pt>
                <c:pt idx="1663">
                  <c:v>19</c:v>
                </c:pt>
                <c:pt idx="1664">
                  <c:v>19</c:v>
                </c:pt>
                <c:pt idx="1665">
                  <c:v>19</c:v>
                </c:pt>
                <c:pt idx="1666">
                  <c:v>19</c:v>
                </c:pt>
                <c:pt idx="1667">
                  <c:v>19</c:v>
                </c:pt>
                <c:pt idx="1668">
                  <c:v>19</c:v>
                </c:pt>
                <c:pt idx="1669">
                  <c:v>19</c:v>
                </c:pt>
                <c:pt idx="1670">
                  <c:v>19</c:v>
                </c:pt>
                <c:pt idx="1671">
                  <c:v>19</c:v>
                </c:pt>
                <c:pt idx="1672">
                  <c:v>19</c:v>
                </c:pt>
                <c:pt idx="1673">
                  <c:v>19</c:v>
                </c:pt>
                <c:pt idx="1674">
                  <c:v>19</c:v>
                </c:pt>
                <c:pt idx="1675">
                  <c:v>19</c:v>
                </c:pt>
                <c:pt idx="1676">
                  <c:v>19</c:v>
                </c:pt>
                <c:pt idx="1677">
                  <c:v>19</c:v>
                </c:pt>
                <c:pt idx="1678">
                  <c:v>19</c:v>
                </c:pt>
                <c:pt idx="1679">
                  <c:v>14</c:v>
                </c:pt>
                <c:pt idx="1680">
                  <c:v>14</c:v>
                </c:pt>
                <c:pt idx="1681">
                  <c:v>14</c:v>
                </c:pt>
                <c:pt idx="1682">
                  <c:v>14</c:v>
                </c:pt>
                <c:pt idx="1683">
                  <c:v>14</c:v>
                </c:pt>
                <c:pt idx="1684">
                  <c:v>14</c:v>
                </c:pt>
                <c:pt idx="1685">
                  <c:v>14</c:v>
                </c:pt>
                <c:pt idx="1686">
                  <c:v>14</c:v>
                </c:pt>
                <c:pt idx="1687">
                  <c:v>14</c:v>
                </c:pt>
                <c:pt idx="1688">
                  <c:v>14</c:v>
                </c:pt>
                <c:pt idx="1689">
                  <c:v>14</c:v>
                </c:pt>
                <c:pt idx="1690">
                  <c:v>14</c:v>
                </c:pt>
                <c:pt idx="1691">
                  <c:v>14</c:v>
                </c:pt>
                <c:pt idx="1692">
                  <c:v>14</c:v>
                </c:pt>
                <c:pt idx="1693">
                  <c:v>14</c:v>
                </c:pt>
                <c:pt idx="1694">
                  <c:v>14</c:v>
                </c:pt>
                <c:pt idx="1695">
                  <c:v>14</c:v>
                </c:pt>
                <c:pt idx="1696">
                  <c:v>14</c:v>
                </c:pt>
                <c:pt idx="1697">
                  <c:v>14</c:v>
                </c:pt>
                <c:pt idx="1698">
                  <c:v>14</c:v>
                </c:pt>
                <c:pt idx="1699">
                  <c:v>14</c:v>
                </c:pt>
                <c:pt idx="1700">
                  <c:v>14</c:v>
                </c:pt>
                <c:pt idx="1701">
                  <c:v>14</c:v>
                </c:pt>
                <c:pt idx="1702">
                  <c:v>14</c:v>
                </c:pt>
                <c:pt idx="1703">
                  <c:v>14</c:v>
                </c:pt>
                <c:pt idx="1704">
                  <c:v>14</c:v>
                </c:pt>
                <c:pt idx="1705">
                  <c:v>14</c:v>
                </c:pt>
                <c:pt idx="1706">
                  <c:v>14</c:v>
                </c:pt>
                <c:pt idx="1707">
                  <c:v>14</c:v>
                </c:pt>
                <c:pt idx="1708">
                  <c:v>14</c:v>
                </c:pt>
                <c:pt idx="1709">
                  <c:v>15</c:v>
                </c:pt>
                <c:pt idx="1710">
                  <c:v>15</c:v>
                </c:pt>
                <c:pt idx="1711">
                  <c:v>15</c:v>
                </c:pt>
                <c:pt idx="1712">
                  <c:v>15</c:v>
                </c:pt>
                <c:pt idx="1713">
                  <c:v>15</c:v>
                </c:pt>
                <c:pt idx="1714">
                  <c:v>15</c:v>
                </c:pt>
                <c:pt idx="1715">
                  <c:v>15</c:v>
                </c:pt>
                <c:pt idx="1716">
                  <c:v>15</c:v>
                </c:pt>
                <c:pt idx="1717">
                  <c:v>15</c:v>
                </c:pt>
                <c:pt idx="1718">
                  <c:v>15</c:v>
                </c:pt>
                <c:pt idx="1719">
                  <c:v>15</c:v>
                </c:pt>
                <c:pt idx="1720">
                  <c:v>15</c:v>
                </c:pt>
                <c:pt idx="1721">
                  <c:v>15</c:v>
                </c:pt>
                <c:pt idx="1722">
                  <c:v>15</c:v>
                </c:pt>
                <c:pt idx="1723">
                  <c:v>15</c:v>
                </c:pt>
                <c:pt idx="1724">
                  <c:v>15</c:v>
                </c:pt>
                <c:pt idx="1725">
                  <c:v>15</c:v>
                </c:pt>
                <c:pt idx="1726">
                  <c:v>18</c:v>
                </c:pt>
                <c:pt idx="1727">
                  <c:v>18</c:v>
                </c:pt>
                <c:pt idx="1728">
                  <c:v>18</c:v>
                </c:pt>
                <c:pt idx="1729">
                  <c:v>18</c:v>
                </c:pt>
                <c:pt idx="1730">
                  <c:v>18</c:v>
                </c:pt>
                <c:pt idx="1731">
                  <c:v>18</c:v>
                </c:pt>
                <c:pt idx="1732">
                  <c:v>18</c:v>
                </c:pt>
                <c:pt idx="1733">
                  <c:v>18</c:v>
                </c:pt>
                <c:pt idx="1734">
                  <c:v>18</c:v>
                </c:pt>
                <c:pt idx="1735">
                  <c:v>18</c:v>
                </c:pt>
                <c:pt idx="1736">
                  <c:v>18</c:v>
                </c:pt>
                <c:pt idx="1737">
                  <c:v>18</c:v>
                </c:pt>
                <c:pt idx="1738">
                  <c:v>18</c:v>
                </c:pt>
                <c:pt idx="1739">
                  <c:v>18</c:v>
                </c:pt>
                <c:pt idx="1740">
                  <c:v>18</c:v>
                </c:pt>
                <c:pt idx="1741">
                  <c:v>18</c:v>
                </c:pt>
                <c:pt idx="1742">
                  <c:v>18</c:v>
                </c:pt>
                <c:pt idx="1743">
                  <c:v>18</c:v>
                </c:pt>
                <c:pt idx="1744">
                  <c:v>18</c:v>
                </c:pt>
                <c:pt idx="1745">
                  <c:v>18</c:v>
                </c:pt>
                <c:pt idx="1746">
                  <c:v>18</c:v>
                </c:pt>
                <c:pt idx="1747">
                  <c:v>18</c:v>
                </c:pt>
                <c:pt idx="1748">
                  <c:v>18</c:v>
                </c:pt>
                <c:pt idx="1749">
                  <c:v>18</c:v>
                </c:pt>
                <c:pt idx="1750">
                  <c:v>18</c:v>
                </c:pt>
                <c:pt idx="1751">
                  <c:v>19</c:v>
                </c:pt>
                <c:pt idx="1752">
                  <c:v>19</c:v>
                </c:pt>
                <c:pt idx="1753">
                  <c:v>19</c:v>
                </c:pt>
                <c:pt idx="1754">
                  <c:v>19</c:v>
                </c:pt>
                <c:pt idx="1755">
                  <c:v>19</c:v>
                </c:pt>
                <c:pt idx="1756">
                  <c:v>19</c:v>
                </c:pt>
                <c:pt idx="1757">
                  <c:v>19</c:v>
                </c:pt>
                <c:pt idx="1758">
                  <c:v>19</c:v>
                </c:pt>
                <c:pt idx="1759">
                  <c:v>19</c:v>
                </c:pt>
                <c:pt idx="1760">
                  <c:v>19</c:v>
                </c:pt>
                <c:pt idx="1761">
                  <c:v>19</c:v>
                </c:pt>
                <c:pt idx="1762">
                  <c:v>19</c:v>
                </c:pt>
                <c:pt idx="1763">
                  <c:v>19</c:v>
                </c:pt>
                <c:pt idx="1764">
                  <c:v>19</c:v>
                </c:pt>
                <c:pt idx="1765">
                  <c:v>19</c:v>
                </c:pt>
                <c:pt idx="1766">
                  <c:v>19</c:v>
                </c:pt>
                <c:pt idx="1767">
                  <c:v>19</c:v>
                </c:pt>
                <c:pt idx="1768">
                  <c:v>19</c:v>
                </c:pt>
                <c:pt idx="1769">
                  <c:v>19</c:v>
                </c:pt>
                <c:pt idx="1770">
                  <c:v>19</c:v>
                </c:pt>
                <c:pt idx="1771">
                  <c:v>19</c:v>
                </c:pt>
                <c:pt idx="1772">
                  <c:v>19</c:v>
                </c:pt>
                <c:pt idx="1773">
                  <c:v>19</c:v>
                </c:pt>
                <c:pt idx="1774">
                  <c:v>19</c:v>
                </c:pt>
                <c:pt idx="1775">
                  <c:v>19</c:v>
                </c:pt>
                <c:pt idx="1776">
                  <c:v>19</c:v>
                </c:pt>
                <c:pt idx="1777">
                  <c:v>19</c:v>
                </c:pt>
                <c:pt idx="1778">
                  <c:v>19</c:v>
                </c:pt>
                <c:pt idx="1779">
                  <c:v>19</c:v>
                </c:pt>
                <c:pt idx="1780">
                  <c:v>19</c:v>
                </c:pt>
                <c:pt idx="1781">
                  <c:v>19</c:v>
                </c:pt>
                <c:pt idx="1782">
                  <c:v>19</c:v>
                </c:pt>
                <c:pt idx="1783">
                  <c:v>19</c:v>
                </c:pt>
                <c:pt idx="1784">
                  <c:v>19</c:v>
                </c:pt>
                <c:pt idx="1785">
                  <c:v>14</c:v>
                </c:pt>
                <c:pt idx="1786">
                  <c:v>14</c:v>
                </c:pt>
                <c:pt idx="1787">
                  <c:v>14</c:v>
                </c:pt>
                <c:pt idx="1788">
                  <c:v>14</c:v>
                </c:pt>
                <c:pt idx="1789">
                  <c:v>14</c:v>
                </c:pt>
                <c:pt idx="1790">
                  <c:v>14</c:v>
                </c:pt>
                <c:pt idx="1791">
                  <c:v>14</c:v>
                </c:pt>
                <c:pt idx="1792">
                  <c:v>14</c:v>
                </c:pt>
                <c:pt idx="1793">
                  <c:v>14</c:v>
                </c:pt>
                <c:pt idx="1794">
                  <c:v>14</c:v>
                </c:pt>
                <c:pt idx="1795">
                  <c:v>14</c:v>
                </c:pt>
                <c:pt idx="1796">
                  <c:v>14</c:v>
                </c:pt>
                <c:pt idx="1797">
                  <c:v>14</c:v>
                </c:pt>
                <c:pt idx="1798">
                  <c:v>14</c:v>
                </c:pt>
                <c:pt idx="1799">
                  <c:v>14</c:v>
                </c:pt>
                <c:pt idx="1800">
                  <c:v>14</c:v>
                </c:pt>
                <c:pt idx="1801">
                  <c:v>14</c:v>
                </c:pt>
                <c:pt idx="1802">
                  <c:v>14</c:v>
                </c:pt>
                <c:pt idx="1803">
                  <c:v>14</c:v>
                </c:pt>
                <c:pt idx="1804">
                  <c:v>14</c:v>
                </c:pt>
                <c:pt idx="1805">
                  <c:v>14</c:v>
                </c:pt>
                <c:pt idx="1806">
                  <c:v>14</c:v>
                </c:pt>
                <c:pt idx="1807">
                  <c:v>14</c:v>
                </c:pt>
                <c:pt idx="1808">
                  <c:v>14</c:v>
                </c:pt>
                <c:pt idx="1809">
                  <c:v>14</c:v>
                </c:pt>
                <c:pt idx="1810">
                  <c:v>14</c:v>
                </c:pt>
                <c:pt idx="1811">
                  <c:v>14</c:v>
                </c:pt>
                <c:pt idx="1812">
                  <c:v>14</c:v>
                </c:pt>
                <c:pt idx="1813">
                  <c:v>14</c:v>
                </c:pt>
                <c:pt idx="1814">
                  <c:v>14</c:v>
                </c:pt>
                <c:pt idx="1815">
                  <c:v>14</c:v>
                </c:pt>
                <c:pt idx="1816">
                  <c:v>14</c:v>
                </c:pt>
                <c:pt idx="1817">
                  <c:v>14</c:v>
                </c:pt>
                <c:pt idx="1818">
                  <c:v>14</c:v>
                </c:pt>
                <c:pt idx="1819">
                  <c:v>14</c:v>
                </c:pt>
                <c:pt idx="1820">
                  <c:v>14</c:v>
                </c:pt>
                <c:pt idx="1821">
                  <c:v>14</c:v>
                </c:pt>
                <c:pt idx="1822">
                  <c:v>14</c:v>
                </c:pt>
                <c:pt idx="1823">
                  <c:v>14</c:v>
                </c:pt>
                <c:pt idx="1824">
                  <c:v>14</c:v>
                </c:pt>
                <c:pt idx="1825">
                  <c:v>14</c:v>
                </c:pt>
                <c:pt idx="1826">
                  <c:v>14</c:v>
                </c:pt>
                <c:pt idx="1827">
                  <c:v>14</c:v>
                </c:pt>
                <c:pt idx="1828">
                  <c:v>14</c:v>
                </c:pt>
                <c:pt idx="1829">
                  <c:v>14</c:v>
                </c:pt>
                <c:pt idx="1830">
                  <c:v>14</c:v>
                </c:pt>
                <c:pt idx="1831">
                  <c:v>6</c:v>
                </c:pt>
                <c:pt idx="1832">
                  <c:v>6</c:v>
                </c:pt>
                <c:pt idx="1833">
                  <c:v>6</c:v>
                </c:pt>
                <c:pt idx="1834">
                  <c:v>6</c:v>
                </c:pt>
                <c:pt idx="1835">
                  <c:v>6</c:v>
                </c:pt>
                <c:pt idx="1836">
                  <c:v>6</c:v>
                </c:pt>
                <c:pt idx="1837">
                  <c:v>6</c:v>
                </c:pt>
                <c:pt idx="1838">
                  <c:v>6</c:v>
                </c:pt>
                <c:pt idx="1839">
                  <c:v>6</c:v>
                </c:pt>
                <c:pt idx="1840">
                  <c:v>6</c:v>
                </c:pt>
                <c:pt idx="1841">
                  <c:v>6</c:v>
                </c:pt>
                <c:pt idx="1842">
                  <c:v>6</c:v>
                </c:pt>
                <c:pt idx="1843">
                  <c:v>6</c:v>
                </c:pt>
                <c:pt idx="1844">
                  <c:v>6</c:v>
                </c:pt>
                <c:pt idx="1845">
                  <c:v>6</c:v>
                </c:pt>
                <c:pt idx="1846">
                  <c:v>6</c:v>
                </c:pt>
                <c:pt idx="1847">
                  <c:v>6</c:v>
                </c:pt>
                <c:pt idx="1848">
                  <c:v>6</c:v>
                </c:pt>
                <c:pt idx="1849">
                  <c:v>6</c:v>
                </c:pt>
                <c:pt idx="1850">
                  <c:v>6</c:v>
                </c:pt>
                <c:pt idx="1851">
                  <c:v>6</c:v>
                </c:pt>
                <c:pt idx="1852">
                  <c:v>6</c:v>
                </c:pt>
                <c:pt idx="1853">
                  <c:v>6</c:v>
                </c:pt>
                <c:pt idx="1854">
                  <c:v>6</c:v>
                </c:pt>
                <c:pt idx="1855">
                  <c:v>6</c:v>
                </c:pt>
                <c:pt idx="1856">
                  <c:v>6</c:v>
                </c:pt>
                <c:pt idx="1857">
                  <c:v>6</c:v>
                </c:pt>
                <c:pt idx="1858">
                  <c:v>6</c:v>
                </c:pt>
                <c:pt idx="1859">
                  <c:v>6</c:v>
                </c:pt>
                <c:pt idx="1860">
                  <c:v>6</c:v>
                </c:pt>
                <c:pt idx="1861">
                  <c:v>6</c:v>
                </c:pt>
                <c:pt idx="1862">
                  <c:v>6</c:v>
                </c:pt>
                <c:pt idx="1863">
                  <c:v>6</c:v>
                </c:pt>
                <c:pt idx="1864">
                  <c:v>6</c:v>
                </c:pt>
                <c:pt idx="1865">
                  <c:v>6</c:v>
                </c:pt>
                <c:pt idx="1866">
                  <c:v>6</c:v>
                </c:pt>
                <c:pt idx="1867">
                  <c:v>3</c:v>
                </c:pt>
                <c:pt idx="1868">
                  <c:v>3</c:v>
                </c:pt>
                <c:pt idx="1869">
                  <c:v>3</c:v>
                </c:pt>
                <c:pt idx="1870">
                  <c:v>3</c:v>
                </c:pt>
                <c:pt idx="1871">
                  <c:v>3</c:v>
                </c:pt>
                <c:pt idx="1872">
                  <c:v>3</c:v>
                </c:pt>
                <c:pt idx="1873">
                  <c:v>3</c:v>
                </c:pt>
                <c:pt idx="1874">
                  <c:v>3</c:v>
                </c:pt>
                <c:pt idx="1875">
                  <c:v>3</c:v>
                </c:pt>
                <c:pt idx="1876">
                  <c:v>3</c:v>
                </c:pt>
                <c:pt idx="1877">
                  <c:v>3</c:v>
                </c:pt>
                <c:pt idx="1878">
                  <c:v>3</c:v>
                </c:pt>
                <c:pt idx="1879">
                  <c:v>2</c:v>
                </c:pt>
                <c:pt idx="1880">
                  <c:v>2</c:v>
                </c:pt>
                <c:pt idx="1881">
                  <c:v>2</c:v>
                </c:pt>
                <c:pt idx="1882">
                  <c:v>6</c:v>
                </c:pt>
                <c:pt idx="1883">
                  <c:v>6</c:v>
                </c:pt>
                <c:pt idx="1884">
                  <c:v>6</c:v>
                </c:pt>
                <c:pt idx="1885">
                  <c:v>6</c:v>
                </c:pt>
                <c:pt idx="1886">
                  <c:v>6</c:v>
                </c:pt>
                <c:pt idx="1887">
                  <c:v>6</c:v>
                </c:pt>
                <c:pt idx="1888">
                  <c:v>6</c:v>
                </c:pt>
                <c:pt idx="1889">
                  <c:v>6</c:v>
                </c:pt>
                <c:pt idx="1890">
                  <c:v>6</c:v>
                </c:pt>
                <c:pt idx="1891">
                  <c:v>6</c:v>
                </c:pt>
                <c:pt idx="1892">
                  <c:v>6</c:v>
                </c:pt>
                <c:pt idx="1893">
                  <c:v>6</c:v>
                </c:pt>
                <c:pt idx="1894">
                  <c:v>6</c:v>
                </c:pt>
                <c:pt idx="1895">
                  <c:v>6</c:v>
                </c:pt>
                <c:pt idx="1896">
                  <c:v>6</c:v>
                </c:pt>
                <c:pt idx="1897">
                  <c:v>6</c:v>
                </c:pt>
                <c:pt idx="1898">
                  <c:v>6</c:v>
                </c:pt>
                <c:pt idx="1899">
                  <c:v>6</c:v>
                </c:pt>
                <c:pt idx="1900">
                  <c:v>6</c:v>
                </c:pt>
                <c:pt idx="1901">
                  <c:v>6</c:v>
                </c:pt>
                <c:pt idx="1902">
                  <c:v>6</c:v>
                </c:pt>
                <c:pt idx="1903">
                  <c:v>6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-4</c:v>
                </c:pt>
                <c:pt idx="1930">
                  <c:v>-4</c:v>
                </c:pt>
                <c:pt idx="1931">
                  <c:v>-1</c:v>
                </c:pt>
                <c:pt idx="1932">
                  <c:v>-1</c:v>
                </c:pt>
                <c:pt idx="1933">
                  <c:v>-1</c:v>
                </c:pt>
                <c:pt idx="1934">
                  <c:v>-1</c:v>
                </c:pt>
                <c:pt idx="1935">
                  <c:v>-1</c:v>
                </c:pt>
                <c:pt idx="1936">
                  <c:v>-1</c:v>
                </c:pt>
                <c:pt idx="1937">
                  <c:v>-1</c:v>
                </c:pt>
                <c:pt idx="1938">
                  <c:v>-1</c:v>
                </c:pt>
                <c:pt idx="1939">
                  <c:v>-1</c:v>
                </c:pt>
                <c:pt idx="1940">
                  <c:v>-1</c:v>
                </c:pt>
                <c:pt idx="1941">
                  <c:v>-1</c:v>
                </c:pt>
                <c:pt idx="1942">
                  <c:v>-1</c:v>
                </c:pt>
                <c:pt idx="1943">
                  <c:v>-1</c:v>
                </c:pt>
                <c:pt idx="1944">
                  <c:v>-1</c:v>
                </c:pt>
                <c:pt idx="1945">
                  <c:v>-1</c:v>
                </c:pt>
                <c:pt idx="1946">
                  <c:v>-1</c:v>
                </c:pt>
                <c:pt idx="1947">
                  <c:v>-1</c:v>
                </c:pt>
                <c:pt idx="1948">
                  <c:v>-1</c:v>
                </c:pt>
                <c:pt idx="1949">
                  <c:v>-1</c:v>
                </c:pt>
                <c:pt idx="1950">
                  <c:v>-1</c:v>
                </c:pt>
                <c:pt idx="1951">
                  <c:v>-1</c:v>
                </c:pt>
                <c:pt idx="1952">
                  <c:v>-1</c:v>
                </c:pt>
                <c:pt idx="1953">
                  <c:v>-1</c:v>
                </c:pt>
                <c:pt idx="1954">
                  <c:v>-1</c:v>
                </c:pt>
                <c:pt idx="1955">
                  <c:v>-1</c:v>
                </c:pt>
                <c:pt idx="1956">
                  <c:v>-1</c:v>
                </c:pt>
                <c:pt idx="1957">
                  <c:v>-1</c:v>
                </c:pt>
                <c:pt idx="1958">
                  <c:v>-1</c:v>
                </c:pt>
                <c:pt idx="1959">
                  <c:v>-1</c:v>
                </c:pt>
                <c:pt idx="1960">
                  <c:v>-1</c:v>
                </c:pt>
                <c:pt idx="1961">
                  <c:v>-1</c:v>
                </c:pt>
                <c:pt idx="1962">
                  <c:v>-1</c:v>
                </c:pt>
                <c:pt idx="1963">
                  <c:v>-1</c:v>
                </c:pt>
                <c:pt idx="1964">
                  <c:v>-1</c:v>
                </c:pt>
                <c:pt idx="1965">
                  <c:v>-1</c:v>
                </c:pt>
                <c:pt idx="1966">
                  <c:v>-1</c:v>
                </c:pt>
                <c:pt idx="1967">
                  <c:v>-1</c:v>
                </c:pt>
                <c:pt idx="1968">
                  <c:v>-1</c:v>
                </c:pt>
                <c:pt idx="1969">
                  <c:v>-1</c:v>
                </c:pt>
                <c:pt idx="1970">
                  <c:v>-1</c:v>
                </c:pt>
                <c:pt idx="1971">
                  <c:v>-1</c:v>
                </c:pt>
                <c:pt idx="1972">
                  <c:v>-1</c:v>
                </c:pt>
                <c:pt idx="1973">
                  <c:v>-1</c:v>
                </c:pt>
                <c:pt idx="1974">
                  <c:v>-1</c:v>
                </c:pt>
                <c:pt idx="1975">
                  <c:v>-1</c:v>
                </c:pt>
                <c:pt idx="1976">
                  <c:v>-1</c:v>
                </c:pt>
                <c:pt idx="1977">
                  <c:v>-1</c:v>
                </c:pt>
                <c:pt idx="1978">
                  <c:v>-1</c:v>
                </c:pt>
                <c:pt idx="1979">
                  <c:v>-1</c:v>
                </c:pt>
                <c:pt idx="1980">
                  <c:v>-1</c:v>
                </c:pt>
                <c:pt idx="1981">
                  <c:v>-1</c:v>
                </c:pt>
                <c:pt idx="1982">
                  <c:v>-1</c:v>
                </c:pt>
                <c:pt idx="1983">
                  <c:v>-1</c:v>
                </c:pt>
                <c:pt idx="1984">
                  <c:v>-1</c:v>
                </c:pt>
                <c:pt idx="1985">
                  <c:v>-1</c:v>
                </c:pt>
                <c:pt idx="1986">
                  <c:v>-1</c:v>
                </c:pt>
                <c:pt idx="1987">
                  <c:v>-1</c:v>
                </c:pt>
                <c:pt idx="1988">
                  <c:v>-1</c:v>
                </c:pt>
                <c:pt idx="1989">
                  <c:v>-1</c:v>
                </c:pt>
                <c:pt idx="1990">
                  <c:v>-1</c:v>
                </c:pt>
                <c:pt idx="1991">
                  <c:v>-1</c:v>
                </c:pt>
                <c:pt idx="1992">
                  <c:v>-1</c:v>
                </c:pt>
                <c:pt idx="1993">
                  <c:v>-1</c:v>
                </c:pt>
                <c:pt idx="1994">
                  <c:v>-1</c:v>
                </c:pt>
                <c:pt idx="1995">
                  <c:v>-1</c:v>
                </c:pt>
                <c:pt idx="1996">
                  <c:v>-1</c:v>
                </c:pt>
                <c:pt idx="1997">
                  <c:v>-1</c:v>
                </c:pt>
                <c:pt idx="1998">
                  <c:v>-1</c:v>
                </c:pt>
                <c:pt idx="1999">
                  <c:v>-1</c:v>
                </c:pt>
                <c:pt idx="2000">
                  <c:v>-1</c:v>
                </c:pt>
                <c:pt idx="2001">
                  <c:v>-3</c:v>
                </c:pt>
                <c:pt idx="2002">
                  <c:v>-3</c:v>
                </c:pt>
                <c:pt idx="2003">
                  <c:v>-3</c:v>
                </c:pt>
                <c:pt idx="2004">
                  <c:v>-3</c:v>
                </c:pt>
                <c:pt idx="2005">
                  <c:v>-3</c:v>
                </c:pt>
                <c:pt idx="2006">
                  <c:v>-3</c:v>
                </c:pt>
                <c:pt idx="2007">
                  <c:v>-3</c:v>
                </c:pt>
                <c:pt idx="2008">
                  <c:v>-3</c:v>
                </c:pt>
                <c:pt idx="2009">
                  <c:v>-3</c:v>
                </c:pt>
                <c:pt idx="2010">
                  <c:v>-3</c:v>
                </c:pt>
                <c:pt idx="2011">
                  <c:v>-3</c:v>
                </c:pt>
                <c:pt idx="2012">
                  <c:v>-3</c:v>
                </c:pt>
                <c:pt idx="2013">
                  <c:v>-3</c:v>
                </c:pt>
                <c:pt idx="2014">
                  <c:v>-3</c:v>
                </c:pt>
                <c:pt idx="2015">
                  <c:v>-3</c:v>
                </c:pt>
                <c:pt idx="2016">
                  <c:v>-3</c:v>
                </c:pt>
                <c:pt idx="2017">
                  <c:v>-3</c:v>
                </c:pt>
                <c:pt idx="2018">
                  <c:v>-3</c:v>
                </c:pt>
                <c:pt idx="2019">
                  <c:v>-3</c:v>
                </c:pt>
                <c:pt idx="2020">
                  <c:v>-3</c:v>
                </c:pt>
                <c:pt idx="2021">
                  <c:v>-3</c:v>
                </c:pt>
                <c:pt idx="2022">
                  <c:v>-3</c:v>
                </c:pt>
                <c:pt idx="2023">
                  <c:v>-3</c:v>
                </c:pt>
                <c:pt idx="2024">
                  <c:v>-3</c:v>
                </c:pt>
                <c:pt idx="2025">
                  <c:v>-3</c:v>
                </c:pt>
                <c:pt idx="2026">
                  <c:v>-3</c:v>
                </c:pt>
                <c:pt idx="2027">
                  <c:v>-3</c:v>
                </c:pt>
                <c:pt idx="2028">
                  <c:v>-3</c:v>
                </c:pt>
                <c:pt idx="2029">
                  <c:v>-3</c:v>
                </c:pt>
                <c:pt idx="2030">
                  <c:v>-3</c:v>
                </c:pt>
                <c:pt idx="2031">
                  <c:v>-3</c:v>
                </c:pt>
                <c:pt idx="2032">
                  <c:v>-3</c:v>
                </c:pt>
                <c:pt idx="2033">
                  <c:v>-3</c:v>
                </c:pt>
                <c:pt idx="2034">
                  <c:v>-3</c:v>
                </c:pt>
                <c:pt idx="2035">
                  <c:v>-3</c:v>
                </c:pt>
                <c:pt idx="2036">
                  <c:v>-3</c:v>
                </c:pt>
                <c:pt idx="2037">
                  <c:v>-3</c:v>
                </c:pt>
                <c:pt idx="2038">
                  <c:v>-3</c:v>
                </c:pt>
                <c:pt idx="2039">
                  <c:v>-3</c:v>
                </c:pt>
                <c:pt idx="2040">
                  <c:v>-3</c:v>
                </c:pt>
                <c:pt idx="2041">
                  <c:v>-3</c:v>
                </c:pt>
                <c:pt idx="2042">
                  <c:v>-3</c:v>
                </c:pt>
                <c:pt idx="2043">
                  <c:v>-3</c:v>
                </c:pt>
                <c:pt idx="2044">
                  <c:v>-3</c:v>
                </c:pt>
                <c:pt idx="2045">
                  <c:v>-3</c:v>
                </c:pt>
                <c:pt idx="2046">
                  <c:v>-3</c:v>
                </c:pt>
                <c:pt idx="2047">
                  <c:v>-3</c:v>
                </c:pt>
                <c:pt idx="2048">
                  <c:v>-3</c:v>
                </c:pt>
                <c:pt idx="2049">
                  <c:v>2</c:v>
                </c:pt>
                <c:pt idx="2050">
                  <c:v>2</c:v>
                </c:pt>
                <c:pt idx="2051">
                  <c:v>2</c:v>
                </c:pt>
                <c:pt idx="2052">
                  <c:v>2</c:v>
                </c:pt>
                <c:pt idx="2053">
                  <c:v>2</c:v>
                </c:pt>
                <c:pt idx="2054">
                  <c:v>2</c:v>
                </c:pt>
                <c:pt idx="2055">
                  <c:v>2</c:v>
                </c:pt>
                <c:pt idx="2056">
                  <c:v>2</c:v>
                </c:pt>
                <c:pt idx="2057">
                  <c:v>2</c:v>
                </c:pt>
                <c:pt idx="2058">
                  <c:v>2</c:v>
                </c:pt>
                <c:pt idx="2059">
                  <c:v>2</c:v>
                </c:pt>
                <c:pt idx="2060">
                  <c:v>2</c:v>
                </c:pt>
                <c:pt idx="2061">
                  <c:v>2</c:v>
                </c:pt>
                <c:pt idx="2062">
                  <c:v>2</c:v>
                </c:pt>
                <c:pt idx="2063">
                  <c:v>2</c:v>
                </c:pt>
                <c:pt idx="2064">
                  <c:v>2</c:v>
                </c:pt>
                <c:pt idx="2065">
                  <c:v>2</c:v>
                </c:pt>
                <c:pt idx="2066">
                  <c:v>2</c:v>
                </c:pt>
                <c:pt idx="2067">
                  <c:v>2</c:v>
                </c:pt>
                <c:pt idx="2068">
                  <c:v>2</c:v>
                </c:pt>
                <c:pt idx="2069">
                  <c:v>2</c:v>
                </c:pt>
                <c:pt idx="2070">
                  <c:v>2</c:v>
                </c:pt>
                <c:pt idx="2071">
                  <c:v>2</c:v>
                </c:pt>
                <c:pt idx="2072">
                  <c:v>2</c:v>
                </c:pt>
                <c:pt idx="2073">
                  <c:v>2</c:v>
                </c:pt>
                <c:pt idx="2074">
                  <c:v>2</c:v>
                </c:pt>
                <c:pt idx="2075">
                  <c:v>2</c:v>
                </c:pt>
                <c:pt idx="2076">
                  <c:v>2</c:v>
                </c:pt>
                <c:pt idx="2077">
                  <c:v>2</c:v>
                </c:pt>
                <c:pt idx="2078">
                  <c:v>2</c:v>
                </c:pt>
                <c:pt idx="2079">
                  <c:v>2</c:v>
                </c:pt>
                <c:pt idx="2080">
                  <c:v>2</c:v>
                </c:pt>
                <c:pt idx="2081">
                  <c:v>2</c:v>
                </c:pt>
                <c:pt idx="2082">
                  <c:v>2</c:v>
                </c:pt>
                <c:pt idx="2083">
                  <c:v>2</c:v>
                </c:pt>
                <c:pt idx="2084">
                  <c:v>2</c:v>
                </c:pt>
                <c:pt idx="2085">
                  <c:v>2</c:v>
                </c:pt>
                <c:pt idx="2086">
                  <c:v>2</c:v>
                </c:pt>
                <c:pt idx="2087">
                  <c:v>2</c:v>
                </c:pt>
                <c:pt idx="2088">
                  <c:v>2</c:v>
                </c:pt>
                <c:pt idx="2089">
                  <c:v>3</c:v>
                </c:pt>
                <c:pt idx="2090">
                  <c:v>3</c:v>
                </c:pt>
                <c:pt idx="2091">
                  <c:v>3</c:v>
                </c:pt>
                <c:pt idx="2092">
                  <c:v>3</c:v>
                </c:pt>
                <c:pt idx="2093">
                  <c:v>3</c:v>
                </c:pt>
                <c:pt idx="2094">
                  <c:v>3</c:v>
                </c:pt>
                <c:pt idx="2095">
                  <c:v>3</c:v>
                </c:pt>
                <c:pt idx="2096">
                  <c:v>3</c:v>
                </c:pt>
                <c:pt idx="2097">
                  <c:v>3</c:v>
                </c:pt>
                <c:pt idx="2098">
                  <c:v>3</c:v>
                </c:pt>
                <c:pt idx="2099">
                  <c:v>3</c:v>
                </c:pt>
                <c:pt idx="2100">
                  <c:v>3</c:v>
                </c:pt>
                <c:pt idx="2101">
                  <c:v>3</c:v>
                </c:pt>
                <c:pt idx="2102">
                  <c:v>3</c:v>
                </c:pt>
                <c:pt idx="2103">
                  <c:v>3</c:v>
                </c:pt>
                <c:pt idx="2104">
                  <c:v>3</c:v>
                </c:pt>
                <c:pt idx="2105">
                  <c:v>3</c:v>
                </c:pt>
                <c:pt idx="2106">
                  <c:v>3</c:v>
                </c:pt>
                <c:pt idx="2107">
                  <c:v>3</c:v>
                </c:pt>
                <c:pt idx="2108">
                  <c:v>3</c:v>
                </c:pt>
                <c:pt idx="2109">
                  <c:v>3</c:v>
                </c:pt>
                <c:pt idx="2110">
                  <c:v>3</c:v>
                </c:pt>
                <c:pt idx="2111">
                  <c:v>3</c:v>
                </c:pt>
                <c:pt idx="2112">
                  <c:v>3</c:v>
                </c:pt>
                <c:pt idx="2113">
                  <c:v>3</c:v>
                </c:pt>
                <c:pt idx="2114">
                  <c:v>3</c:v>
                </c:pt>
                <c:pt idx="2115">
                  <c:v>3</c:v>
                </c:pt>
                <c:pt idx="2116">
                  <c:v>3</c:v>
                </c:pt>
                <c:pt idx="2117">
                  <c:v>3</c:v>
                </c:pt>
                <c:pt idx="2118">
                  <c:v>3</c:v>
                </c:pt>
                <c:pt idx="2119">
                  <c:v>3</c:v>
                </c:pt>
                <c:pt idx="2120">
                  <c:v>8</c:v>
                </c:pt>
                <c:pt idx="2121">
                  <c:v>8</c:v>
                </c:pt>
                <c:pt idx="2122">
                  <c:v>8</c:v>
                </c:pt>
                <c:pt idx="2123">
                  <c:v>8</c:v>
                </c:pt>
                <c:pt idx="2124">
                  <c:v>8</c:v>
                </c:pt>
                <c:pt idx="2125">
                  <c:v>8</c:v>
                </c:pt>
                <c:pt idx="2126">
                  <c:v>8</c:v>
                </c:pt>
                <c:pt idx="2127">
                  <c:v>8</c:v>
                </c:pt>
                <c:pt idx="2128">
                  <c:v>8</c:v>
                </c:pt>
                <c:pt idx="2129">
                  <c:v>8</c:v>
                </c:pt>
                <c:pt idx="2130">
                  <c:v>8</c:v>
                </c:pt>
                <c:pt idx="2131">
                  <c:v>8</c:v>
                </c:pt>
                <c:pt idx="2132">
                  <c:v>8</c:v>
                </c:pt>
                <c:pt idx="2133">
                  <c:v>8</c:v>
                </c:pt>
                <c:pt idx="2134">
                  <c:v>8</c:v>
                </c:pt>
                <c:pt idx="2135">
                  <c:v>8</c:v>
                </c:pt>
                <c:pt idx="2136">
                  <c:v>8</c:v>
                </c:pt>
                <c:pt idx="2137">
                  <c:v>8</c:v>
                </c:pt>
                <c:pt idx="2138">
                  <c:v>8</c:v>
                </c:pt>
                <c:pt idx="2139">
                  <c:v>8</c:v>
                </c:pt>
                <c:pt idx="2140">
                  <c:v>8</c:v>
                </c:pt>
                <c:pt idx="2141">
                  <c:v>8</c:v>
                </c:pt>
                <c:pt idx="2142">
                  <c:v>8</c:v>
                </c:pt>
                <c:pt idx="2143">
                  <c:v>8</c:v>
                </c:pt>
                <c:pt idx="2144">
                  <c:v>8</c:v>
                </c:pt>
                <c:pt idx="2145">
                  <c:v>8</c:v>
                </c:pt>
                <c:pt idx="2146">
                  <c:v>8</c:v>
                </c:pt>
                <c:pt idx="2147">
                  <c:v>8</c:v>
                </c:pt>
                <c:pt idx="2148">
                  <c:v>8</c:v>
                </c:pt>
                <c:pt idx="2149">
                  <c:v>8</c:v>
                </c:pt>
                <c:pt idx="2150">
                  <c:v>8</c:v>
                </c:pt>
                <c:pt idx="2151">
                  <c:v>8</c:v>
                </c:pt>
                <c:pt idx="2152">
                  <c:v>8</c:v>
                </c:pt>
                <c:pt idx="2153">
                  <c:v>8</c:v>
                </c:pt>
                <c:pt idx="2154">
                  <c:v>8</c:v>
                </c:pt>
                <c:pt idx="2155">
                  <c:v>8</c:v>
                </c:pt>
                <c:pt idx="2156">
                  <c:v>8</c:v>
                </c:pt>
                <c:pt idx="2157">
                  <c:v>8</c:v>
                </c:pt>
                <c:pt idx="2158">
                  <c:v>8</c:v>
                </c:pt>
                <c:pt idx="2159">
                  <c:v>8</c:v>
                </c:pt>
                <c:pt idx="2160">
                  <c:v>6</c:v>
                </c:pt>
                <c:pt idx="2161">
                  <c:v>6</c:v>
                </c:pt>
                <c:pt idx="2162">
                  <c:v>6</c:v>
                </c:pt>
                <c:pt idx="2163">
                  <c:v>6</c:v>
                </c:pt>
                <c:pt idx="2164">
                  <c:v>6</c:v>
                </c:pt>
                <c:pt idx="2165">
                  <c:v>6</c:v>
                </c:pt>
                <c:pt idx="2166">
                  <c:v>6</c:v>
                </c:pt>
                <c:pt idx="2167">
                  <c:v>6</c:v>
                </c:pt>
                <c:pt idx="2168">
                  <c:v>6</c:v>
                </c:pt>
                <c:pt idx="2169">
                  <c:v>6</c:v>
                </c:pt>
                <c:pt idx="2170">
                  <c:v>6</c:v>
                </c:pt>
                <c:pt idx="2171">
                  <c:v>6</c:v>
                </c:pt>
                <c:pt idx="2172">
                  <c:v>6</c:v>
                </c:pt>
                <c:pt idx="2173">
                  <c:v>6</c:v>
                </c:pt>
                <c:pt idx="2174">
                  <c:v>6</c:v>
                </c:pt>
                <c:pt idx="2175">
                  <c:v>6</c:v>
                </c:pt>
                <c:pt idx="2176">
                  <c:v>6</c:v>
                </c:pt>
                <c:pt idx="2177">
                  <c:v>6</c:v>
                </c:pt>
                <c:pt idx="2178">
                  <c:v>6</c:v>
                </c:pt>
                <c:pt idx="2179">
                  <c:v>6</c:v>
                </c:pt>
                <c:pt idx="2180">
                  <c:v>8</c:v>
                </c:pt>
                <c:pt idx="2181">
                  <c:v>8</c:v>
                </c:pt>
                <c:pt idx="2182">
                  <c:v>8</c:v>
                </c:pt>
                <c:pt idx="2183">
                  <c:v>8</c:v>
                </c:pt>
                <c:pt idx="2184">
                  <c:v>8</c:v>
                </c:pt>
                <c:pt idx="2185">
                  <c:v>8</c:v>
                </c:pt>
                <c:pt idx="2186">
                  <c:v>8</c:v>
                </c:pt>
                <c:pt idx="2187">
                  <c:v>8</c:v>
                </c:pt>
                <c:pt idx="2188">
                  <c:v>8</c:v>
                </c:pt>
                <c:pt idx="2189">
                  <c:v>8</c:v>
                </c:pt>
                <c:pt idx="2190">
                  <c:v>8</c:v>
                </c:pt>
                <c:pt idx="2191">
                  <c:v>8</c:v>
                </c:pt>
                <c:pt idx="2192">
                  <c:v>8</c:v>
                </c:pt>
                <c:pt idx="2193">
                  <c:v>8</c:v>
                </c:pt>
                <c:pt idx="2194">
                  <c:v>8</c:v>
                </c:pt>
                <c:pt idx="2195">
                  <c:v>8</c:v>
                </c:pt>
                <c:pt idx="2196">
                  <c:v>8</c:v>
                </c:pt>
                <c:pt idx="2197">
                  <c:v>8</c:v>
                </c:pt>
                <c:pt idx="2198">
                  <c:v>10</c:v>
                </c:pt>
                <c:pt idx="2199">
                  <c:v>10</c:v>
                </c:pt>
                <c:pt idx="2200">
                  <c:v>10</c:v>
                </c:pt>
                <c:pt idx="2201">
                  <c:v>10</c:v>
                </c:pt>
                <c:pt idx="2202">
                  <c:v>10</c:v>
                </c:pt>
                <c:pt idx="2203">
                  <c:v>10</c:v>
                </c:pt>
                <c:pt idx="2204">
                  <c:v>10</c:v>
                </c:pt>
                <c:pt idx="2205">
                  <c:v>10</c:v>
                </c:pt>
                <c:pt idx="2206">
                  <c:v>10</c:v>
                </c:pt>
                <c:pt idx="2207">
                  <c:v>10</c:v>
                </c:pt>
                <c:pt idx="2208">
                  <c:v>10</c:v>
                </c:pt>
                <c:pt idx="2209">
                  <c:v>10</c:v>
                </c:pt>
                <c:pt idx="2210">
                  <c:v>10</c:v>
                </c:pt>
                <c:pt idx="2211">
                  <c:v>10</c:v>
                </c:pt>
                <c:pt idx="2212">
                  <c:v>10</c:v>
                </c:pt>
                <c:pt idx="2213">
                  <c:v>10</c:v>
                </c:pt>
                <c:pt idx="2214">
                  <c:v>10</c:v>
                </c:pt>
                <c:pt idx="2215">
                  <c:v>10</c:v>
                </c:pt>
                <c:pt idx="2216">
                  <c:v>10</c:v>
                </c:pt>
                <c:pt idx="2217">
                  <c:v>10</c:v>
                </c:pt>
                <c:pt idx="2218">
                  <c:v>13</c:v>
                </c:pt>
                <c:pt idx="2219">
                  <c:v>13</c:v>
                </c:pt>
                <c:pt idx="2220">
                  <c:v>13</c:v>
                </c:pt>
                <c:pt idx="2221">
                  <c:v>13</c:v>
                </c:pt>
                <c:pt idx="2222">
                  <c:v>13</c:v>
                </c:pt>
                <c:pt idx="2223">
                  <c:v>13</c:v>
                </c:pt>
                <c:pt idx="2224">
                  <c:v>13</c:v>
                </c:pt>
                <c:pt idx="2225">
                  <c:v>13</c:v>
                </c:pt>
                <c:pt idx="2226">
                  <c:v>13</c:v>
                </c:pt>
                <c:pt idx="2227">
                  <c:v>13</c:v>
                </c:pt>
                <c:pt idx="2228">
                  <c:v>13</c:v>
                </c:pt>
                <c:pt idx="2229">
                  <c:v>13</c:v>
                </c:pt>
                <c:pt idx="2230">
                  <c:v>13</c:v>
                </c:pt>
                <c:pt idx="2231">
                  <c:v>13</c:v>
                </c:pt>
                <c:pt idx="2232">
                  <c:v>13</c:v>
                </c:pt>
                <c:pt idx="2233">
                  <c:v>13</c:v>
                </c:pt>
                <c:pt idx="2234">
                  <c:v>13</c:v>
                </c:pt>
                <c:pt idx="2235">
                  <c:v>13</c:v>
                </c:pt>
                <c:pt idx="2236">
                  <c:v>13</c:v>
                </c:pt>
                <c:pt idx="2237">
                  <c:v>12</c:v>
                </c:pt>
                <c:pt idx="2238">
                  <c:v>12</c:v>
                </c:pt>
                <c:pt idx="2239">
                  <c:v>12</c:v>
                </c:pt>
                <c:pt idx="2240">
                  <c:v>12</c:v>
                </c:pt>
                <c:pt idx="2241">
                  <c:v>12</c:v>
                </c:pt>
                <c:pt idx="2242">
                  <c:v>12</c:v>
                </c:pt>
                <c:pt idx="2243">
                  <c:v>12</c:v>
                </c:pt>
                <c:pt idx="2244">
                  <c:v>12</c:v>
                </c:pt>
                <c:pt idx="2245">
                  <c:v>12</c:v>
                </c:pt>
                <c:pt idx="2246">
                  <c:v>12</c:v>
                </c:pt>
                <c:pt idx="2247">
                  <c:v>12</c:v>
                </c:pt>
                <c:pt idx="2248">
                  <c:v>12</c:v>
                </c:pt>
                <c:pt idx="2249">
                  <c:v>12</c:v>
                </c:pt>
                <c:pt idx="2250">
                  <c:v>12</c:v>
                </c:pt>
                <c:pt idx="2251">
                  <c:v>12</c:v>
                </c:pt>
                <c:pt idx="2252">
                  <c:v>12</c:v>
                </c:pt>
                <c:pt idx="2253">
                  <c:v>12</c:v>
                </c:pt>
                <c:pt idx="2254">
                  <c:v>12</c:v>
                </c:pt>
                <c:pt idx="2255">
                  <c:v>12</c:v>
                </c:pt>
                <c:pt idx="2256">
                  <c:v>12</c:v>
                </c:pt>
                <c:pt idx="2257">
                  <c:v>12</c:v>
                </c:pt>
                <c:pt idx="2258">
                  <c:v>12</c:v>
                </c:pt>
                <c:pt idx="2259">
                  <c:v>12</c:v>
                </c:pt>
                <c:pt idx="2260">
                  <c:v>12</c:v>
                </c:pt>
                <c:pt idx="2261">
                  <c:v>12</c:v>
                </c:pt>
                <c:pt idx="2262">
                  <c:v>12</c:v>
                </c:pt>
                <c:pt idx="2263">
                  <c:v>12</c:v>
                </c:pt>
                <c:pt idx="2264">
                  <c:v>12</c:v>
                </c:pt>
                <c:pt idx="2265">
                  <c:v>12</c:v>
                </c:pt>
                <c:pt idx="2266">
                  <c:v>12</c:v>
                </c:pt>
                <c:pt idx="2267">
                  <c:v>12</c:v>
                </c:pt>
                <c:pt idx="2268">
                  <c:v>12</c:v>
                </c:pt>
                <c:pt idx="2269">
                  <c:v>12</c:v>
                </c:pt>
                <c:pt idx="2270">
                  <c:v>12</c:v>
                </c:pt>
                <c:pt idx="2271">
                  <c:v>12</c:v>
                </c:pt>
                <c:pt idx="2272">
                  <c:v>12</c:v>
                </c:pt>
                <c:pt idx="2273">
                  <c:v>12</c:v>
                </c:pt>
                <c:pt idx="2274">
                  <c:v>12</c:v>
                </c:pt>
                <c:pt idx="2275">
                  <c:v>12</c:v>
                </c:pt>
                <c:pt idx="2276">
                  <c:v>12</c:v>
                </c:pt>
                <c:pt idx="2277">
                  <c:v>12</c:v>
                </c:pt>
                <c:pt idx="2278">
                  <c:v>12</c:v>
                </c:pt>
                <c:pt idx="2279">
                  <c:v>12</c:v>
                </c:pt>
                <c:pt idx="2280">
                  <c:v>12</c:v>
                </c:pt>
                <c:pt idx="2281">
                  <c:v>12</c:v>
                </c:pt>
                <c:pt idx="2282">
                  <c:v>12</c:v>
                </c:pt>
                <c:pt idx="2283">
                  <c:v>12</c:v>
                </c:pt>
                <c:pt idx="2284">
                  <c:v>12</c:v>
                </c:pt>
                <c:pt idx="2285">
                  <c:v>12</c:v>
                </c:pt>
                <c:pt idx="2286">
                  <c:v>12</c:v>
                </c:pt>
                <c:pt idx="2287">
                  <c:v>12</c:v>
                </c:pt>
                <c:pt idx="2288">
                  <c:v>12</c:v>
                </c:pt>
                <c:pt idx="2289">
                  <c:v>12</c:v>
                </c:pt>
                <c:pt idx="2290">
                  <c:v>12</c:v>
                </c:pt>
                <c:pt idx="2291">
                  <c:v>12</c:v>
                </c:pt>
                <c:pt idx="2292">
                  <c:v>12</c:v>
                </c:pt>
                <c:pt idx="2293">
                  <c:v>12</c:v>
                </c:pt>
                <c:pt idx="2294">
                  <c:v>12</c:v>
                </c:pt>
                <c:pt idx="2295">
                  <c:v>12</c:v>
                </c:pt>
                <c:pt idx="2296">
                  <c:v>12</c:v>
                </c:pt>
                <c:pt idx="2297">
                  <c:v>12</c:v>
                </c:pt>
                <c:pt idx="2298">
                  <c:v>12</c:v>
                </c:pt>
                <c:pt idx="2299">
                  <c:v>12</c:v>
                </c:pt>
                <c:pt idx="2300">
                  <c:v>12</c:v>
                </c:pt>
                <c:pt idx="2301">
                  <c:v>12</c:v>
                </c:pt>
                <c:pt idx="2302">
                  <c:v>12</c:v>
                </c:pt>
                <c:pt idx="2303">
                  <c:v>12</c:v>
                </c:pt>
                <c:pt idx="2304">
                  <c:v>12</c:v>
                </c:pt>
                <c:pt idx="2305">
                  <c:v>12</c:v>
                </c:pt>
                <c:pt idx="2306">
                  <c:v>12</c:v>
                </c:pt>
                <c:pt idx="2307">
                  <c:v>12</c:v>
                </c:pt>
                <c:pt idx="2308">
                  <c:v>12</c:v>
                </c:pt>
                <c:pt idx="2309">
                  <c:v>12</c:v>
                </c:pt>
                <c:pt idx="2310">
                  <c:v>12</c:v>
                </c:pt>
                <c:pt idx="2311">
                  <c:v>12</c:v>
                </c:pt>
                <c:pt idx="2312">
                  <c:v>12</c:v>
                </c:pt>
                <c:pt idx="2313">
                  <c:v>12</c:v>
                </c:pt>
                <c:pt idx="2314">
                  <c:v>12</c:v>
                </c:pt>
                <c:pt idx="2315">
                  <c:v>12</c:v>
                </c:pt>
                <c:pt idx="2316">
                  <c:v>12</c:v>
                </c:pt>
                <c:pt idx="2317">
                  <c:v>12</c:v>
                </c:pt>
                <c:pt idx="2318">
                  <c:v>12</c:v>
                </c:pt>
                <c:pt idx="2319">
                  <c:v>13</c:v>
                </c:pt>
                <c:pt idx="2320">
                  <c:v>13</c:v>
                </c:pt>
                <c:pt idx="2321">
                  <c:v>13</c:v>
                </c:pt>
                <c:pt idx="2322">
                  <c:v>13</c:v>
                </c:pt>
                <c:pt idx="2323">
                  <c:v>13</c:v>
                </c:pt>
                <c:pt idx="2324">
                  <c:v>13</c:v>
                </c:pt>
                <c:pt idx="2325">
                  <c:v>13</c:v>
                </c:pt>
                <c:pt idx="2326">
                  <c:v>13</c:v>
                </c:pt>
                <c:pt idx="2327">
                  <c:v>13</c:v>
                </c:pt>
                <c:pt idx="2328">
                  <c:v>13</c:v>
                </c:pt>
                <c:pt idx="2329">
                  <c:v>13</c:v>
                </c:pt>
                <c:pt idx="2330">
                  <c:v>13</c:v>
                </c:pt>
                <c:pt idx="2331">
                  <c:v>13</c:v>
                </c:pt>
                <c:pt idx="2332">
                  <c:v>13</c:v>
                </c:pt>
                <c:pt idx="2333">
                  <c:v>13</c:v>
                </c:pt>
                <c:pt idx="2334">
                  <c:v>13</c:v>
                </c:pt>
                <c:pt idx="2335">
                  <c:v>13</c:v>
                </c:pt>
                <c:pt idx="2336">
                  <c:v>13</c:v>
                </c:pt>
                <c:pt idx="2337">
                  <c:v>13</c:v>
                </c:pt>
                <c:pt idx="2338">
                  <c:v>13</c:v>
                </c:pt>
                <c:pt idx="2339">
                  <c:v>13</c:v>
                </c:pt>
                <c:pt idx="2340">
                  <c:v>13</c:v>
                </c:pt>
                <c:pt idx="2341">
                  <c:v>13</c:v>
                </c:pt>
                <c:pt idx="2342">
                  <c:v>13</c:v>
                </c:pt>
                <c:pt idx="2343">
                  <c:v>13</c:v>
                </c:pt>
                <c:pt idx="2344">
                  <c:v>13</c:v>
                </c:pt>
                <c:pt idx="2345">
                  <c:v>13</c:v>
                </c:pt>
                <c:pt idx="2346">
                  <c:v>13</c:v>
                </c:pt>
                <c:pt idx="2347">
                  <c:v>13</c:v>
                </c:pt>
                <c:pt idx="2348">
                  <c:v>13</c:v>
                </c:pt>
                <c:pt idx="2349">
                  <c:v>13</c:v>
                </c:pt>
                <c:pt idx="2350">
                  <c:v>13</c:v>
                </c:pt>
                <c:pt idx="2351">
                  <c:v>13</c:v>
                </c:pt>
                <c:pt idx="2352">
                  <c:v>13</c:v>
                </c:pt>
                <c:pt idx="2353">
                  <c:v>13</c:v>
                </c:pt>
                <c:pt idx="2354">
                  <c:v>13</c:v>
                </c:pt>
                <c:pt idx="2355">
                  <c:v>13</c:v>
                </c:pt>
                <c:pt idx="2356">
                  <c:v>13</c:v>
                </c:pt>
                <c:pt idx="2357">
                  <c:v>12</c:v>
                </c:pt>
                <c:pt idx="2358">
                  <c:v>12</c:v>
                </c:pt>
                <c:pt idx="2359">
                  <c:v>12</c:v>
                </c:pt>
                <c:pt idx="2360">
                  <c:v>12</c:v>
                </c:pt>
                <c:pt idx="2361">
                  <c:v>12</c:v>
                </c:pt>
                <c:pt idx="2362">
                  <c:v>12</c:v>
                </c:pt>
                <c:pt idx="2363">
                  <c:v>12</c:v>
                </c:pt>
                <c:pt idx="2364">
                  <c:v>12</c:v>
                </c:pt>
                <c:pt idx="2365">
                  <c:v>12</c:v>
                </c:pt>
                <c:pt idx="2366">
                  <c:v>12</c:v>
                </c:pt>
                <c:pt idx="2367">
                  <c:v>12</c:v>
                </c:pt>
                <c:pt idx="2368">
                  <c:v>12</c:v>
                </c:pt>
                <c:pt idx="2369">
                  <c:v>12</c:v>
                </c:pt>
                <c:pt idx="2370">
                  <c:v>12</c:v>
                </c:pt>
                <c:pt idx="2371">
                  <c:v>12</c:v>
                </c:pt>
                <c:pt idx="2372">
                  <c:v>12</c:v>
                </c:pt>
                <c:pt idx="2373">
                  <c:v>12</c:v>
                </c:pt>
                <c:pt idx="2374">
                  <c:v>12</c:v>
                </c:pt>
                <c:pt idx="2375">
                  <c:v>12</c:v>
                </c:pt>
                <c:pt idx="2376">
                  <c:v>12</c:v>
                </c:pt>
                <c:pt idx="2377">
                  <c:v>12</c:v>
                </c:pt>
                <c:pt idx="2378">
                  <c:v>12</c:v>
                </c:pt>
                <c:pt idx="2379">
                  <c:v>12</c:v>
                </c:pt>
                <c:pt idx="2380">
                  <c:v>15</c:v>
                </c:pt>
                <c:pt idx="2381">
                  <c:v>15</c:v>
                </c:pt>
                <c:pt idx="2382">
                  <c:v>15</c:v>
                </c:pt>
                <c:pt idx="2383">
                  <c:v>15</c:v>
                </c:pt>
                <c:pt idx="2384">
                  <c:v>15</c:v>
                </c:pt>
                <c:pt idx="2385">
                  <c:v>15</c:v>
                </c:pt>
                <c:pt idx="2386">
                  <c:v>15</c:v>
                </c:pt>
                <c:pt idx="2387">
                  <c:v>15</c:v>
                </c:pt>
                <c:pt idx="2388">
                  <c:v>15</c:v>
                </c:pt>
                <c:pt idx="2389">
                  <c:v>15</c:v>
                </c:pt>
                <c:pt idx="2390">
                  <c:v>15</c:v>
                </c:pt>
                <c:pt idx="2391">
                  <c:v>15</c:v>
                </c:pt>
                <c:pt idx="2392">
                  <c:v>15</c:v>
                </c:pt>
                <c:pt idx="2393">
                  <c:v>15</c:v>
                </c:pt>
                <c:pt idx="2394">
                  <c:v>15</c:v>
                </c:pt>
                <c:pt idx="2395">
                  <c:v>15</c:v>
                </c:pt>
                <c:pt idx="2396">
                  <c:v>15</c:v>
                </c:pt>
                <c:pt idx="2397">
                  <c:v>15</c:v>
                </c:pt>
                <c:pt idx="2398">
                  <c:v>15</c:v>
                </c:pt>
                <c:pt idx="2399">
                  <c:v>15</c:v>
                </c:pt>
                <c:pt idx="2400">
                  <c:v>15</c:v>
                </c:pt>
                <c:pt idx="2401">
                  <c:v>15</c:v>
                </c:pt>
                <c:pt idx="2402">
                  <c:v>15</c:v>
                </c:pt>
                <c:pt idx="2403">
                  <c:v>15</c:v>
                </c:pt>
                <c:pt idx="2404">
                  <c:v>15</c:v>
                </c:pt>
                <c:pt idx="2405">
                  <c:v>15</c:v>
                </c:pt>
                <c:pt idx="2406">
                  <c:v>15</c:v>
                </c:pt>
                <c:pt idx="2407">
                  <c:v>15</c:v>
                </c:pt>
                <c:pt idx="2408">
                  <c:v>15</c:v>
                </c:pt>
                <c:pt idx="2409">
                  <c:v>15</c:v>
                </c:pt>
                <c:pt idx="2410">
                  <c:v>15</c:v>
                </c:pt>
                <c:pt idx="2411">
                  <c:v>15</c:v>
                </c:pt>
                <c:pt idx="2412">
                  <c:v>15</c:v>
                </c:pt>
                <c:pt idx="2413">
                  <c:v>16</c:v>
                </c:pt>
                <c:pt idx="2414">
                  <c:v>16</c:v>
                </c:pt>
                <c:pt idx="2415">
                  <c:v>16</c:v>
                </c:pt>
                <c:pt idx="2416">
                  <c:v>16</c:v>
                </c:pt>
                <c:pt idx="2417">
                  <c:v>16</c:v>
                </c:pt>
                <c:pt idx="2418">
                  <c:v>16</c:v>
                </c:pt>
                <c:pt idx="2419">
                  <c:v>16</c:v>
                </c:pt>
                <c:pt idx="2420">
                  <c:v>16</c:v>
                </c:pt>
                <c:pt idx="2421">
                  <c:v>16</c:v>
                </c:pt>
                <c:pt idx="2422">
                  <c:v>16</c:v>
                </c:pt>
                <c:pt idx="2423">
                  <c:v>16</c:v>
                </c:pt>
                <c:pt idx="2424">
                  <c:v>16</c:v>
                </c:pt>
                <c:pt idx="2425">
                  <c:v>16</c:v>
                </c:pt>
                <c:pt idx="2426">
                  <c:v>16</c:v>
                </c:pt>
                <c:pt idx="2427">
                  <c:v>16</c:v>
                </c:pt>
                <c:pt idx="2428">
                  <c:v>16</c:v>
                </c:pt>
                <c:pt idx="2429">
                  <c:v>16</c:v>
                </c:pt>
                <c:pt idx="2430">
                  <c:v>16</c:v>
                </c:pt>
                <c:pt idx="2431">
                  <c:v>16</c:v>
                </c:pt>
                <c:pt idx="2432">
                  <c:v>16</c:v>
                </c:pt>
                <c:pt idx="2433">
                  <c:v>16</c:v>
                </c:pt>
                <c:pt idx="2434">
                  <c:v>16</c:v>
                </c:pt>
                <c:pt idx="2435">
                  <c:v>16</c:v>
                </c:pt>
                <c:pt idx="2436">
                  <c:v>16</c:v>
                </c:pt>
                <c:pt idx="2437">
                  <c:v>16</c:v>
                </c:pt>
                <c:pt idx="2438">
                  <c:v>16</c:v>
                </c:pt>
                <c:pt idx="2439">
                  <c:v>16</c:v>
                </c:pt>
                <c:pt idx="2440">
                  <c:v>16</c:v>
                </c:pt>
                <c:pt idx="2441">
                  <c:v>16</c:v>
                </c:pt>
                <c:pt idx="2442">
                  <c:v>16</c:v>
                </c:pt>
                <c:pt idx="2443">
                  <c:v>16</c:v>
                </c:pt>
                <c:pt idx="2444">
                  <c:v>16</c:v>
                </c:pt>
                <c:pt idx="2445">
                  <c:v>16</c:v>
                </c:pt>
                <c:pt idx="2446">
                  <c:v>16</c:v>
                </c:pt>
                <c:pt idx="2447">
                  <c:v>16</c:v>
                </c:pt>
                <c:pt idx="2448">
                  <c:v>16</c:v>
                </c:pt>
                <c:pt idx="2449">
                  <c:v>16</c:v>
                </c:pt>
                <c:pt idx="2450">
                  <c:v>13</c:v>
                </c:pt>
                <c:pt idx="2451">
                  <c:v>18</c:v>
                </c:pt>
                <c:pt idx="2452">
                  <c:v>18</c:v>
                </c:pt>
                <c:pt idx="2453">
                  <c:v>18</c:v>
                </c:pt>
                <c:pt idx="2454">
                  <c:v>18</c:v>
                </c:pt>
                <c:pt idx="2455">
                  <c:v>18</c:v>
                </c:pt>
                <c:pt idx="2456">
                  <c:v>18</c:v>
                </c:pt>
                <c:pt idx="2457">
                  <c:v>18</c:v>
                </c:pt>
                <c:pt idx="2458">
                  <c:v>18</c:v>
                </c:pt>
                <c:pt idx="2459">
                  <c:v>18</c:v>
                </c:pt>
                <c:pt idx="2460">
                  <c:v>18</c:v>
                </c:pt>
                <c:pt idx="2461">
                  <c:v>18</c:v>
                </c:pt>
                <c:pt idx="2462">
                  <c:v>18</c:v>
                </c:pt>
                <c:pt idx="2463">
                  <c:v>18</c:v>
                </c:pt>
                <c:pt idx="2464">
                  <c:v>18</c:v>
                </c:pt>
                <c:pt idx="2465">
                  <c:v>18</c:v>
                </c:pt>
                <c:pt idx="2466">
                  <c:v>21</c:v>
                </c:pt>
                <c:pt idx="2467">
                  <c:v>21</c:v>
                </c:pt>
                <c:pt idx="2468">
                  <c:v>21</c:v>
                </c:pt>
                <c:pt idx="2469">
                  <c:v>21</c:v>
                </c:pt>
                <c:pt idx="2470">
                  <c:v>21</c:v>
                </c:pt>
                <c:pt idx="2471">
                  <c:v>21</c:v>
                </c:pt>
                <c:pt idx="2472">
                  <c:v>21</c:v>
                </c:pt>
                <c:pt idx="2473">
                  <c:v>21</c:v>
                </c:pt>
                <c:pt idx="2474">
                  <c:v>21</c:v>
                </c:pt>
                <c:pt idx="2475">
                  <c:v>21</c:v>
                </c:pt>
                <c:pt idx="2476">
                  <c:v>19</c:v>
                </c:pt>
                <c:pt idx="2477">
                  <c:v>19</c:v>
                </c:pt>
                <c:pt idx="2478">
                  <c:v>19</c:v>
                </c:pt>
                <c:pt idx="2479">
                  <c:v>19</c:v>
                </c:pt>
                <c:pt idx="2480">
                  <c:v>19</c:v>
                </c:pt>
                <c:pt idx="2481">
                  <c:v>19</c:v>
                </c:pt>
                <c:pt idx="2482">
                  <c:v>19</c:v>
                </c:pt>
                <c:pt idx="2483">
                  <c:v>19</c:v>
                </c:pt>
                <c:pt idx="2484">
                  <c:v>19</c:v>
                </c:pt>
                <c:pt idx="2485">
                  <c:v>19</c:v>
                </c:pt>
                <c:pt idx="2486">
                  <c:v>19</c:v>
                </c:pt>
                <c:pt idx="2487">
                  <c:v>19</c:v>
                </c:pt>
                <c:pt idx="2488">
                  <c:v>19</c:v>
                </c:pt>
                <c:pt idx="2489">
                  <c:v>21</c:v>
                </c:pt>
                <c:pt idx="2490">
                  <c:v>21</c:v>
                </c:pt>
                <c:pt idx="2491">
                  <c:v>21</c:v>
                </c:pt>
                <c:pt idx="2492">
                  <c:v>21</c:v>
                </c:pt>
                <c:pt idx="2493">
                  <c:v>21</c:v>
                </c:pt>
                <c:pt idx="2494">
                  <c:v>21</c:v>
                </c:pt>
                <c:pt idx="2495">
                  <c:v>21</c:v>
                </c:pt>
                <c:pt idx="2496">
                  <c:v>21</c:v>
                </c:pt>
                <c:pt idx="2497">
                  <c:v>21</c:v>
                </c:pt>
                <c:pt idx="2498">
                  <c:v>21</c:v>
                </c:pt>
                <c:pt idx="2499">
                  <c:v>21</c:v>
                </c:pt>
                <c:pt idx="2500">
                  <c:v>21</c:v>
                </c:pt>
                <c:pt idx="2501">
                  <c:v>21</c:v>
                </c:pt>
                <c:pt idx="2502">
                  <c:v>21</c:v>
                </c:pt>
                <c:pt idx="2503">
                  <c:v>21</c:v>
                </c:pt>
                <c:pt idx="2504">
                  <c:v>21</c:v>
                </c:pt>
                <c:pt idx="2505">
                  <c:v>24</c:v>
                </c:pt>
                <c:pt idx="2506">
                  <c:v>24</c:v>
                </c:pt>
                <c:pt idx="2507">
                  <c:v>24</c:v>
                </c:pt>
                <c:pt idx="2508">
                  <c:v>24</c:v>
                </c:pt>
                <c:pt idx="2509">
                  <c:v>19</c:v>
                </c:pt>
                <c:pt idx="2510">
                  <c:v>19</c:v>
                </c:pt>
                <c:pt idx="2511">
                  <c:v>19</c:v>
                </c:pt>
                <c:pt idx="2512">
                  <c:v>19</c:v>
                </c:pt>
                <c:pt idx="2513">
                  <c:v>19</c:v>
                </c:pt>
                <c:pt idx="2514">
                  <c:v>19</c:v>
                </c:pt>
                <c:pt idx="2515">
                  <c:v>19</c:v>
                </c:pt>
                <c:pt idx="2516">
                  <c:v>19</c:v>
                </c:pt>
                <c:pt idx="2517">
                  <c:v>19</c:v>
                </c:pt>
                <c:pt idx="2518">
                  <c:v>19</c:v>
                </c:pt>
                <c:pt idx="2519">
                  <c:v>19</c:v>
                </c:pt>
                <c:pt idx="2520">
                  <c:v>19</c:v>
                </c:pt>
                <c:pt idx="2521">
                  <c:v>19</c:v>
                </c:pt>
                <c:pt idx="2522">
                  <c:v>19</c:v>
                </c:pt>
                <c:pt idx="2523">
                  <c:v>19</c:v>
                </c:pt>
                <c:pt idx="2524">
                  <c:v>19</c:v>
                </c:pt>
                <c:pt idx="2525">
                  <c:v>19</c:v>
                </c:pt>
                <c:pt idx="2526">
                  <c:v>19</c:v>
                </c:pt>
                <c:pt idx="2527">
                  <c:v>19</c:v>
                </c:pt>
                <c:pt idx="2528">
                  <c:v>19</c:v>
                </c:pt>
                <c:pt idx="2529">
                  <c:v>19</c:v>
                </c:pt>
                <c:pt idx="2530">
                  <c:v>19</c:v>
                </c:pt>
                <c:pt idx="2531">
                  <c:v>19</c:v>
                </c:pt>
                <c:pt idx="2532">
                  <c:v>19</c:v>
                </c:pt>
                <c:pt idx="2533">
                  <c:v>19</c:v>
                </c:pt>
                <c:pt idx="2534">
                  <c:v>19</c:v>
                </c:pt>
                <c:pt idx="2535">
                  <c:v>19</c:v>
                </c:pt>
                <c:pt idx="2536">
                  <c:v>19</c:v>
                </c:pt>
                <c:pt idx="2537">
                  <c:v>19</c:v>
                </c:pt>
                <c:pt idx="2538">
                  <c:v>19</c:v>
                </c:pt>
                <c:pt idx="2539">
                  <c:v>19</c:v>
                </c:pt>
                <c:pt idx="2540">
                  <c:v>19</c:v>
                </c:pt>
                <c:pt idx="2541">
                  <c:v>19</c:v>
                </c:pt>
                <c:pt idx="2542">
                  <c:v>19</c:v>
                </c:pt>
                <c:pt idx="2543">
                  <c:v>19</c:v>
                </c:pt>
                <c:pt idx="2544">
                  <c:v>19</c:v>
                </c:pt>
                <c:pt idx="2545">
                  <c:v>19</c:v>
                </c:pt>
                <c:pt idx="2546">
                  <c:v>19</c:v>
                </c:pt>
                <c:pt idx="2547">
                  <c:v>19</c:v>
                </c:pt>
                <c:pt idx="2548">
                  <c:v>19</c:v>
                </c:pt>
                <c:pt idx="2549">
                  <c:v>19</c:v>
                </c:pt>
                <c:pt idx="2550">
                  <c:v>19</c:v>
                </c:pt>
                <c:pt idx="2551">
                  <c:v>19</c:v>
                </c:pt>
                <c:pt idx="2552">
                  <c:v>19</c:v>
                </c:pt>
                <c:pt idx="2553">
                  <c:v>19</c:v>
                </c:pt>
                <c:pt idx="2554">
                  <c:v>19</c:v>
                </c:pt>
                <c:pt idx="2555">
                  <c:v>19</c:v>
                </c:pt>
                <c:pt idx="2556">
                  <c:v>19</c:v>
                </c:pt>
                <c:pt idx="2557">
                  <c:v>20</c:v>
                </c:pt>
                <c:pt idx="2558">
                  <c:v>20</c:v>
                </c:pt>
                <c:pt idx="2559">
                  <c:v>20</c:v>
                </c:pt>
                <c:pt idx="2560">
                  <c:v>20</c:v>
                </c:pt>
                <c:pt idx="2561">
                  <c:v>20</c:v>
                </c:pt>
                <c:pt idx="2562">
                  <c:v>20</c:v>
                </c:pt>
                <c:pt idx="2563">
                  <c:v>20</c:v>
                </c:pt>
                <c:pt idx="2564">
                  <c:v>20</c:v>
                </c:pt>
                <c:pt idx="2565">
                  <c:v>20</c:v>
                </c:pt>
                <c:pt idx="2566">
                  <c:v>21</c:v>
                </c:pt>
                <c:pt idx="2567">
                  <c:v>21</c:v>
                </c:pt>
                <c:pt idx="2568">
                  <c:v>21</c:v>
                </c:pt>
                <c:pt idx="2569">
                  <c:v>21</c:v>
                </c:pt>
                <c:pt idx="2570">
                  <c:v>21</c:v>
                </c:pt>
                <c:pt idx="2571">
                  <c:v>21</c:v>
                </c:pt>
                <c:pt idx="2572">
                  <c:v>21</c:v>
                </c:pt>
                <c:pt idx="2573">
                  <c:v>21</c:v>
                </c:pt>
                <c:pt idx="2574">
                  <c:v>21</c:v>
                </c:pt>
                <c:pt idx="2575">
                  <c:v>21</c:v>
                </c:pt>
                <c:pt idx="2576">
                  <c:v>21</c:v>
                </c:pt>
                <c:pt idx="2577">
                  <c:v>21</c:v>
                </c:pt>
                <c:pt idx="2578">
                  <c:v>21</c:v>
                </c:pt>
                <c:pt idx="2579">
                  <c:v>21</c:v>
                </c:pt>
                <c:pt idx="2580">
                  <c:v>21</c:v>
                </c:pt>
                <c:pt idx="2581">
                  <c:v>21</c:v>
                </c:pt>
                <c:pt idx="2582">
                  <c:v>21</c:v>
                </c:pt>
                <c:pt idx="2583">
                  <c:v>21</c:v>
                </c:pt>
                <c:pt idx="2584">
                  <c:v>21</c:v>
                </c:pt>
                <c:pt idx="2585">
                  <c:v>21</c:v>
                </c:pt>
                <c:pt idx="2586">
                  <c:v>21</c:v>
                </c:pt>
                <c:pt idx="2587">
                  <c:v>21</c:v>
                </c:pt>
                <c:pt idx="2588">
                  <c:v>21</c:v>
                </c:pt>
                <c:pt idx="2589">
                  <c:v>24</c:v>
                </c:pt>
                <c:pt idx="2590">
                  <c:v>24</c:v>
                </c:pt>
                <c:pt idx="2591">
                  <c:v>24</c:v>
                </c:pt>
                <c:pt idx="2592">
                  <c:v>24</c:v>
                </c:pt>
                <c:pt idx="2593">
                  <c:v>24</c:v>
                </c:pt>
                <c:pt idx="2594">
                  <c:v>24</c:v>
                </c:pt>
                <c:pt idx="2595">
                  <c:v>24</c:v>
                </c:pt>
                <c:pt idx="2596">
                  <c:v>24</c:v>
                </c:pt>
                <c:pt idx="2597">
                  <c:v>24</c:v>
                </c:pt>
                <c:pt idx="2598">
                  <c:v>24</c:v>
                </c:pt>
                <c:pt idx="2599">
                  <c:v>24</c:v>
                </c:pt>
                <c:pt idx="2600">
                  <c:v>24</c:v>
                </c:pt>
                <c:pt idx="2601">
                  <c:v>24</c:v>
                </c:pt>
                <c:pt idx="2602">
                  <c:v>24</c:v>
                </c:pt>
                <c:pt idx="2603">
                  <c:v>24</c:v>
                </c:pt>
                <c:pt idx="2604">
                  <c:v>24</c:v>
                </c:pt>
                <c:pt idx="2605">
                  <c:v>24</c:v>
                </c:pt>
                <c:pt idx="2606">
                  <c:v>24</c:v>
                </c:pt>
                <c:pt idx="2607">
                  <c:v>24</c:v>
                </c:pt>
                <c:pt idx="2608">
                  <c:v>24</c:v>
                </c:pt>
                <c:pt idx="2609">
                  <c:v>24</c:v>
                </c:pt>
                <c:pt idx="2610">
                  <c:v>24</c:v>
                </c:pt>
                <c:pt idx="2611">
                  <c:v>24</c:v>
                </c:pt>
                <c:pt idx="2612">
                  <c:v>24</c:v>
                </c:pt>
                <c:pt idx="2613">
                  <c:v>24</c:v>
                </c:pt>
                <c:pt idx="2614">
                  <c:v>24</c:v>
                </c:pt>
                <c:pt idx="2615">
                  <c:v>19</c:v>
                </c:pt>
                <c:pt idx="2616">
                  <c:v>19</c:v>
                </c:pt>
                <c:pt idx="2617">
                  <c:v>19</c:v>
                </c:pt>
                <c:pt idx="2618">
                  <c:v>19</c:v>
                </c:pt>
                <c:pt idx="2619">
                  <c:v>19</c:v>
                </c:pt>
                <c:pt idx="2620">
                  <c:v>19</c:v>
                </c:pt>
                <c:pt idx="2621">
                  <c:v>19</c:v>
                </c:pt>
                <c:pt idx="2622">
                  <c:v>19</c:v>
                </c:pt>
                <c:pt idx="2623">
                  <c:v>19</c:v>
                </c:pt>
                <c:pt idx="2624">
                  <c:v>19</c:v>
                </c:pt>
                <c:pt idx="2625">
                  <c:v>19</c:v>
                </c:pt>
                <c:pt idx="2626">
                  <c:v>19</c:v>
                </c:pt>
                <c:pt idx="2627">
                  <c:v>19</c:v>
                </c:pt>
                <c:pt idx="2628">
                  <c:v>19</c:v>
                </c:pt>
                <c:pt idx="2629">
                  <c:v>19</c:v>
                </c:pt>
                <c:pt idx="2630">
                  <c:v>19</c:v>
                </c:pt>
                <c:pt idx="2631">
                  <c:v>19</c:v>
                </c:pt>
                <c:pt idx="2632">
                  <c:v>19</c:v>
                </c:pt>
                <c:pt idx="2633">
                  <c:v>19</c:v>
                </c:pt>
                <c:pt idx="2634">
                  <c:v>19</c:v>
                </c:pt>
                <c:pt idx="2635">
                  <c:v>19</c:v>
                </c:pt>
                <c:pt idx="2636">
                  <c:v>19</c:v>
                </c:pt>
                <c:pt idx="2637">
                  <c:v>19</c:v>
                </c:pt>
                <c:pt idx="2638">
                  <c:v>19</c:v>
                </c:pt>
                <c:pt idx="2639">
                  <c:v>19</c:v>
                </c:pt>
                <c:pt idx="2640">
                  <c:v>19</c:v>
                </c:pt>
                <c:pt idx="2641">
                  <c:v>19</c:v>
                </c:pt>
                <c:pt idx="2642">
                  <c:v>21</c:v>
                </c:pt>
                <c:pt idx="2643">
                  <c:v>21</c:v>
                </c:pt>
                <c:pt idx="2644">
                  <c:v>21</c:v>
                </c:pt>
                <c:pt idx="2645">
                  <c:v>21</c:v>
                </c:pt>
                <c:pt idx="2646">
                  <c:v>21</c:v>
                </c:pt>
                <c:pt idx="2647">
                  <c:v>21</c:v>
                </c:pt>
                <c:pt idx="2648">
                  <c:v>21</c:v>
                </c:pt>
                <c:pt idx="2649">
                  <c:v>21</c:v>
                </c:pt>
                <c:pt idx="2650">
                  <c:v>21</c:v>
                </c:pt>
                <c:pt idx="2651">
                  <c:v>21</c:v>
                </c:pt>
                <c:pt idx="2652">
                  <c:v>21</c:v>
                </c:pt>
                <c:pt idx="2653">
                  <c:v>25</c:v>
                </c:pt>
                <c:pt idx="2654">
                  <c:v>25</c:v>
                </c:pt>
                <c:pt idx="2655">
                  <c:v>25</c:v>
                </c:pt>
                <c:pt idx="2656">
                  <c:v>25</c:v>
                </c:pt>
                <c:pt idx="2657">
                  <c:v>25</c:v>
                </c:pt>
                <c:pt idx="2658">
                  <c:v>25</c:v>
                </c:pt>
                <c:pt idx="2659">
                  <c:v>25</c:v>
                </c:pt>
                <c:pt idx="2660">
                  <c:v>25</c:v>
                </c:pt>
                <c:pt idx="2661">
                  <c:v>25</c:v>
                </c:pt>
                <c:pt idx="2662">
                  <c:v>25</c:v>
                </c:pt>
                <c:pt idx="2663">
                  <c:v>25</c:v>
                </c:pt>
                <c:pt idx="2664">
                  <c:v>25</c:v>
                </c:pt>
                <c:pt idx="2665">
                  <c:v>26</c:v>
                </c:pt>
                <c:pt idx="2666">
                  <c:v>26</c:v>
                </c:pt>
                <c:pt idx="2667">
                  <c:v>26</c:v>
                </c:pt>
                <c:pt idx="2668">
                  <c:v>26</c:v>
                </c:pt>
                <c:pt idx="2669">
                  <c:v>26</c:v>
                </c:pt>
                <c:pt idx="2670">
                  <c:v>26</c:v>
                </c:pt>
                <c:pt idx="2671">
                  <c:v>26</c:v>
                </c:pt>
                <c:pt idx="2672">
                  <c:v>26</c:v>
                </c:pt>
                <c:pt idx="2673">
                  <c:v>26</c:v>
                </c:pt>
                <c:pt idx="2674">
                  <c:v>26</c:v>
                </c:pt>
                <c:pt idx="2675">
                  <c:v>26</c:v>
                </c:pt>
                <c:pt idx="2676">
                  <c:v>26</c:v>
                </c:pt>
                <c:pt idx="2677">
                  <c:v>20</c:v>
                </c:pt>
                <c:pt idx="2678">
                  <c:v>20</c:v>
                </c:pt>
                <c:pt idx="2679">
                  <c:v>20</c:v>
                </c:pt>
                <c:pt idx="2680">
                  <c:v>20</c:v>
                </c:pt>
                <c:pt idx="2681">
                  <c:v>20</c:v>
                </c:pt>
                <c:pt idx="2682">
                  <c:v>20</c:v>
                </c:pt>
                <c:pt idx="2683">
                  <c:v>20</c:v>
                </c:pt>
                <c:pt idx="2684">
                  <c:v>20</c:v>
                </c:pt>
                <c:pt idx="2685">
                  <c:v>20</c:v>
                </c:pt>
                <c:pt idx="2686">
                  <c:v>20</c:v>
                </c:pt>
                <c:pt idx="2687">
                  <c:v>20</c:v>
                </c:pt>
                <c:pt idx="2688">
                  <c:v>20</c:v>
                </c:pt>
                <c:pt idx="2689">
                  <c:v>20</c:v>
                </c:pt>
                <c:pt idx="2690">
                  <c:v>20</c:v>
                </c:pt>
                <c:pt idx="2691">
                  <c:v>20</c:v>
                </c:pt>
                <c:pt idx="2692">
                  <c:v>20</c:v>
                </c:pt>
                <c:pt idx="2693">
                  <c:v>20</c:v>
                </c:pt>
                <c:pt idx="2694">
                  <c:v>20</c:v>
                </c:pt>
                <c:pt idx="2695">
                  <c:v>20</c:v>
                </c:pt>
                <c:pt idx="2696">
                  <c:v>20</c:v>
                </c:pt>
                <c:pt idx="2697">
                  <c:v>20</c:v>
                </c:pt>
                <c:pt idx="2698">
                  <c:v>20</c:v>
                </c:pt>
                <c:pt idx="2699">
                  <c:v>20</c:v>
                </c:pt>
                <c:pt idx="2700">
                  <c:v>20</c:v>
                </c:pt>
                <c:pt idx="2701">
                  <c:v>20</c:v>
                </c:pt>
                <c:pt idx="2702">
                  <c:v>20</c:v>
                </c:pt>
                <c:pt idx="2703">
                  <c:v>20</c:v>
                </c:pt>
                <c:pt idx="2704">
                  <c:v>20</c:v>
                </c:pt>
                <c:pt idx="2705">
                  <c:v>20</c:v>
                </c:pt>
                <c:pt idx="2706">
                  <c:v>20</c:v>
                </c:pt>
                <c:pt idx="2707">
                  <c:v>20</c:v>
                </c:pt>
                <c:pt idx="2708">
                  <c:v>20</c:v>
                </c:pt>
                <c:pt idx="2709">
                  <c:v>20</c:v>
                </c:pt>
                <c:pt idx="2710">
                  <c:v>20</c:v>
                </c:pt>
                <c:pt idx="2711">
                  <c:v>20</c:v>
                </c:pt>
                <c:pt idx="2712">
                  <c:v>20</c:v>
                </c:pt>
                <c:pt idx="2713">
                  <c:v>20</c:v>
                </c:pt>
                <c:pt idx="2714">
                  <c:v>20</c:v>
                </c:pt>
                <c:pt idx="2715">
                  <c:v>20</c:v>
                </c:pt>
                <c:pt idx="2716">
                  <c:v>20</c:v>
                </c:pt>
                <c:pt idx="2717">
                  <c:v>24</c:v>
                </c:pt>
                <c:pt idx="2718">
                  <c:v>24</c:v>
                </c:pt>
                <c:pt idx="2719">
                  <c:v>24</c:v>
                </c:pt>
                <c:pt idx="2720">
                  <c:v>24</c:v>
                </c:pt>
                <c:pt idx="2721">
                  <c:v>24</c:v>
                </c:pt>
                <c:pt idx="2722">
                  <c:v>24</c:v>
                </c:pt>
                <c:pt idx="2723">
                  <c:v>24</c:v>
                </c:pt>
                <c:pt idx="2724">
                  <c:v>24</c:v>
                </c:pt>
                <c:pt idx="2725">
                  <c:v>24</c:v>
                </c:pt>
                <c:pt idx="2726">
                  <c:v>24</c:v>
                </c:pt>
                <c:pt idx="2727">
                  <c:v>24</c:v>
                </c:pt>
                <c:pt idx="2728">
                  <c:v>24</c:v>
                </c:pt>
                <c:pt idx="2729">
                  <c:v>24</c:v>
                </c:pt>
                <c:pt idx="2730">
                  <c:v>24</c:v>
                </c:pt>
                <c:pt idx="2731">
                  <c:v>24</c:v>
                </c:pt>
                <c:pt idx="2732">
                  <c:v>24</c:v>
                </c:pt>
                <c:pt idx="2733">
                  <c:v>24</c:v>
                </c:pt>
                <c:pt idx="2734">
                  <c:v>24</c:v>
                </c:pt>
                <c:pt idx="2735">
                  <c:v>24</c:v>
                </c:pt>
                <c:pt idx="2736">
                  <c:v>24</c:v>
                </c:pt>
                <c:pt idx="2737">
                  <c:v>24</c:v>
                </c:pt>
                <c:pt idx="2738">
                  <c:v>24</c:v>
                </c:pt>
                <c:pt idx="2739">
                  <c:v>24</c:v>
                </c:pt>
                <c:pt idx="2740">
                  <c:v>24</c:v>
                </c:pt>
                <c:pt idx="2741">
                  <c:v>31</c:v>
                </c:pt>
                <c:pt idx="2742">
                  <c:v>31</c:v>
                </c:pt>
                <c:pt idx="2743">
                  <c:v>40</c:v>
                </c:pt>
                <c:pt idx="2744">
                  <c:v>28</c:v>
                </c:pt>
                <c:pt idx="2745">
                  <c:v>28</c:v>
                </c:pt>
                <c:pt idx="2746">
                  <c:v>28</c:v>
                </c:pt>
                <c:pt idx="2747">
                  <c:v>28</c:v>
                </c:pt>
                <c:pt idx="2748">
                  <c:v>28</c:v>
                </c:pt>
                <c:pt idx="2749">
                  <c:v>28</c:v>
                </c:pt>
                <c:pt idx="2750">
                  <c:v>28</c:v>
                </c:pt>
                <c:pt idx="2751">
                  <c:v>20</c:v>
                </c:pt>
                <c:pt idx="2752">
                  <c:v>20</c:v>
                </c:pt>
                <c:pt idx="2753">
                  <c:v>20</c:v>
                </c:pt>
                <c:pt idx="2754">
                  <c:v>20</c:v>
                </c:pt>
                <c:pt idx="2755">
                  <c:v>20</c:v>
                </c:pt>
                <c:pt idx="2756">
                  <c:v>20</c:v>
                </c:pt>
                <c:pt idx="2757">
                  <c:v>20</c:v>
                </c:pt>
                <c:pt idx="2758">
                  <c:v>20</c:v>
                </c:pt>
                <c:pt idx="2759">
                  <c:v>20</c:v>
                </c:pt>
                <c:pt idx="2760">
                  <c:v>20</c:v>
                </c:pt>
                <c:pt idx="2761">
                  <c:v>20</c:v>
                </c:pt>
                <c:pt idx="2762">
                  <c:v>20</c:v>
                </c:pt>
                <c:pt idx="2763">
                  <c:v>20</c:v>
                </c:pt>
                <c:pt idx="2764">
                  <c:v>20</c:v>
                </c:pt>
                <c:pt idx="2765">
                  <c:v>20</c:v>
                </c:pt>
                <c:pt idx="2766">
                  <c:v>20</c:v>
                </c:pt>
                <c:pt idx="2767">
                  <c:v>20</c:v>
                </c:pt>
                <c:pt idx="2768">
                  <c:v>20</c:v>
                </c:pt>
                <c:pt idx="2769">
                  <c:v>20</c:v>
                </c:pt>
                <c:pt idx="2770">
                  <c:v>20</c:v>
                </c:pt>
                <c:pt idx="2771">
                  <c:v>20</c:v>
                </c:pt>
                <c:pt idx="2772">
                  <c:v>20</c:v>
                </c:pt>
                <c:pt idx="2773">
                  <c:v>20</c:v>
                </c:pt>
                <c:pt idx="2774">
                  <c:v>20</c:v>
                </c:pt>
                <c:pt idx="2775">
                  <c:v>20</c:v>
                </c:pt>
                <c:pt idx="2776">
                  <c:v>20</c:v>
                </c:pt>
                <c:pt idx="2777">
                  <c:v>20</c:v>
                </c:pt>
                <c:pt idx="2778">
                  <c:v>20</c:v>
                </c:pt>
                <c:pt idx="2779">
                  <c:v>20</c:v>
                </c:pt>
                <c:pt idx="2780">
                  <c:v>20</c:v>
                </c:pt>
                <c:pt idx="2781">
                  <c:v>20</c:v>
                </c:pt>
                <c:pt idx="2782">
                  <c:v>20</c:v>
                </c:pt>
                <c:pt idx="2783">
                  <c:v>20</c:v>
                </c:pt>
                <c:pt idx="2784">
                  <c:v>20</c:v>
                </c:pt>
                <c:pt idx="2785">
                  <c:v>20</c:v>
                </c:pt>
                <c:pt idx="2786">
                  <c:v>20</c:v>
                </c:pt>
                <c:pt idx="2787">
                  <c:v>20</c:v>
                </c:pt>
                <c:pt idx="2788">
                  <c:v>21</c:v>
                </c:pt>
                <c:pt idx="2789">
                  <c:v>21</c:v>
                </c:pt>
                <c:pt idx="2790">
                  <c:v>21</c:v>
                </c:pt>
                <c:pt idx="2791">
                  <c:v>21</c:v>
                </c:pt>
                <c:pt idx="2792">
                  <c:v>21</c:v>
                </c:pt>
                <c:pt idx="2793">
                  <c:v>21</c:v>
                </c:pt>
                <c:pt idx="2794">
                  <c:v>21</c:v>
                </c:pt>
                <c:pt idx="2795">
                  <c:v>21</c:v>
                </c:pt>
                <c:pt idx="2796">
                  <c:v>21</c:v>
                </c:pt>
                <c:pt idx="2797">
                  <c:v>21</c:v>
                </c:pt>
                <c:pt idx="2798">
                  <c:v>21</c:v>
                </c:pt>
                <c:pt idx="2799">
                  <c:v>21</c:v>
                </c:pt>
                <c:pt idx="2800">
                  <c:v>21</c:v>
                </c:pt>
                <c:pt idx="2801">
                  <c:v>21</c:v>
                </c:pt>
                <c:pt idx="2802">
                  <c:v>21</c:v>
                </c:pt>
                <c:pt idx="2803">
                  <c:v>21</c:v>
                </c:pt>
                <c:pt idx="2804">
                  <c:v>21</c:v>
                </c:pt>
                <c:pt idx="2805">
                  <c:v>23</c:v>
                </c:pt>
                <c:pt idx="2806">
                  <c:v>23</c:v>
                </c:pt>
                <c:pt idx="2807">
                  <c:v>23</c:v>
                </c:pt>
                <c:pt idx="2808">
                  <c:v>23</c:v>
                </c:pt>
                <c:pt idx="2809">
                  <c:v>23</c:v>
                </c:pt>
                <c:pt idx="2810">
                  <c:v>23</c:v>
                </c:pt>
                <c:pt idx="2811">
                  <c:v>23</c:v>
                </c:pt>
                <c:pt idx="2812">
                  <c:v>23</c:v>
                </c:pt>
                <c:pt idx="2813">
                  <c:v>23</c:v>
                </c:pt>
                <c:pt idx="2814">
                  <c:v>23</c:v>
                </c:pt>
                <c:pt idx="2815">
                  <c:v>23</c:v>
                </c:pt>
                <c:pt idx="2816">
                  <c:v>23</c:v>
                </c:pt>
                <c:pt idx="2817">
                  <c:v>23</c:v>
                </c:pt>
                <c:pt idx="2818">
                  <c:v>23</c:v>
                </c:pt>
                <c:pt idx="2819">
                  <c:v>23</c:v>
                </c:pt>
                <c:pt idx="2820">
                  <c:v>23</c:v>
                </c:pt>
                <c:pt idx="2821">
                  <c:v>23</c:v>
                </c:pt>
                <c:pt idx="2822">
                  <c:v>23</c:v>
                </c:pt>
                <c:pt idx="2823">
                  <c:v>23</c:v>
                </c:pt>
                <c:pt idx="2824">
                  <c:v>23</c:v>
                </c:pt>
                <c:pt idx="2825">
                  <c:v>23</c:v>
                </c:pt>
                <c:pt idx="2826">
                  <c:v>23</c:v>
                </c:pt>
                <c:pt idx="2827">
                  <c:v>23</c:v>
                </c:pt>
                <c:pt idx="2828">
                  <c:v>23</c:v>
                </c:pt>
                <c:pt idx="2829">
                  <c:v>23</c:v>
                </c:pt>
                <c:pt idx="2830">
                  <c:v>23</c:v>
                </c:pt>
                <c:pt idx="2831">
                  <c:v>23</c:v>
                </c:pt>
                <c:pt idx="2832">
                  <c:v>23</c:v>
                </c:pt>
                <c:pt idx="2833">
                  <c:v>23</c:v>
                </c:pt>
                <c:pt idx="2834">
                  <c:v>23</c:v>
                </c:pt>
                <c:pt idx="2835">
                  <c:v>23</c:v>
                </c:pt>
                <c:pt idx="2836">
                  <c:v>23</c:v>
                </c:pt>
                <c:pt idx="2837">
                  <c:v>23</c:v>
                </c:pt>
                <c:pt idx="2838">
                  <c:v>23</c:v>
                </c:pt>
                <c:pt idx="2839">
                  <c:v>23</c:v>
                </c:pt>
                <c:pt idx="2840">
                  <c:v>23</c:v>
                </c:pt>
                <c:pt idx="2841">
                  <c:v>23</c:v>
                </c:pt>
                <c:pt idx="2842">
                  <c:v>23</c:v>
                </c:pt>
                <c:pt idx="2843">
                  <c:v>23</c:v>
                </c:pt>
                <c:pt idx="2844">
                  <c:v>23</c:v>
                </c:pt>
                <c:pt idx="2845">
                  <c:v>23</c:v>
                </c:pt>
                <c:pt idx="2846">
                  <c:v>23</c:v>
                </c:pt>
                <c:pt idx="2847">
                  <c:v>23</c:v>
                </c:pt>
                <c:pt idx="2848">
                  <c:v>23</c:v>
                </c:pt>
                <c:pt idx="2849">
                  <c:v>23</c:v>
                </c:pt>
                <c:pt idx="2850">
                  <c:v>23</c:v>
                </c:pt>
                <c:pt idx="2851">
                  <c:v>23</c:v>
                </c:pt>
                <c:pt idx="2852">
                  <c:v>23</c:v>
                </c:pt>
                <c:pt idx="2853">
                  <c:v>23</c:v>
                </c:pt>
                <c:pt idx="2854">
                  <c:v>23</c:v>
                </c:pt>
                <c:pt idx="2855">
                  <c:v>19</c:v>
                </c:pt>
                <c:pt idx="2856">
                  <c:v>19</c:v>
                </c:pt>
                <c:pt idx="2857">
                  <c:v>19</c:v>
                </c:pt>
                <c:pt idx="2858">
                  <c:v>19</c:v>
                </c:pt>
                <c:pt idx="2859">
                  <c:v>19</c:v>
                </c:pt>
                <c:pt idx="2860">
                  <c:v>19</c:v>
                </c:pt>
                <c:pt idx="2861">
                  <c:v>19</c:v>
                </c:pt>
                <c:pt idx="2862">
                  <c:v>19</c:v>
                </c:pt>
                <c:pt idx="2863">
                  <c:v>19</c:v>
                </c:pt>
                <c:pt idx="2864">
                  <c:v>19</c:v>
                </c:pt>
                <c:pt idx="2865">
                  <c:v>19</c:v>
                </c:pt>
                <c:pt idx="2866">
                  <c:v>19</c:v>
                </c:pt>
                <c:pt idx="2867">
                  <c:v>19</c:v>
                </c:pt>
                <c:pt idx="2868">
                  <c:v>28</c:v>
                </c:pt>
                <c:pt idx="2869">
                  <c:v>28</c:v>
                </c:pt>
                <c:pt idx="2870">
                  <c:v>28</c:v>
                </c:pt>
                <c:pt idx="2871">
                  <c:v>28</c:v>
                </c:pt>
                <c:pt idx="2872">
                  <c:v>28</c:v>
                </c:pt>
                <c:pt idx="2873">
                  <c:v>28</c:v>
                </c:pt>
                <c:pt idx="2874">
                  <c:v>28</c:v>
                </c:pt>
                <c:pt idx="2875">
                  <c:v>28</c:v>
                </c:pt>
                <c:pt idx="2876">
                  <c:v>28</c:v>
                </c:pt>
                <c:pt idx="2877">
                  <c:v>28</c:v>
                </c:pt>
                <c:pt idx="2878">
                  <c:v>28</c:v>
                </c:pt>
                <c:pt idx="2879">
                  <c:v>28</c:v>
                </c:pt>
                <c:pt idx="2880">
                  <c:v>28</c:v>
                </c:pt>
                <c:pt idx="2881">
                  <c:v>28</c:v>
                </c:pt>
                <c:pt idx="2882">
                  <c:v>28</c:v>
                </c:pt>
                <c:pt idx="2883">
                  <c:v>18</c:v>
                </c:pt>
                <c:pt idx="2884">
                  <c:v>18</c:v>
                </c:pt>
                <c:pt idx="2885">
                  <c:v>24</c:v>
                </c:pt>
                <c:pt idx="2886">
                  <c:v>24</c:v>
                </c:pt>
                <c:pt idx="2887">
                  <c:v>24</c:v>
                </c:pt>
                <c:pt idx="2888">
                  <c:v>24</c:v>
                </c:pt>
                <c:pt idx="2889">
                  <c:v>24</c:v>
                </c:pt>
                <c:pt idx="2890">
                  <c:v>24</c:v>
                </c:pt>
                <c:pt idx="2891">
                  <c:v>24</c:v>
                </c:pt>
                <c:pt idx="2892">
                  <c:v>24</c:v>
                </c:pt>
                <c:pt idx="2893">
                  <c:v>24</c:v>
                </c:pt>
                <c:pt idx="2894">
                  <c:v>24</c:v>
                </c:pt>
                <c:pt idx="2895">
                  <c:v>24</c:v>
                </c:pt>
                <c:pt idx="2896">
                  <c:v>24</c:v>
                </c:pt>
                <c:pt idx="2897">
                  <c:v>24</c:v>
                </c:pt>
                <c:pt idx="2898">
                  <c:v>24</c:v>
                </c:pt>
                <c:pt idx="2899">
                  <c:v>24</c:v>
                </c:pt>
                <c:pt idx="2900">
                  <c:v>24</c:v>
                </c:pt>
                <c:pt idx="2901">
                  <c:v>24</c:v>
                </c:pt>
                <c:pt idx="2902">
                  <c:v>24</c:v>
                </c:pt>
                <c:pt idx="2903">
                  <c:v>24</c:v>
                </c:pt>
                <c:pt idx="2904">
                  <c:v>24</c:v>
                </c:pt>
                <c:pt idx="2905">
                  <c:v>24</c:v>
                </c:pt>
                <c:pt idx="2906">
                  <c:v>24</c:v>
                </c:pt>
                <c:pt idx="2907">
                  <c:v>24</c:v>
                </c:pt>
                <c:pt idx="2908">
                  <c:v>24</c:v>
                </c:pt>
                <c:pt idx="2909">
                  <c:v>24</c:v>
                </c:pt>
                <c:pt idx="2910">
                  <c:v>24</c:v>
                </c:pt>
                <c:pt idx="2911">
                  <c:v>24</c:v>
                </c:pt>
                <c:pt idx="2912">
                  <c:v>24</c:v>
                </c:pt>
                <c:pt idx="2913">
                  <c:v>24</c:v>
                </c:pt>
                <c:pt idx="2914">
                  <c:v>24</c:v>
                </c:pt>
                <c:pt idx="2915">
                  <c:v>24</c:v>
                </c:pt>
                <c:pt idx="2916">
                  <c:v>24</c:v>
                </c:pt>
                <c:pt idx="2917">
                  <c:v>24</c:v>
                </c:pt>
                <c:pt idx="2918">
                  <c:v>24</c:v>
                </c:pt>
                <c:pt idx="2919">
                  <c:v>24</c:v>
                </c:pt>
                <c:pt idx="2920">
                  <c:v>24</c:v>
                </c:pt>
                <c:pt idx="2921">
                  <c:v>24</c:v>
                </c:pt>
                <c:pt idx="2922">
                  <c:v>24</c:v>
                </c:pt>
                <c:pt idx="2923">
                  <c:v>30</c:v>
                </c:pt>
                <c:pt idx="2924">
                  <c:v>30</c:v>
                </c:pt>
                <c:pt idx="2925">
                  <c:v>30</c:v>
                </c:pt>
                <c:pt idx="2926">
                  <c:v>20</c:v>
                </c:pt>
                <c:pt idx="2927">
                  <c:v>25</c:v>
                </c:pt>
                <c:pt idx="2928">
                  <c:v>25</c:v>
                </c:pt>
                <c:pt idx="2929">
                  <c:v>25</c:v>
                </c:pt>
                <c:pt idx="2930">
                  <c:v>25</c:v>
                </c:pt>
                <c:pt idx="2931">
                  <c:v>25</c:v>
                </c:pt>
                <c:pt idx="2932">
                  <c:v>25</c:v>
                </c:pt>
                <c:pt idx="2933">
                  <c:v>25</c:v>
                </c:pt>
                <c:pt idx="2934">
                  <c:v>25</c:v>
                </c:pt>
                <c:pt idx="2935">
                  <c:v>25</c:v>
                </c:pt>
                <c:pt idx="2936">
                  <c:v>25</c:v>
                </c:pt>
                <c:pt idx="2937">
                  <c:v>25</c:v>
                </c:pt>
                <c:pt idx="2938">
                  <c:v>25</c:v>
                </c:pt>
                <c:pt idx="2939">
                  <c:v>25</c:v>
                </c:pt>
                <c:pt idx="2940">
                  <c:v>25</c:v>
                </c:pt>
                <c:pt idx="2941">
                  <c:v>25</c:v>
                </c:pt>
                <c:pt idx="2942">
                  <c:v>25</c:v>
                </c:pt>
                <c:pt idx="2943">
                  <c:v>25</c:v>
                </c:pt>
                <c:pt idx="2944">
                  <c:v>25</c:v>
                </c:pt>
                <c:pt idx="2945">
                  <c:v>25</c:v>
                </c:pt>
                <c:pt idx="2946">
                  <c:v>25</c:v>
                </c:pt>
                <c:pt idx="2947">
                  <c:v>25</c:v>
                </c:pt>
                <c:pt idx="2948">
                  <c:v>25</c:v>
                </c:pt>
                <c:pt idx="2949">
                  <c:v>25</c:v>
                </c:pt>
                <c:pt idx="2950">
                  <c:v>25</c:v>
                </c:pt>
                <c:pt idx="2951">
                  <c:v>25</c:v>
                </c:pt>
                <c:pt idx="2952">
                  <c:v>23</c:v>
                </c:pt>
                <c:pt idx="2953">
                  <c:v>18</c:v>
                </c:pt>
                <c:pt idx="2954">
                  <c:v>18</c:v>
                </c:pt>
                <c:pt idx="2955">
                  <c:v>18</c:v>
                </c:pt>
                <c:pt idx="2956">
                  <c:v>18</c:v>
                </c:pt>
                <c:pt idx="2957">
                  <c:v>18</c:v>
                </c:pt>
                <c:pt idx="2958">
                  <c:v>18</c:v>
                </c:pt>
                <c:pt idx="2959">
                  <c:v>18</c:v>
                </c:pt>
                <c:pt idx="2960">
                  <c:v>18</c:v>
                </c:pt>
                <c:pt idx="2961">
                  <c:v>18</c:v>
                </c:pt>
                <c:pt idx="2962">
                  <c:v>18</c:v>
                </c:pt>
                <c:pt idx="2963">
                  <c:v>18</c:v>
                </c:pt>
                <c:pt idx="2964">
                  <c:v>18</c:v>
                </c:pt>
                <c:pt idx="2965">
                  <c:v>14</c:v>
                </c:pt>
                <c:pt idx="2966">
                  <c:v>14</c:v>
                </c:pt>
                <c:pt idx="2967">
                  <c:v>14</c:v>
                </c:pt>
                <c:pt idx="2968">
                  <c:v>14</c:v>
                </c:pt>
                <c:pt idx="2969">
                  <c:v>14</c:v>
                </c:pt>
                <c:pt idx="2970">
                  <c:v>14</c:v>
                </c:pt>
                <c:pt idx="2971">
                  <c:v>14</c:v>
                </c:pt>
                <c:pt idx="2972">
                  <c:v>14</c:v>
                </c:pt>
                <c:pt idx="2973">
                  <c:v>14</c:v>
                </c:pt>
                <c:pt idx="2974">
                  <c:v>14</c:v>
                </c:pt>
                <c:pt idx="2975">
                  <c:v>14</c:v>
                </c:pt>
                <c:pt idx="2976">
                  <c:v>14</c:v>
                </c:pt>
                <c:pt idx="2977">
                  <c:v>14</c:v>
                </c:pt>
                <c:pt idx="2978">
                  <c:v>14</c:v>
                </c:pt>
                <c:pt idx="2979">
                  <c:v>14</c:v>
                </c:pt>
                <c:pt idx="2980">
                  <c:v>14</c:v>
                </c:pt>
                <c:pt idx="2981">
                  <c:v>14</c:v>
                </c:pt>
                <c:pt idx="2982">
                  <c:v>14</c:v>
                </c:pt>
                <c:pt idx="2983">
                  <c:v>14</c:v>
                </c:pt>
                <c:pt idx="2984">
                  <c:v>14</c:v>
                </c:pt>
                <c:pt idx="2985">
                  <c:v>14</c:v>
                </c:pt>
                <c:pt idx="2986">
                  <c:v>14</c:v>
                </c:pt>
                <c:pt idx="2987">
                  <c:v>14</c:v>
                </c:pt>
                <c:pt idx="2988">
                  <c:v>14</c:v>
                </c:pt>
                <c:pt idx="2989">
                  <c:v>14</c:v>
                </c:pt>
                <c:pt idx="2990">
                  <c:v>14</c:v>
                </c:pt>
                <c:pt idx="2991">
                  <c:v>14</c:v>
                </c:pt>
                <c:pt idx="2992">
                  <c:v>11</c:v>
                </c:pt>
                <c:pt idx="2993">
                  <c:v>11</c:v>
                </c:pt>
                <c:pt idx="2994">
                  <c:v>11</c:v>
                </c:pt>
                <c:pt idx="2995">
                  <c:v>11</c:v>
                </c:pt>
                <c:pt idx="2996">
                  <c:v>11</c:v>
                </c:pt>
                <c:pt idx="2997">
                  <c:v>11</c:v>
                </c:pt>
                <c:pt idx="2998">
                  <c:v>11</c:v>
                </c:pt>
                <c:pt idx="2999">
                  <c:v>11</c:v>
                </c:pt>
                <c:pt idx="3000">
                  <c:v>11</c:v>
                </c:pt>
                <c:pt idx="3001">
                  <c:v>11</c:v>
                </c:pt>
                <c:pt idx="3002">
                  <c:v>11</c:v>
                </c:pt>
                <c:pt idx="3003">
                  <c:v>11</c:v>
                </c:pt>
                <c:pt idx="3004">
                  <c:v>23</c:v>
                </c:pt>
                <c:pt idx="3005">
                  <c:v>23</c:v>
                </c:pt>
                <c:pt idx="3006">
                  <c:v>23</c:v>
                </c:pt>
                <c:pt idx="3007">
                  <c:v>23</c:v>
                </c:pt>
                <c:pt idx="3008">
                  <c:v>23</c:v>
                </c:pt>
                <c:pt idx="3009">
                  <c:v>23</c:v>
                </c:pt>
                <c:pt idx="3010">
                  <c:v>23</c:v>
                </c:pt>
                <c:pt idx="3011">
                  <c:v>23</c:v>
                </c:pt>
                <c:pt idx="3012">
                  <c:v>23</c:v>
                </c:pt>
                <c:pt idx="3013">
                  <c:v>23</c:v>
                </c:pt>
                <c:pt idx="3014">
                  <c:v>23</c:v>
                </c:pt>
                <c:pt idx="3015">
                  <c:v>23</c:v>
                </c:pt>
                <c:pt idx="3016">
                  <c:v>23</c:v>
                </c:pt>
                <c:pt idx="3017">
                  <c:v>23</c:v>
                </c:pt>
                <c:pt idx="3018">
                  <c:v>23</c:v>
                </c:pt>
                <c:pt idx="3019">
                  <c:v>23</c:v>
                </c:pt>
                <c:pt idx="3020">
                  <c:v>23</c:v>
                </c:pt>
                <c:pt idx="3021">
                  <c:v>23</c:v>
                </c:pt>
                <c:pt idx="3022">
                  <c:v>23</c:v>
                </c:pt>
                <c:pt idx="3023">
                  <c:v>23</c:v>
                </c:pt>
                <c:pt idx="3024">
                  <c:v>23</c:v>
                </c:pt>
                <c:pt idx="3025">
                  <c:v>23</c:v>
                </c:pt>
                <c:pt idx="3026">
                  <c:v>23</c:v>
                </c:pt>
                <c:pt idx="3027">
                  <c:v>23</c:v>
                </c:pt>
                <c:pt idx="3028">
                  <c:v>23</c:v>
                </c:pt>
                <c:pt idx="3029">
                  <c:v>23</c:v>
                </c:pt>
                <c:pt idx="3030">
                  <c:v>23</c:v>
                </c:pt>
                <c:pt idx="3031">
                  <c:v>23</c:v>
                </c:pt>
                <c:pt idx="3032">
                  <c:v>23</c:v>
                </c:pt>
                <c:pt idx="3033">
                  <c:v>23</c:v>
                </c:pt>
                <c:pt idx="3034">
                  <c:v>23</c:v>
                </c:pt>
                <c:pt idx="3035">
                  <c:v>23</c:v>
                </c:pt>
                <c:pt idx="3036">
                  <c:v>23</c:v>
                </c:pt>
                <c:pt idx="3037">
                  <c:v>23</c:v>
                </c:pt>
                <c:pt idx="3038">
                  <c:v>23</c:v>
                </c:pt>
                <c:pt idx="3039">
                  <c:v>23</c:v>
                </c:pt>
                <c:pt idx="3040">
                  <c:v>23</c:v>
                </c:pt>
                <c:pt idx="3041">
                  <c:v>23</c:v>
                </c:pt>
                <c:pt idx="3042">
                  <c:v>23</c:v>
                </c:pt>
                <c:pt idx="3043">
                  <c:v>23</c:v>
                </c:pt>
                <c:pt idx="3044">
                  <c:v>23</c:v>
                </c:pt>
                <c:pt idx="3045">
                  <c:v>23</c:v>
                </c:pt>
                <c:pt idx="3046">
                  <c:v>23</c:v>
                </c:pt>
                <c:pt idx="3047">
                  <c:v>23</c:v>
                </c:pt>
                <c:pt idx="3048">
                  <c:v>23</c:v>
                </c:pt>
                <c:pt idx="3049">
                  <c:v>23</c:v>
                </c:pt>
                <c:pt idx="3050">
                  <c:v>23</c:v>
                </c:pt>
                <c:pt idx="3051">
                  <c:v>23</c:v>
                </c:pt>
                <c:pt idx="3052">
                  <c:v>23</c:v>
                </c:pt>
                <c:pt idx="3053">
                  <c:v>23</c:v>
                </c:pt>
                <c:pt idx="3054">
                  <c:v>23</c:v>
                </c:pt>
                <c:pt idx="3055">
                  <c:v>23</c:v>
                </c:pt>
                <c:pt idx="3056">
                  <c:v>23</c:v>
                </c:pt>
                <c:pt idx="3057">
                  <c:v>23</c:v>
                </c:pt>
                <c:pt idx="3058">
                  <c:v>23</c:v>
                </c:pt>
                <c:pt idx="3059">
                  <c:v>23</c:v>
                </c:pt>
                <c:pt idx="3060">
                  <c:v>23</c:v>
                </c:pt>
                <c:pt idx="3061">
                  <c:v>23</c:v>
                </c:pt>
                <c:pt idx="3062">
                  <c:v>23</c:v>
                </c:pt>
                <c:pt idx="3063">
                  <c:v>23</c:v>
                </c:pt>
                <c:pt idx="3064">
                  <c:v>23</c:v>
                </c:pt>
                <c:pt idx="3065">
                  <c:v>23</c:v>
                </c:pt>
                <c:pt idx="3066">
                  <c:v>23</c:v>
                </c:pt>
                <c:pt idx="3067">
                  <c:v>23</c:v>
                </c:pt>
                <c:pt idx="3068">
                  <c:v>23</c:v>
                </c:pt>
                <c:pt idx="3069">
                  <c:v>23</c:v>
                </c:pt>
                <c:pt idx="3070">
                  <c:v>23</c:v>
                </c:pt>
                <c:pt idx="3071">
                  <c:v>23</c:v>
                </c:pt>
                <c:pt idx="3072">
                  <c:v>23</c:v>
                </c:pt>
                <c:pt idx="3073">
                  <c:v>23</c:v>
                </c:pt>
                <c:pt idx="3074">
                  <c:v>23</c:v>
                </c:pt>
                <c:pt idx="3075">
                  <c:v>23</c:v>
                </c:pt>
                <c:pt idx="3076">
                  <c:v>23</c:v>
                </c:pt>
                <c:pt idx="3077">
                  <c:v>23</c:v>
                </c:pt>
                <c:pt idx="3078">
                  <c:v>23</c:v>
                </c:pt>
                <c:pt idx="3079">
                  <c:v>23</c:v>
                </c:pt>
                <c:pt idx="3080">
                  <c:v>23</c:v>
                </c:pt>
                <c:pt idx="3081">
                  <c:v>23</c:v>
                </c:pt>
                <c:pt idx="3082">
                  <c:v>23</c:v>
                </c:pt>
                <c:pt idx="3083">
                  <c:v>23</c:v>
                </c:pt>
                <c:pt idx="3084">
                  <c:v>23</c:v>
                </c:pt>
                <c:pt idx="3085">
                  <c:v>23</c:v>
                </c:pt>
                <c:pt idx="3086">
                  <c:v>23</c:v>
                </c:pt>
                <c:pt idx="3087">
                  <c:v>23</c:v>
                </c:pt>
                <c:pt idx="3088">
                  <c:v>23</c:v>
                </c:pt>
                <c:pt idx="3089">
                  <c:v>23</c:v>
                </c:pt>
                <c:pt idx="3090">
                  <c:v>23</c:v>
                </c:pt>
                <c:pt idx="3091">
                  <c:v>23</c:v>
                </c:pt>
                <c:pt idx="3092">
                  <c:v>23</c:v>
                </c:pt>
                <c:pt idx="3093">
                  <c:v>23</c:v>
                </c:pt>
                <c:pt idx="3094">
                  <c:v>23</c:v>
                </c:pt>
                <c:pt idx="3095">
                  <c:v>23</c:v>
                </c:pt>
                <c:pt idx="3096">
                  <c:v>23</c:v>
                </c:pt>
                <c:pt idx="3097">
                  <c:v>23</c:v>
                </c:pt>
                <c:pt idx="3098">
                  <c:v>23</c:v>
                </c:pt>
                <c:pt idx="3099">
                  <c:v>23</c:v>
                </c:pt>
                <c:pt idx="3100">
                  <c:v>23</c:v>
                </c:pt>
                <c:pt idx="3101">
                  <c:v>23</c:v>
                </c:pt>
                <c:pt idx="3102">
                  <c:v>23</c:v>
                </c:pt>
                <c:pt idx="3103">
                  <c:v>23</c:v>
                </c:pt>
                <c:pt idx="3104">
                  <c:v>23</c:v>
                </c:pt>
                <c:pt idx="3105">
                  <c:v>23</c:v>
                </c:pt>
                <c:pt idx="3106">
                  <c:v>23</c:v>
                </c:pt>
                <c:pt idx="3107">
                  <c:v>23</c:v>
                </c:pt>
                <c:pt idx="3108">
                  <c:v>17</c:v>
                </c:pt>
                <c:pt idx="3109">
                  <c:v>17</c:v>
                </c:pt>
                <c:pt idx="3110">
                  <c:v>17</c:v>
                </c:pt>
                <c:pt idx="3111">
                  <c:v>17</c:v>
                </c:pt>
                <c:pt idx="3112">
                  <c:v>17</c:v>
                </c:pt>
                <c:pt idx="3113">
                  <c:v>17</c:v>
                </c:pt>
                <c:pt idx="3114">
                  <c:v>17</c:v>
                </c:pt>
                <c:pt idx="3115">
                  <c:v>14</c:v>
                </c:pt>
                <c:pt idx="3116">
                  <c:v>0</c:v>
                </c:pt>
                <c:pt idx="3117">
                  <c:v>0</c:v>
                </c:pt>
                <c:pt idx="3118">
                  <c:v>13</c:v>
                </c:pt>
                <c:pt idx="3119">
                  <c:v>13</c:v>
                </c:pt>
                <c:pt idx="3120">
                  <c:v>13</c:v>
                </c:pt>
                <c:pt idx="3121">
                  <c:v>13</c:v>
                </c:pt>
                <c:pt idx="3122">
                  <c:v>13</c:v>
                </c:pt>
                <c:pt idx="3123">
                  <c:v>13</c:v>
                </c:pt>
                <c:pt idx="3124">
                  <c:v>13</c:v>
                </c:pt>
                <c:pt idx="3125">
                  <c:v>13</c:v>
                </c:pt>
                <c:pt idx="3126">
                  <c:v>13</c:v>
                </c:pt>
                <c:pt idx="3127">
                  <c:v>13</c:v>
                </c:pt>
                <c:pt idx="3128">
                  <c:v>13</c:v>
                </c:pt>
                <c:pt idx="3129">
                  <c:v>13</c:v>
                </c:pt>
                <c:pt idx="3130">
                  <c:v>13</c:v>
                </c:pt>
                <c:pt idx="3131">
                  <c:v>13</c:v>
                </c:pt>
                <c:pt idx="3132">
                  <c:v>13</c:v>
                </c:pt>
                <c:pt idx="3133">
                  <c:v>13</c:v>
                </c:pt>
                <c:pt idx="3134">
                  <c:v>13</c:v>
                </c:pt>
                <c:pt idx="3135">
                  <c:v>13</c:v>
                </c:pt>
                <c:pt idx="3136">
                  <c:v>13</c:v>
                </c:pt>
                <c:pt idx="3137">
                  <c:v>13</c:v>
                </c:pt>
                <c:pt idx="3138">
                  <c:v>13</c:v>
                </c:pt>
                <c:pt idx="3139">
                  <c:v>13</c:v>
                </c:pt>
                <c:pt idx="3140">
                  <c:v>13</c:v>
                </c:pt>
                <c:pt idx="3141">
                  <c:v>13</c:v>
                </c:pt>
                <c:pt idx="3142">
                  <c:v>13</c:v>
                </c:pt>
                <c:pt idx="3143">
                  <c:v>13</c:v>
                </c:pt>
                <c:pt idx="3144">
                  <c:v>13</c:v>
                </c:pt>
                <c:pt idx="3145">
                  <c:v>13</c:v>
                </c:pt>
                <c:pt idx="3146">
                  <c:v>13</c:v>
                </c:pt>
                <c:pt idx="3147">
                  <c:v>13</c:v>
                </c:pt>
                <c:pt idx="3148">
                  <c:v>13</c:v>
                </c:pt>
                <c:pt idx="3149">
                  <c:v>13</c:v>
                </c:pt>
                <c:pt idx="3150">
                  <c:v>13</c:v>
                </c:pt>
                <c:pt idx="3151">
                  <c:v>13</c:v>
                </c:pt>
                <c:pt idx="3152">
                  <c:v>13</c:v>
                </c:pt>
                <c:pt idx="3153">
                  <c:v>13</c:v>
                </c:pt>
                <c:pt idx="3154">
                  <c:v>13</c:v>
                </c:pt>
                <c:pt idx="3155">
                  <c:v>13</c:v>
                </c:pt>
                <c:pt idx="3156">
                  <c:v>13</c:v>
                </c:pt>
                <c:pt idx="3157">
                  <c:v>13</c:v>
                </c:pt>
                <c:pt idx="3158">
                  <c:v>13</c:v>
                </c:pt>
                <c:pt idx="3159">
                  <c:v>13</c:v>
                </c:pt>
                <c:pt idx="3160">
                  <c:v>13</c:v>
                </c:pt>
                <c:pt idx="3161">
                  <c:v>13</c:v>
                </c:pt>
                <c:pt idx="3162">
                  <c:v>13</c:v>
                </c:pt>
                <c:pt idx="3163">
                  <c:v>13</c:v>
                </c:pt>
                <c:pt idx="3164">
                  <c:v>13</c:v>
                </c:pt>
                <c:pt idx="3165">
                  <c:v>13</c:v>
                </c:pt>
                <c:pt idx="3166">
                  <c:v>13</c:v>
                </c:pt>
                <c:pt idx="3167">
                  <c:v>13</c:v>
                </c:pt>
                <c:pt idx="3168">
                  <c:v>13</c:v>
                </c:pt>
                <c:pt idx="3169">
                  <c:v>13</c:v>
                </c:pt>
                <c:pt idx="3170">
                  <c:v>13</c:v>
                </c:pt>
                <c:pt idx="3171">
                  <c:v>13</c:v>
                </c:pt>
                <c:pt idx="3172">
                  <c:v>13</c:v>
                </c:pt>
                <c:pt idx="3173">
                  <c:v>13</c:v>
                </c:pt>
                <c:pt idx="3174">
                  <c:v>13</c:v>
                </c:pt>
                <c:pt idx="3175">
                  <c:v>13</c:v>
                </c:pt>
                <c:pt idx="3176">
                  <c:v>13</c:v>
                </c:pt>
                <c:pt idx="3177">
                  <c:v>-3</c:v>
                </c:pt>
                <c:pt idx="3178">
                  <c:v>-3</c:v>
                </c:pt>
                <c:pt idx="3179">
                  <c:v>-3</c:v>
                </c:pt>
                <c:pt idx="3180">
                  <c:v>-3</c:v>
                </c:pt>
                <c:pt idx="3181">
                  <c:v>-3</c:v>
                </c:pt>
                <c:pt idx="3182">
                  <c:v>-3</c:v>
                </c:pt>
                <c:pt idx="3183">
                  <c:v>-3</c:v>
                </c:pt>
                <c:pt idx="3184">
                  <c:v>-3</c:v>
                </c:pt>
                <c:pt idx="3185">
                  <c:v>-3</c:v>
                </c:pt>
                <c:pt idx="3186">
                  <c:v>-3</c:v>
                </c:pt>
                <c:pt idx="3187">
                  <c:v>-3</c:v>
                </c:pt>
                <c:pt idx="3188">
                  <c:v>-3</c:v>
                </c:pt>
                <c:pt idx="3189">
                  <c:v>-3</c:v>
                </c:pt>
                <c:pt idx="3190">
                  <c:v>-3</c:v>
                </c:pt>
                <c:pt idx="3191">
                  <c:v>-3</c:v>
                </c:pt>
                <c:pt idx="3192">
                  <c:v>-3</c:v>
                </c:pt>
                <c:pt idx="3193">
                  <c:v>-3</c:v>
                </c:pt>
                <c:pt idx="3194">
                  <c:v>-3</c:v>
                </c:pt>
                <c:pt idx="3195">
                  <c:v>-3</c:v>
                </c:pt>
                <c:pt idx="3196">
                  <c:v>-3</c:v>
                </c:pt>
                <c:pt idx="3197">
                  <c:v>-3</c:v>
                </c:pt>
                <c:pt idx="3198">
                  <c:v>-3</c:v>
                </c:pt>
                <c:pt idx="3199">
                  <c:v>-3</c:v>
                </c:pt>
                <c:pt idx="3200">
                  <c:v>-3</c:v>
                </c:pt>
                <c:pt idx="3201">
                  <c:v>-3</c:v>
                </c:pt>
                <c:pt idx="3202">
                  <c:v>-3</c:v>
                </c:pt>
                <c:pt idx="3203">
                  <c:v>-3</c:v>
                </c:pt>
                <c:pt idx="3204">
                  <c:v>-3</c:v>
                </c:pt>
                <c:pt idx="3205">
                  <c:v>-3</c:v>
                </c:pt>
                <c:pt idx="3206">
                  <c:v>-3</c:v>
                </c:pt>
                <c:pt idx="3207">
                  <c:v>-3</c:v>
                </c:pt>
                <c:pt idx="3208">
                  <c:v>-3</c:v>
                </c:pt>
                <c:pt idx="3209">
                  <c:v>-3</c:v>
                </c:pt>
                <c:pt idx="3210">
                  <c:v>-3</c:v>
                </c:pt>
                <c:pt idx="3211">
                  <c:v>-3</c:v>
                </c:pt>
                <c:pt idx="3212">
                  <c:v>-3</c:v>
                </c:pt>
                <c:pt idx="3213">
                  <c:v>-3</c:v>
                </c:pt>
                <c:pt idx="3214">
                  <c:v>-3</c:v>
                </c:pt>
                <c:pt idx="3215">
                  <c:v>-3</c:v>
                </c:pt>
                <c:pt idx="3216">
                  <c:v>1</c:v>
                </c:pt>
                <c:pt idx="3217">
                  <c:v>1</c:v>
                </c:pt>
                <c:pt idx="3218">
                  <c:v>1</c:v>
                </c:pt>
                <c:pt idx="3219">
                  <c:v>1</c:v>
                </c:pt>
                <c:pt idx="3220">
                  <c:v>1</c:v>
                </c:pt>
                <c:pt idx="3221">
                  <c:v>1</c:v>
                </c:pt>
                <c:pt idx="3222">
                  <c:v>1</c:v>
                </c:pt>
                <c:pt idx="3223">
                  <c:v>1</c:v>
                </c:pt>
                <c:pt idx="3224">
                  <c:v>1</c:v>
                </c:pt>
                <c:pt idx="3225">
                  <c:v>1</c:v>
                </c:pt>
                <c:pt idx="3226">
                  <c:v>1</c:v>
                </c:pt>
                <c:pt idx="3227">
                  <c:v>1</c:v>
                </c:pt>
                <c:pt idx="3228">
                  <c:v>1</c:v>
                </c:pt>
                <c:pt idx="3229">
                  <c:v>1</c:v>
                </c:pt>
                <c:pt idx="3230">
                  <c:v>1</c:v>
                </c:pt>
                <c:pt idx="3231">
                  <c:v>1</c:v>
                </c:pt>
                <c:pt idx="3232">
                  <c:v>1</c:v>
                </c:pt>
                <c:pt idx="3233">
                  <c:v>1</c:v>
                </c:pt>
                <c:pt idx="3234">
                  <c:v>1</c:v>
                </c:pt>
                <c:pt idx="3235">
                  <c:v>1</c:v>
                </c:pt>
                <c:pt idx="3236">
                  <c:v>1</c:v>
                </c:pt>
                <c:pt idx="3237">
                  <c:v>1</c:v>
                </c:pt>
                <c:pt idx="3238">
                  <c:v>1</c:v>
                </c:pt>
                <c:pt idx="3239">
                  <c:v>1</c:v>
                </c:pt>
                <c:pt idx="3240">
                  <c:v>1</c:v>
                </c:pt>
                <c:pt idx="3241">
                  <c:v>1</c:v>
                </c:pt>
                <c:pt idx="3242">
                  <c:v>1</c:v>
                </c:pt>
                <c:pt idx="3243">
                  <c:v>1</c:v>
                </c:pt>
                <c:pt idx="3244">
                  <c:v>1</c:v>
                </c:pt>
                <c:pt idx="3245">
                  <c:v>1</c:v>
                </c:pt>
                <c:pt idx="3246">
                  <c:v>1</c:v>
                </c:pt>
                <c:pt idx="3247">
                  <c:v>1</c:v>
                </c:pt>
                <c:pt idx="3248">
                  <c:v>1</c:v>
                </c:pt>
                <c:pt idx="3249">
                  <c:v>1</c:v>
                </c:pt>
                <c:pt idx="3250">
                  <c:v>1</c:v>
                </c:pt>
                <c:pt idx="3251">
                  <c:v>3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82-4D53-9DDF-8578F3A30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184864"/>
        <c:axId val="862188192"/>
      </c:barChart>
      <c:catAx>
        <c:axId val="862184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h/min/s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188192"/>
        <c:crosses val="autoZero"/>
        <c:auto val="1"/>
        <c:lblAlgn val="ctr"/>
        <c:lblOffset val="100"/>
        <c:noMultiLvlLbl val="0"/>
      </c:catAx>
      <c:valAx>
        <c:axId val="86218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/>
                  <a:t>dB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18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31F03A-63C0-459C-96B0-03D0E05DC43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8BD503-5CEF-47DD-BA36-BB645A2B5CAF}">
      <dgm:prSet/>
      <dgm:spPr/>
      <dgm:t>
        <a:bodyPr/>
        <a:lstStyle/>
        <a:p>
          <a:r>
            <a:rPr lang="hr-HR" dirty="0"/>
            <a:t>APPLICATION THROUGHPUT je parametar koji prikazuje brzinu prijenosa podataka sa bazne stanice na mobilni uređaj</a:t>
          </a:r>
          <a:endParaRPr lang="en-US" dirty="0"/>
        </a:p>
      </dgm:t>
    </dgm:pt>
    <dgm:pt modelId="{DB5F6C3D-5622-4030-9296-85875A2187D1}" type="parTrans" cxnId="{E44D8214-AE40-40B8-B253-1E68C7F68078}">
      <dgm:prSet/>
      <dgm:spPr/>
      <dgm:t>
        <a:bodyPr/>
        <a:lstStyle/>
        <a:p>
          <a:endParaRPr lang="en-US"/>
        </a:p>
      </dgm:t>
    </dgm:pt>
    <dgm:pt modelId="{DC774AB8-5B84-4501-A2ED-19920BE47744}" type="sibTrans" cxnId="{E44D8214-AE40-40B8-B253-1E68C7F68078}">
      <dgm:prSet/>
      <dgm:spPr/>
      <dgm:t>
        <a:bodyPr/>
        <a:lstStyle/>
        <a:p>
          <a:endParaRPr lang="en-US"/>
        </a:p>
      </dgm:t>
    </dgm:pt>
    <dgm:pt modelId="{039967B1-01CC-49B6-9F31-709680A6817B}">
      <dgm:prSet/>
      <dgm:spPr/>
      <dgm:t>
        <a:bodyPr/>
        <a:lstStyle/>
        <a:p>
          <a:r>
            <a:rPr lang="hr-HR"/>
            <a:t>Bitan parametar za određivanje korisničkog iskustva</a:t>
          </a:r>
          <a:endParaRPr lang="en-US"/>
        </a:p>
      </dgm:t>
    </dgm:pt>
    <dgm:pt modelId="{D02FB908-F856-4928-9749-8A480BAC237E}" type="parTrans" cxnId="{61D92F4B-AF35-4647-8A28-AB7D87FC529A}">
      <dgm:prSet/>
      <dgm:spPr/>
      <dgm:t>
        <a:bodyPr/>
        <a:lstStyle/>
        <a:p>
          <a:endParaRPr lang="en-US"/>
        </a:p>
      </dgm:t>
    </dgm:pt>
    <dgm:pt modelId="{56734621-4C9B-4A49-9640-0605A8DB760E}" type="sibTrans" cxnId="{61D92F4B-AF35-4647-8A28-AB7D87FC529A}">
      <dgm:prSet/>
      <dgm:spPr/>
      <dgm:t>
        <a:bodyPr/>
        <a:lstStyle/>
        <a:p>
          <a:endParaRPr lang="en-US"/>
        </a:p>
      </dgm:t>
    </dgm:pt>
    <dgm:pt modelId="{5414570D-0C01-4925-A24E-1D58E8A23904}">
      <dgm:prSet/>
      <dgm:spPr/>
      <dgm:t>
        <a:bodyPr/>
        <a:lstStyle/>
        <a:p>
          <a:r>
            <a:rPr lang="hr-HR"/>
            <a:t>Veći application throughput znači bolje korisničko iskustvo</a:t>
          </a:r>
          <a:endParaRPr lang="en-US"/>
        </a:p>
      </dgm:t>
    </dgm:pt>
    <dgm:pt modelId="{0245B26B-B5F4-4189-A6E2-C2B92543C5A3}" type="parTrans" cxnId="{7BA0B287-D614-4D7E-A1EE-4FF4D42D6C60}">
      <dgm:prSet/>
      <dgm:spPr/>
      <dgm:t>
        <a:bodyPr/>
        <a:lstStyle/>
        <a:p>
          <a:endParaRPr lang="en-US"/>
        </a:p>
      </dgm:t>
    </dgm:pt>
    <dgm:pt modelId="{866947C9-9F96-4D12-9822-EC4AAB9DF865}" type="sibTrans" cxnId="{7BA0B287-D614-4D7E-A1EE-4FF4D42D6C60}">
      <dgm:prSet/>
      <dgm:spPr/>
      <dgm:t>
        <a:bodyPr/>
        <a:lstStyle/>
        <a:p>
          <a:endParaRPr lang="en-US"/>
        </a:p>
      </dgm:t>
    </dgm:pt>
    <dgm:pt modelId="{2FB66A19-963B-47ED-A9B9-BFD46D73B449}" type="pres">
      <dgm:prSet presAssocID="{7C31F03A-63C0-459C-96B0-03D0E05DC430}" presName="linear" presStyleCnt="0">
        <dgm:presLayoutVars>
          <dgm:animLvl val="lvl"/>
          <dgm:resizeHandles val="exact"/>
        </dgm:presLayoutVars>
      </dgm:prSet>
      <dgm:spPr/>
    </dgm:pt>
    <dgm:pt modelId="{3924988E-CF37-4BC5-974F-7FE83EEF085E}" type="pres">
      <dgm:prSet presAssocID="{858BD503-5CEF-47DD-BA36-BB645A2B5C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F335E24-43AE-4774-B18D-2B5349603C66}" type="pres">
      <dgm:prSet presAssocID="{DC774AB8-5B84-4501-A2ED-19920BE47744}" presName="spacer" presStyleCnt="0"/>
      <dgm:spPr/>
    </dgm:pt>
    <dgm:pt modelId="{8EF725DB-A292-4A43-871A-4803CD4FB858}" type="pres">
      <dgm:prSet presAssocID="{039967B1-01CC-49B6-9F31-709680A6817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67A38E2-061F-4819-8962-5EF3CF6D98A2}" type="pres">
      <dgm:prSet presAssocID="{56734621-4C9B-4A49-9640-0605A8DB760E}" presName="spacer" presStyleCnt="0"/>
      <dgm:spPr/>
    </dgm:pt>
    <dgm:pt modelId="{DB8FCBDC-D0A0-4560-AF1E-B44008BD3CDB}" type="pres">
      <dgm:prSet presAssocID="{5414570D-0C01-4925-A24E-1D58E8A2390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44D8214-AE40-40B8-B253-1E68C7F68078}" srcId="{7C31F03A-63C0-459C-96B0-03D0E05DC430}" destId="{858BD503-5CEF-47DD-BA36-BB645A2B5CAF}" srcOrd="0" destOrd="0" parTransId="{DB5F6C3D-5622-4030-9296-85875A2187D1}" sibTransId="{DC774AB8-5B84-4501-A2ED-19920BE47744}"/>
    <dgm:cxn modelId="{61D92F4B-AF35-4647-8A28-AB7D87FC529A}" srcId="{7C31F03A-63C0-459C-96B0-03D0E05DC430}" destId="{039967B1-01CC-49B6-9F31-709680A6817B}" srcOrd="1" destOrd="0" parTransId="{D02FB908-F856-4928-9749-8A480BAC237E}" sibTransId="{56734621-4C9B-4A49-9640-0605A8DB760E}"/>
    <dgm:cxn modelId="{3C05EB84-FB0D-48A4-8EFD-70C728180B95}" type="presOf" srcId="{5414570D-0C01-4925-A24E-1D58E8A23904}" destId="{DB8FCBDC-D0A0-4560-AF1E-B44008BD3CDB}" srcOrd="0" destOrd="0" presId="urn:microsoft.com/office/officeart/2005/8/layout/vList2"/>
    <dgm:cxn modelId="{7BA0B287-D614-4D7E-A1EE-4FF4D42D6C60}" srcId="{7C31F03A-63C0-459C-96B0-03D0E05DC430}" destId="{5414570D-0C01-4925-A24E-1D58E8A23904}" srcOrd="2" destOrd="0" parTransId="{0245B26B-B5F4-4189-A6E2-C2B92543C5A3}" sibTransId="{866947C9-9F96-4D12-9822-EC4AAB9DF865}"/>
    <dgm:cxn modelId="{1D30A8B5-CE2A-4F29-B29E-E748F9C1C013}" type="presOf" srcId="{7C31F03A-63C0-459C-96B0-03D0E05DC430}" destId="{2FB66A19-963B-47ED-A9B9-BFD46D73B449}" srcOrd="0" destOrd="0" presId="urn:microsoft.com/office/officeart/2005/8/layout/vList2"/>
    <dgm:cxn modelId="{5BA503F8-77CB-4F63-9AB4-CAFB89713B3A}" type="presOf" srcId="{039967B1-01CC-49B6-9F31-709680A6817B}" destId="{8EF725DB-A292-4A43-871A-4803CD4FB858}" srcOrd="0" destOrd="0" presId="urn:microsoft.com/office/officeart/2005/8/layout/vList2"/>
    <dgm:cxn modelId="{6F7CC1FF-7AD5-4B97-9357-575EF9D8AF1B}" type="presOf" srcId="{858BD503-5CEF-47DD-BA36-BB645A2B5CAF}" destId="{3924988E-CF37-4BC5-974F-7FE83EEF085E}" srcOrd="0" destOrd="0" presId="urn:microsoft.com/office/officeart/2005/8/layout/vList2"/>
    <dgm:cxn modelId="{FC4D8535-F76F-4471-9F56-57E8DE66F42F}" type="presParOf" srcId="{2FB66A19-963B-47ED-A9B9-BFD46D73B449}" destId="{3924988E-CF37-4BC5-974F-7FE83EEF085E}" srcOrd="0" destOrd="0" presId="urn:microsoft.com/office/officeart/2005/8/layout/vList2"/>
    <dgm:cxn modelId="{16048D2A-4C3D-4604-923E-1A1F6A4635CB}" type="presParOf" srcId="{2FB66A19-963B-47ED-A9B9-BFD46D73B449}" destId="{7F335E24-43AE-4774-B18D-2B5349603C66}" srcOrd="1" destOrd="0" presId="urn:microsoft.com/office/officeart/2005/8/layout/vList2"/>
    <dgm:cxn modelId="{9187CA65-E85B-42E5-8B4C-B994C38AB2AA}" type="presParOf" srcId="{2FB66A19-963B-47ED-A9B9-BFD46D73B449}" destId="{8EF725DB-A292-4A43-871A-4803CD4FB858}" srcOrd="2" destOrd="0" presId="urn:microsoft.com/office/officeart/2005/8/layout/vList2"/>
    <dgm:cxn modelId="{22A52DB0-CD7D-40AF-B607-2636A65FC9EF}" type="presParOf" srcId="{2FB66A19-963B-47ED-A9B9-BFD46D73B449}" destId="{567A38E2-061F-4819-8962-5EF3CF6D98A2}" srcOrd="3" destOrd="0" presId="urn:microsoft.com/office/officeart/2005/8/layout/vList2"/>
    <dgm:cxn modelId="{7100221D-082E-426C-980F-89C83F984981}" type="presParOf" srcId="{2FB66A19-963B-47ED-A9B9-BFD46D73B449}" destId="{DB8FCBDC-D0A0-4560-AF1E-B44008BD3CD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4988E-CF37-4BC5-974F-7FE83EEF085E}">
      <dsp:nvSpPr>
        <dsp:cNvPr id="0" name=""/>
        <dsp:cNvSpPr/>
      </dsp:nvSpPr>
      <dsp:spPr>
        <a:xfrm>
          <a:off x="0" y="361560"/>
          <a:ext cx="6628804" cy="13689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600" kern="1200" dirty="0"/>
            <a:t>APPLICATION THROUGHPUT je parametar koji prikazuje brzinu prijenosa podataka sa bazne stanice na mobilni uređaj</a:t>
          </a:r>
          <a:endParaRPr lang="en-US" sz="2600" kern="1200" dirty="0"/>
        </a:p>
      </dsp:txBody>
      <dsp:txXfrm>
        <a:off x="66824" y="428384"/>
        <a:ext cx="6495156" cy="1235252"/>
      </dsp:txXfrm>
    </dsp:sp>
    <dsp:sp modelId="{8EF725DB-A292-4A43-871A-4803CD4FB858}">
      <dsp:nvSpPr>
        <dsp:cNvPr id="0" name=""/>
        <dsp:cNvSpPr/>
      </dsp:nvSpPr>
      <dsp:spPr>
        <a:xfrm>
          <a:off x="0" y="1805340"/>
          <a:ext cx="6628804" cy="13689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600" kern="1200"/>
            <a:t>Bitan parametar za određivanje korisničkog iskustva</a:t>
          </a:r>
          <a:endParaRPr lang="en-US" sz="2600" kern="1200"/>
        </a:p>
      </dsp:txBody>
      <dsp:txXfrm>
        <a:off x="66824" y="1872164"/>
        <a:ext cx="6495156" cy="1235252"/>
      </dsp:txXfrm>
    </dsp:sp>
    <dsp:sp modelId="{DB8FCBDC-D0A0-4560-AF1E-B44008BD3CDB}">
      <dsp:nvSpPr>
        <dsp:cNvPr id="0" name=""/>
        <dsp:cNvSpPr/>
      </dsp:nvSpPr>
      <dsp:spPr>
        <a:xfrm>
          <a:off x="0" y="3249120"/>
          <a:ext cx="6628804" cy="13689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600" kern="1200"/>
            <a:t>Veći application throughput znači bolje korisničko iskustvo</a:t>
          </a:r>
          <a:endParaRPr lang="en-US" sz="2600" kern="1200"/>
        </a:p>
      </dsp:txBody>
      <dsp:txXfrm>
        <a:off x="66824" y="3315944"/>
        <a:ext cx="6495156" cy="1235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6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594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17210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071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91428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693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00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24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0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0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2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7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80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66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EF459-2212-7A4F-D384-5265E9C28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20376" t="9091" r="938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E2D6A-D9AA-B1FA-54B9-1BF42BD30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60" y="1677505"/>
            <a:ext cx="5295565" cy="2369093"/>
          </a:xfrm>
        </p:spPr>
        <p:txBody>
          <a:bodyPr>
            <a:normAutofit fontScale="90000"/>
          </a:bodyPr>
          <a:lstStyle/>
          <a:p>
            <a:pPr algn="ctr"/>
            <a:r>
              <a:rPr lang="hr-HR" sz="4800" dirty="0"/>
              <a:t>Mjerenje 4G i 5G mreže na području Samobora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F34D4-F545-AD16-D23F-CEDFCA36F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511070"/>
          </a:xfrm>
        </p:spPr>
        <p:txBody>
          <a:bodyPr>
            <a:normAutofit/>
          </a:bodyPr>
          <a:lstStyle/>
          <a:p>
            <a:r>
              <a:rPr lang="hr-HR" sz="1600" dirty="0"/>
              <a:t>	</a:t>
            </a:r>
          </a:p>
          <a:p>
            <a:pPr algn="l"/>
            <a:r>
              <a:rPr lang="hr-HR" sz="1600" dirty="0"/>
              <a:t>Izradili: Andreas Bervanakis</a:t>
            </a:r>
          </a:p>
          <a:p>
            <a:pPr algn="l"/>
            <a:r>
              <a:rPr lang="hr-HR" sz="1600" dirty="0"/>
              <a:t>	     Marko Radoš</a:t>
            </a:r>
          </a:p>
          <a:p>
            <a:pPr algn="l"/>
            <a:r>
              <a:rPr lang="hr-HR" sz="1600" dirty="0"/>
              <a:t>Kolegij: Mobilne mreže viših generacija</a:t>
            </a:r>
            <a:endParaRPr lang="en-GB" sz="1600" dirty="0"/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088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B930-47BE-08C8-26E9-D0740EF0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RSRP 5G graf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2C8A21-0669-49F5-978C-A32B3822D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35665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35032BE-4C94-476A-849F-0D51D2E090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8373971"/>
              </p:ext>
            </p:extLst>
          </p:nvPr>
        </p:nvGraphicFramePr>
        <p:xfrm>
          <a:off x="1182848" y="2057399"/>
          <a:ext cx="8263156" cy="4191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3227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22C2-3906-B191-D3F8-1FF3B41B0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hr-HR" dirty="0"/>
              <a:t>																	RSRP 5G karta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6DDED-0302-50CF-ECAD-8D54269B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25" y="1777333"/>
            <a:ext cx="4469801" cy="4909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106462-DED5-5BC6-8EF7-29F3CDBC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64" y="4507893"/>
            <a:ext cx="2497047" cy="1409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9C017D-4E46-5DD7-126E-22E627C4C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863" y="2007434"/>
            <a:ext cx="2497047" cy="153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8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7975-9291-76B1-3488-89770170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RSRQ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94C7-A123-DC30-CFEF-18339CEF6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RSRQ (Reference Signal Received Quality) je mjerni parametar koji prikazuje kvalitetu referentnog signala</a:t>
            </a:r>
          </a:p>
          <a:p>
            <a:r>
              <a:rPr lang="hr-HR" dirty="0"/>
              <a:t>Uzima u obzir smjetnje u radio kanalu</a:t>
            </a:r>
          </a:p>
          <a:p>
            <a:r>
              <a:rPr lang="hr-HR" dirty="0"/>
              <a:t>Koristi se kod selekcije ćelije te prekapčanja kada RSRP parametar nema dovoljno podataka za odlučivanje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CE301-C4D3-1DE2-B33F-7FA675C1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48" y="4423460"/>
            <a:ext cx="6040234" cy="755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9A99E3-D27E-1F60-F313-1BF02C8D4FBB}"/>
              </a:ext>
            </a:extLst>
          </p:cNvPr>
          <p:cNvSpPr txBox="1"/>
          <p:nvPr/>
        </p:nvSpPr>
        <p:spPr>
          <a:xfrm>
            <a:off x="908598" y="461630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4G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26E44-BB7A-FD66-D2A8-9195889004CD}"/>
              </a:ext>
            </a:extLst>
          </p:cNvPr>
          <p:cNvSpPr txBox="1"/>
          <p:nvPr/>
        </p:nvSpPr>
        <p:spPr>
          <a:xfrm>
            <a:off x="919665" y="5499912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5G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20A445-E614-5CCC-04B0-0D9696DE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48" y="5342832"/>
            <a:ext cx="6018100" cy="69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45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5BBD-376A-6045-59BF-4C1393CB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RSRQ 4G graf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D9D6C4-C8C8-5ECB-5357-06F697C648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9CFDEFB-2315-49C4-B627-BF4450BA47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043164"/>
              </p:ext>
            </p:extLst>
          </p:nvPr>
        </p:nvGraphicFramePr>
        <p:xfrm>
          <a:off x="1241571" y="2057399"/>
          <a:ext cx="7382312" cy="4074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2841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B78B-C84D-28A3-895A-AFC25CD6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hr-HR" dirty="0"/>
              <a:t>																	RSRQ 4G karta</a:t>
            </a:r>
            <a:endParaRPr lang="en-GB" dirty="0"/>
          </a:p>
        </p:txBody>
      </p:sp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396DBF59-96D8-049B-8FFF-46D884FE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59" y="1782529"/>
            <a:ext cx="4455181" cy="4851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E44C1-187E-0CDA-63B5-AA23B032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712" y="4208297"/>
            <a:ext cx="2560528" cy="162231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5AA989-C2F3-FA5D-3B45-0883E7AE1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78B028-ED0F-5D65-0F3A-DB8CDD047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65" y="2160589"/>
            <a:ext cx="2738437" cy="16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3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7352-416A-1278-ED11-18B03DA1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																	RSRQ 5G graf</a:t>
            </a:r>
            <a:endParaRPr lang="en-GB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FE4C59F-D353-46A8-B4C1-0B22B6FB92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50525"/>
              </p:ext>
            </p:extLst>
          </p:nvPr>
        </p:nvGraphicFramePr>
        <p:xfrm>
          <a:off x="1147665" y="2057400"/>
          <a:ext cx="7800392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1903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87BF-E3A5-680B-6BF2-407414D8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RSRQ 5G karta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16D40-B35C-69D5-0FA3-DDA3B27F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79" y="1761440"/>
            <a:ext cx="4649333" cy="4769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1251FD-6E66-8FCE-A47A-FC0BA32C5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565" y="2151259"/>
            <a:ext cx="2738437" cy="1685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118A1C-4B77-B9E1-ECC7-6F98AC3A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565" y="4349273"/>
            <a:ext cx="2700371" cy="16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A85A-222D-5C3B-8BCC-57EDF2E8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hr-HR" dirty="0"/>
              <a:t>																		RSSI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03EC3-BAC1-3DFA-DF11-B028A23A4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230843"/>
            <a:ext cx="7199811" cy="3250193"/>
          </a:xfrm>
        </p:spPr>
        <p:txBody>
          <a:bodyPr/>
          <a:lstStyle/>
          <a:p>
            <a:pPr marL="284607" indent="-284607" defTabSz="379476">
              <a:spcBef>
                <a:spcPts val="830"/>
              </a:spcBef>
            </a:pPr>
            <a:r>
              <a:rPr lang="hr-HR" sz="1494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Rssi je mjera kvalitete bežičnog signala koja se koristi za procjenu snage primljenog signala na uređaju koji prima signal</a:t>
            </a:r>
          </a:p>
          <a:p>
            <a:pPr marL="284607" indent="-284607" defTabSz="379476">
              <a:spcBef>
                <a:spcPts val="830"/>
              </a:spcBef>
            </a:pPr>
            <a:r>
              <a:rPr lang="hr-HR" sz="1494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RSSI ne mjeri pouzdanost veze ili brzinu prijenosa podataka, već samo snagu signala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D216E-4587-E6F0-72BE-28AFD375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07" y="4246613"/>
            <a:ext cx="1492168" cy="938257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4B37A3C-A83A-413E-9E65-27F62BC223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534059"/>
              </p:ext>
            </p:extLst>
          </p:nvPr>
        </p:nvGraphicFramePr>
        <p:xfrm>
          <a:off x="1052640" y="3050759"/>
          <a:ext cx="6210292" cy="2921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16594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881DE-7872-F5CE-D8AF-CC516803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		RSSI karta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3A10D-633F-816F-826B-E090ED49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91" y="2090057"/>
            <a:ext cx="3745219" cy="3984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41D25-547D-F7C7-E235-2B35B09E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27" y="4093028"/>
            <a:ext cx="2035586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AD1902-0A47-4B49-64EA-42E38DB1A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127" y="2913919"/>
            <a:ext cx="2035586" cy="8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85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A4D3-8783-B5A5-8CCE-6D1A566B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	SINR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0752E-1526-5BF8-3A87-A45D3BCFA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SINR (Signal to interference plus noise ratio) račana se kao omjer korisnog primljenog signala i zbroj smetajućeg signala i šuma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06C37-BB07-F8F8-E365-13A7CA56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00" y="3107643"/>
            <a:ext cx="1522216" cy="642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F075E-123A-C02B-5AF8-425F94348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48" y="4425744"/>
            <a:ext cx="5893857" cy="750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52FD3C-D24A-E339-C724-1CCC48C0B478}"/>
              </a:ext>
            </a:extLst>
          </p:cNvPr>
          <p:cNvSpPr txBox="1"/>
          <p:nvPr/>
        </p:nvSpPr>
        <p:spPr>
          <a:xfrm>
            <a:off x="908598" y="461630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4G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A3FA20-AA0E-1092-7E33-641711529737}"/>
              </a:ext>
            </a:extLst>
          </p:cNvPr>
          <p:cNvSpPr txBox="1"/>
          <p:nvPr/>
        </p:nvSpPr>
        <p:spPr>
          <a:xfrm>
            <a:off x="919665" y="5499912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5G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E7CBCE-037F-5538-8FA5-272607A99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847" y="5430780"/>
            <a:ext cx="5893857" cy="6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1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EF85B-9D5A-406B-87FB-22966064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8B833-DBD9-B4CD-AD25-33A549265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47" r="34067" b="-1"/>
          <a:stretch/>
        </p:blipFill>
        <p:spPr>
          <a:xfrm>
            <a:off x="7426304" y="10"/>
            <a:ext cx="4765696" cy="6857990"/>
          </a:xfrm>
          <a:custGeom>
            <a:avLst/>
            <a:gdLst/>
            <a:ahLst/>
            <a:cxnLst/>
            <a:rect l="l" t="t" r="r" b="b"/>
            <a:pathLst>
              <a:path w="4765696" h="6858000">
                <a:moveTo>
                  <a:pt x="2068579" y="0"/>
                </a:moveTo>
                <a:lnTo>
                  <a:pt x="4765696" y="0"/>
                </a:lnTo>
                <a:lnTo>
                  <a:pt x="47656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8FB04-5667-9307-6AE8-C3FAAA477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5" r="11079"/>
          <a:stretch/>
        </p:blipFill>
        <p:spPr>
          <a:xfrm>
            <a:off x="2573336" y="10"/>
            <a:ext cx="6873151" cy="6857990"/>
          </a:xfrm>
          <a:custGeom>
            <a:avLst/>
            <a:gdLst/>
            <a:ahLst/>
            <a:cxnLst/>
            <a:rect l="l" t="t" r="r" b="b"/>
            <a:pathLst>
              <a:path w="6873151" h="6858000">
                <a:moveTo>
                  <a:pt x="2068579" y="0"/>
                </a:moveTo>
                <a:lnTo>
                  <a:pt x="6873151" y="0"/>
                </a:lnTo>
                <a:lnTo>
                  <a:pt x="480457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 descr="A green square with a white x on it&#10;&#10;Description automatically generated with low confidence">
            <a:extLst>
              <a:ext uri="{FF2B5EF4-FFF2-40B4-BE49-F238E27FC236}">
                <a16:creationId xmlns:a16="http://schemas.microsoft.com/office/drawing/2014/main" id="{DCDC345C-825A-319A-AC88-847008C54F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10" b="-2"/>
          <a:stretch/>
        </p:blipFill>
        <p:spPr>
          <a:xfrm>
            <a:off x="20" y="10"/>
            <a:ext cx="4600666" cy="6857990"/>
          </a:xfrm>
          <a:custGeom>
            <a:avLst/>
            <a:gdLst/>
            <a:ahLst/>
            <a:cxnLst/>
            <a:rect l="l" t="t" r="r" b="b"/>
            <a:pathLst>
              <a:path w="4600686" h="6858000">
                <a:moveTo>
                  <a:pt x="0" y="0"/>
                </a:moveTo>
                <a:lnTo>
                  <a:pt x="4600686" y="0"/>
                </a:lnTo>
                <a:lnTo>
                  <a:pt x="25321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Parallelogram 15">
            <a:extLst>
              <a:ext uri="{FF2B5EF4-FFF2-40B4-BE49-F238E27FC236}">
                <a16:creationId xmlns:a16="http://schemas.microsoft.com/office/drawing/2014/main" id="{02A301F0-F0D0-4DCE-BEED-E3DD0008C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2897" y="2910177"/>
            <a:ext cx="9382540" cy="2857569"/>
          </a:xfrm>
          <a:prstGeom prst="parallelogram">
            <a:avLst>
              <a:gd name="adj" fmla="val 31571"/>
            </a:avLst>
          </a:prstGeom>
          <a:solidFill>
            <a:schemeClr val="bg1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55321-DE14-A255-A0EF-D77B39A8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249" y="3339548"/>
            <a:ext cx="3360752" cy="1998826"/>
          </a:xfrm>
        </p:spPr>
        <p:txBody>
          <a:bodyPr anchor="ctr">
            <a:normAutofit/>
          </a:bodyPr>
          <a:lstStyle/>
          <a:p>
            <a:r>
              <a:rPr lang="hr-HR" sz="3200"/>
              <a:t>Podaci o mjerenju</a:t>
            </a:r>
            <a:endParaRPr lang="en-GB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C141-A45B-66AE-6E29-4B00DB84A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336" y="3339548"/>
            <a:ext cx="3946498" cy="199882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r-HR" sz="1500" dirty="0"/>
              <a:t>Izmjereni podaci su obrađeni i analizirani u programu Microsoft Excel</a:t>
            </a:r>
          </a:p>
          <a:p>
            <a:pPr>
              <a:lnSpc>
                <a:spcPct val="90000"/>
              </a:lnSpc>
            </a:pPr>
            <a:r>
              <a:rPr lang="hr-HR" sz="1500" dirty="0"/>
              <a:t>Mjerenje je provedeno u večernjim satima od 18:00h do 19:00h, na području Samobora</a:t>
            </a:r>
          </a:p>
          <a:p>
            <a:pPr>
              <a:lnSpc>
                <a:spcPct val="90000"/>
              </a:lnSpc>
            </a:pPr>
            <a:r>
              <a:rPr lang="hr-HR" sz="1500" dirty="0"/>
              <a:t>Vrijeme je bilo pretežno sunčano uz malu naoblaku</a:t>
            </a:r>
          </a:p>
          <a:p>
            <a:pPr>
              <a:lnSpc>
                <a:spcPct val="90000"/>
              </a:lnSpc>
            </a:pP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3744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F14D-975B-4B37-EB50-057B91E1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	SINR 4G graf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D117FF-8C7A-009A-DA6A-83B2A1F56B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6082A11-5F00-4E11-9DEC-0571C3CDF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638318"/>
              </p:ext>
            </p:extLst>
          </p:nvPr>
        </p:nvGraphicFramePr>
        <p:xfrm>
          <a:off x="1359017" y="2057400"/>
          <a:ext cx="7022983" cy="3881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636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1B0D-06CA-DA2F-B987-F2636721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hr-HR" dirty="0"/>
              <a:t>																		SINR 4G karta</a:t>
            </a:r>
            <a:endParaRPr lang="en-GB" dirty="0"/>
          </a:p>
        </p:txBody>
      </p:sp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2DB22C8D-DE53-1085-2C67-30442DCA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53" y="1749982"/>
            <a:ext cx="4331890" cy="4893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AE847F-326E-6F6E-C22D-3C9E686D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94" y="4348882"/>
            <a:ext cx="2810267" cy="1811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C7256D-5166-F1FD-349B-8D241341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2160588"/>
            <a:ext cx="2765961" cy="174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57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71B7-226E-AB39-6943-F1C03B1D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SINR 5G graf</a:t>
            </a:r>
            <a:endParaRPr lang="en-GB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138BDA7-D73E-434D-8EBE-DA0DA00204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125216"/>
              </p:ext>
            </p:extLst>
          </p:nvPr>
        </p:nvGraphicFramePr>
        <p:xfrm>
          <a:off x="867941" y="2057400"/>
          <a:ext cx="7921496" cy="4315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50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B50C-ABB0-A731-B56F-1EDD802D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hr-HR" dirty="0"/>
              <a:t>																	SINR 5G karta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2B2E8-BC13-CF99-ADD9-3CFB2A2A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10" y="1707502"/>
            <a:ext cx="4270918" cy="5008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D7DECE-6D5D-85EE-E430-4CD4C9A8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504" y="1707502"/>
            <a:ext cx="2883498" cy="18227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B5034F-0CB1-04EA-5D12-EC8BE0CF9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505" y="4114803"/>
            <a:ext cx="2883498" cy="162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47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0383-DA61-9987-3613-658E9A89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CQI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F08E1-631F-5D11-85B2-225D846C7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CQI (Channel Quality Indication) je parametar</a:t>
            </a:r>
            <a:r>
              <a:rPr lang="en-GB" dirty="0"/>
              <a:t> </a:t>
            </a:r>
            <a:r>
              <a:rPr lang="hr-HR" dirty="0"/>
              <a:t>koji</a:t>
            </a:r>
            <a:r>
              <a:rPr lang="en-GB" dirty="0"/>
              <a:t> se </a:t>
            </a:r>
            <a:r>
              <a:rPr lang="hr-HR" dirty="0"/>
              <a:t>ko</a:t>
            </a:r>
            <a:r>
              <a:rPr lang="en-GB" dirty="0"/>
              <a:t>r</a:t>
            </a:r>
            <a:r>
              <a:rPr lang="hr-HR" dirty="0"/>
              <a:t>isti </a:t>
            </a:r>
            <a:r>
              <a:rPr lang="en-GB" dirty="0"/>
              <a:t>za </a:t>
            </a:r>
            <a:r>
              <a:rPr lang="hr-HR" dirty="0"/>
              <a:t>procjenu kvalitete prijenosa podataka između mobilnog uređaja i bazne stanice</a:t>
            </a:r>
          </a:p>
          <a:p>
            <a:r>
              <a:rPr lang="hr-HR" dirty="0"/>
              <a:t>Raspon vrijednosti od 0 do 15</a:t>
            </a:r>
          </a:p>
          <a:p>
            <a:r>
              <a:rPr lang="hr-HR" dirty="0"/>
              <a:t>CQI se koristi kako bi se osigurala bolja kvaliteta usluge u bežičnoj mreži, omogućuje mobilnom uređaju da prilagodi svoju komunikacijsku brzinu i performanse prema uvjetima u mreži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CDE87-0A5B-E999-8E19-68A52495A253}"/>
              </a:ext>
            </a:extLst>
          </p:cNvPr>
          <p:cNvSpPr txBox="1"/>
          <p:nvPr/>
        </p:nvSpPr>
        <p:spPr>
          <a:xfrm>
            <a:off x="1229466" y="581202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5G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187AE-676E-C536-5FBF-08734D34ECCB}"/>
              </a:ext>
            </a:extLst>
          </p:cNvPr>
          <p:cNvSpPr txBox="1"/>
          <p:nvPr/>
        </p:nvSpPr>
        <p:spPr>
          <a:xfrm>
            <a:off x="1229466" y="4926701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4G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10864A-A88D-5561-755A-62BA29936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23" y="4786501"/>
            <a:ext cx="4996738" cy="649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4CECB-55ED-CD14-E7D6-057895975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23" y="5694197"/>
            <a:ext cx="5152512" cy="649730"/>
          </a:xfrm>
          <a:prstGeom prst="rect">
            <a:avLst/>
          </a:prstGeom>
        </p:spPr>
      </p:pic>
      <p:pic>
        <p:nvPicPr>
          <p:cNvPr id="14" name="Slika 4">
            <a:extLst>
              <a:ext uri="{FF2B5EF4-FFF2-40B4-BE49-F238E27FC236}">
                <a16:creationId xmlns:a16="http://schemas.microsoft.com/office/drawing/2014/main" id="{10E693C5-67A7-4260-9F62-176D33156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709" y="3901374"/>
            <a:ext cx="3734849" cy="27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41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5A1B3-CF17-B447-0BBE-E1F9C4B6C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r-HR" sz="3700" dirty="0"/>
              <a:t>												APPLICATION  THROUGHPUT</a:t>
            </a:r>
            <a:br>
              <a:rPr lang="hr-HR" sz="3700" dirty="0"/>
            </a:br>
            <a:r>
              <a:rPr lang="hr-HR" sz="3700" dirty="0"/>
              <a:t>(DOWNLINK)</a:t>
            </a:r>
            <a:endParaRPr lang="en-GB" sz="3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733FB8E0-E628-D3B3-001F-98ABCFD82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719237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542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D68F-616D-C7CE-A584-5DC7CFF0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APPLICATION THROUGHPUT 4G graf</a:t>
            </a:r>
            <a:endParaRPr lang="en-GB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7175A6-EC88-4A0C-A4D7-C22FE6C89D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05779"/>
              </p:ext>
            </p:extLst>
          </p:nvPr>
        </p:nvGraphicFramePr>
        <p:xfrm>
          <a:off x="834616" y="2158067"/>
          <a:ext cx="7238417" cy="432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1457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DE025-0747-4A8B-E16A-5A377A53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hr-HR" dirty="0"/>
              <a:t>														APPLICATION THROUGHPUT 4G karta</a:t>
            </a:r>
            <a:endParaRPr lang="en-GB" dirty="0"/>
          </a:p>
        </p:txBody>
      </p:sp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DBFFEDB9-200D-9682-88EB-9C5AB7A0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02" y="1789392"/>
            <a:ext cx="4317048" cy="4676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EA0E2-E22C-6FAF-86C9-D796C08E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299" y="2097303"/>
            <a:ext cx="2328623" cy="1532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0C231E-7060-355A-C077-5EBB163AE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98" y="4127753"/>
            <a:ext cx="2328623" cy="12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06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EF62-C1D4-B39A-2914-14764218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APPLICATION THROUGHPUT 5G graf</a:t>
            </a:r>
            <a:endParaRPr lang="en-GB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E28B5F-CCF8-4592-80D4-E6BA038F1C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5102089"/>
              </p:ext>
            </p:extLst>
          </p:nvPr>
        </p:nvGraphicFramePr>
        <p:xfrm>
          <a:off x="977867" y="2169366"/>
          <a:ext cx="7065121" cy="4408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5122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B45C-F3B3-53D4-6C1B-F2D96CE80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hr-HR" dirty="0"/>
              <a:t>																APPLICATION THROUGHPUT 5G karta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D3F16-7C1A-F33D-F8F2-BDCE8FEB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14" y="1791478"/>
            <a:ext cx="4169990" cy="4927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E3B93-EF67-B62B-62ED-E7CE941D3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67" y="4337131"/>
            <a:ext cx="2723970" cy="1438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72C17E-2887-D027-A466-1B0378C90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67" y="2237262"/>
            <a:ext cx="2583854" cy="17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7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3520-D14E-8C0F-E7F2-15F23A1E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sz="2500"/>
              <a:t>															Izvođenje mjerenja</a:t>
            </a:r>
            <a:endParaRPr lang="en-GB" sz="2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715E-03A0-2E47-52BB-F6F139025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hr-HR" dirty="0"/>
              <a:t>Mobilko Mrežić TVZić je andorid aplikacija koja omogućuje mjerenje i praćenje parametara</a:t>
            </a:r>
          </a:p>
          <a:p>
            <a:pPr marL="0" indent="0">
              <a:buNone/>
            </a:pPr>
            <a:r>
              <a:rPr lang="hr-HR" dirty="0"/>
              <a:t>     zračnog sučelja i kvalitete usluge                                                           </a:t>
            </a:r>
          </a:p>
          <a:p>
            <a:r>
              <a:rPr lang="hr-HR" dirty="0"/>
              <a:t>Za mjerenje je korišten mobilni </a:t>
            </a:r>
          </a:p>
          <a:p>
            <a:pPr marL="0" indent="0">
              <a:buNone/>
            </a:pPr>
            <a:r>
              <a:rPr lang="hr-HR" dirty="0"/>
              <a:t>     uređaj HUAWEI P40 Pro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163FD-80D5-28EC-C641-85B02EAC9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2" r="550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91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759A-60AF-5EF5-6D8A-6B80662B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RTT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69FD-B630-90CE-F243-1E5E88186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RTT (Round Trip Time) ili ping je vrijeme(ms) koje je potrebno da pošaljemo zahtjev i primimo odgovor od poslužitelja</a:t>
            </a:r>
          </a:p>
          <a:p>
            <a:r>
              <a:rPr lang="hr-HR" dirty="0"/>
              <a:t>Na RTT utječu udaljenost, prijenosni medij, razina prometa...</a:t>
            </a:r>
          </a:p>
          <a:p>
            <a:r>
              <a:rPr lang="hr-HR" sz="1800" dirty="0"/>
              <a:t>Bitan parametar za određivanje korisničkog iskustva</a:t>
            </a:r>
          </a:p>
          <a:p>
            <a:pPr lvl="1"/>
            <a:r>
              <a:rPr lang="hr-HR" dirty="0"/>
              <a:t>Manji ping znači bolje korisničko iskustvo</a:t>
            </a:r>
          </a:p>
          <a:p>
            <a:pPr marL="457200" lvl="1" indent="0">
              <a:buNone/>
            </a:pP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F819D-79CE-853F-482D-D9C1F4D5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70" y="4757125"/>
            <a:ext cx="4665912" cy="633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270689-CA06-CBE4-AEF8-CA2953AB146D}"/>
              </a:ext>
            </a:extLst>
          </p:cNvPr>
          <p:cNvSpPr txBox="1"/>
          <p:nvPr/>
        </p:nvSpPr>
        <p:spPr>
          <a:xfrm>
            <a:off x="1229466" y="4926701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4G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F77D6-E115-2AD3-5A27-72B073BEA0FB}"/>
              </a:ext>
            </a:extLst>
          </p:cNvPr>
          <p:cNvSpPr txBox="1"/>
          <p:nvPr/>
        </p:nvSpPr>
        <p:spPr>
          <a:xfrm>
            <a:off x="1229466" y="581202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5G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326BA9-DBBC-028F-40F8-4509FE2A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170" y="5711793"/>
            <a:ext cx="4581984" cy="5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55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75B8-3166-D549-BFC9-36152248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RTT 4G graf</a:t>
            </a:r>
            <a:endParaRPr lang="en-GB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C8D2394-D230-414B-8D79-4ECD918EA5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9488573"/>
              </p:ext>
            </p:extLst>
          </p:nvPr>
        </p:nvGraphicFramePr>
        <p:xfrm>
          <a:off x="1184988" y="2057400"/>
          <a:ext cx="7244637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8166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C924-132B-1BC5-4F49-8B90110C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hr-HR" dirty="0"/>
              <a:t>																	RTT 4G karta</a:t>
            </a:r>
            <a:endParaRPr lang="en-GB" dirty="0"/>
          </a:p>
        </p:txBody>
      </p:sp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FC87C76A-BD81-EF6F-C232-95D748CFF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52" y="1796566"/>
            <a:ext cx="4590017" cy="4632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C3B92-46D4-65C7-0E18-A520EDCF8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07" y="4311754"/>
            <a:ext cx="2300260" cy="1492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1ECB27-7052-6C0A-E4C4-6F6218CB4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272" y="2649376"/>
            <a:ext cx="2320962" cy="121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42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0458-C898-2A0D-7BC3-BB6E21C7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RTT 5G graf</a:t>
            </a:r>
            <a:endParaRPr lang="en-GB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2FD99AD-8B66-4FE2-8D30-EA57EC9FB3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0252496"/>
              </p:ext>
            </p:extLst>
          </p:nvPr>
        </p:nvGraphicFramePr>
        <p:xfrm>
          <a:off x="951723" y="2138264"/>
          <a:ext cx="7408506" cy="4110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9174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E3624-1AD4-E2C1-7D9F-C438EE9D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hr-HR" dirty="0"/>
              <a:t>																	RTT 5G karta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E3C47-6AD9-CEC7-301B-43F90F37D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89" y="1817472"/>
            <a:ext cx="3956323" cy="4566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9492A-11F2-A9A1-44F4-3D385F93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88" y="2289888"/>
            <a:ext cx="2775473" cy="14511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8A2621-7019-3DFD-8B28-2E5001073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088" y="4288525"/>
            <a:ext cx="2472800" cy="156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40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E0FD-1236-292B-0085-06D48AD9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USPOREDBA KORISNIČKOG ISKUSTVA 4G I 5G MREŽE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9B8A7-871C-C1A0-5062-2D12128A1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QuE (Quality of Experience) ili korisničko iskustvo temelji se na RTT-u(ping) i brzini prijenosa podataka(download speed)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C2005-1423-8F77-4128-E8A6C969A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34" y="3534793"/>
            <a:ext cx="9776996" cy="113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27CA-2114-C1F9-B065-069FC07E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hr-HR" dirty="0"/>
              <a:t>PACKET TECHNOLOGY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0F609-62EA-8F6C-68B8-B5142A345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30" y="1270000"/>
            <a:ext cx="6938387" cy="5374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48E1A-D090-1300-1F73-DFB64FA4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26" y="6114322"/>
            <a:ext cx="1419423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82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8873-6E1F-02B3-957A-C2B82DE1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Zaključak i zapažanja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5F2D3-D9BE-D964-A7CE-8609191B8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hr-H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hr-HR" sz="1800" b="0" i="0" u="none" strike="noStrike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Iz mjerenja možemo zaključiti da je uređaj bio spojen na 5G 62.7% vremena iako bi prema HT-ovoj stranici pokrivenost 5G mrežom trebala biti približna 100%</a:t>
            </a:r>
          </a:p>
          <a:p>
            <a:r>
              <a:rPr lang="hr-HR" dirty="0">
                <a:cs typeface="Calibri" panose="020F0502020204030204" pitchFamily="34" charset="0"/>
              </a:rPr>
              <a:t>Smatramo da kvaliteta 5G mreže na mjerenom području još uvijek nije na dovoljnoj visokoj razini da bi korisnici uočili neke ozbiljnije promjene u odnosu na postojeću 4G mrežu</a:t>
            </a:r>
          </a:p>
        </p:txBody>
      </p:sp>
    </p:spTree>
    <p:extLst>
      <p:ext uri="{BB962C8B-B14F-4D97-AF65-F5344CB8AC3E}">
        <p14:creationId xmlns:p14="http://schemas.microsoft.com/office/powerpoint/2010/main" val="667900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773A-A1F0-C01A-C6AD-17C9D079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03" y="2654511"/>
            <a:ext cx="8596668" cy="1320800"/>
          </a:xfrm>
        </p:spPr>
        <p:txBody>
          <a:bodyPr/>
          <a:lstStyle/>
          <a:p>
            <a:pPr algn="ctr"/>
            <a:r>
              <a:rPr lang="hr-HR" dirty="0"/>
              <a:t>HVALA NA PAŽNJI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052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8FE9E5-C9A3-C487-E14B-1A41718E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3" y="835015"/>
            <a:ext cx="4410720" cy="321582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																	</a:t>
            </a:r>
            <a:r>
              <a:rPr lang="en-US" sz="5400" dirty="0" err="1"/>
              <a:t>Ruta</a:t>
            </a:r>
            <a:r>
              <a:rPr lang="en-US" sz="5400" dirty="0"/>
              <a:t> </a:t>
            </a:r>
            <a:r>
              <a:rPr lang="en-US" sz="5400" dirty="0" err="1"/>
              <a:t>Mjerenja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31DF5-E123-6D79-5DFA-703794647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29" t="79143" r="986" b="4282"/>
          <a:stretch/>
        </p:blipFill>
        <p:spPr>
          <a:xfrm>
            <a:off x="535798" y="4722052"/>
            <a:ext cx="6807166" cy="1300933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E69F586-749B-EDBC-0632-DBBE8E4E5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21" t="23208" r="43132" b="28594"/>
          <a:stretch/>
        </p:blipFill>
        <p:spPr>
          <a:xfrm>
            <a:off x="7422093" y="756087"/>
            <a:ext cx="4163161" cy="53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5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5711-8BB1-9571-0AA3-B3B1C6E3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Pokrivenost 4G i 5G mreže u Samoboru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85B27-0D2C-9363-9A08-AF79B8ECB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72" y="1441254"/>
            <a:ext cx="9970624" cy="49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5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B7364-4170-A52B-3206-DD475A1C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pPr algn="ctr"/>
            <a:r>
              <a:rPr lang="hr-HR" dirty="0"/>
              <a:t>4G i 5G</a:t>
            </a:r>
            <a:endParaRPr lang="en-GB" dirty="0"/>
          </a:p>
        </p:txBody>
      </p:sp>
      <p:sp>
        <p:nvSpPr>
          <p:cNvPr id="38" name="Isosceles Triangle 26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39" name="Straight Connector 28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0569A-5DFD-DF5C-49CB-B32E15698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hr-HR" b="0" i="0" u="none" strike="noStrike" dirty="0">
                <a:effectLst/>
                <a:cs typeface="Calibri" panose="020F0502020204030204" pitchFamily="34" charset="0"/>
              </a:rPr>
              <a:t>4G je četvta generacija mobilne mreže koja nasljeđuje 3G</a:t>
            </a:r>
          </a:p>
          <a:p>
            <a:r>
              <a:rPr lang="hr-HR" b="0" i="0" u="none" strike="noStrike" dirty="0">
                <a:effectLst/>
                <a:cs typeface="Calibri" panose="020F0502020204030204" pitchFamily="34" charset="0"/>
              </a:rPr>
              <a:t>Bolja pokrivenost,veća brzina prijnosa podataka,niža latencija</a:t>
            </a:r>
            <a:endParaRPr lang="hr-HR" dirty="0">
              <a:cs typeface="Calibri" panose="020F0502020204030204" pitchFamily="34" charset="0"/>
            </a:endParaRPr>
          </a:p>
          <a:p>
            <a:r>
              <a:rPr lang="en-US" b="0" i="0" u="none" strike="noStrike" dirty="0">
                <a:effectLst/>
                <a:cs typeface="Calibri" panose="020F0502020204030204" pitchFamily="34" charset="0"/>
              </a:rPr>
              <a:t>4G </a:t>
            </a:r>
            <a:r>
              <a:rPr lang="hr-HR" b="0" i="0" u="none" strike="noStrike" dirty="0">
                <a:effectLst/>
                <a:cs typeface="Calibri" panose="020F0502020204030204" pitchFamily="34" charset="0"/>
              </a:rPr>
              <a:t>brzina prijenosa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poadataka</a:t>
            </a:r>
            <a:r>
              <a:rPr lang="en-US" b="1" i="0" u="none" strike="noStrike" dirty="0">
                <a:effectLst/>
                <a:cs typeface="Calibri" panose="020F0502020204030204" pitchFamily="34" charset="0"/>
              </a:rPr>
              <a:t>,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 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omogućava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iznimno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brzi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internet koji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može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ići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do 150Mbit/</a:t>
            </a:r>
            <a:r>
              <a:rPr lang="hr-HR" b="0" i="0" u="none" strike="noStrike" dirty="0">
                <a:effectLst/>
                <a:cs typeface="Calibri" panose="020F0502020204030204" pitchFamily="34" charset="0"/>
              </a:rPr>
              <a:t>s</a:t>
            </a:r>
            <a:r>
              <a:rPr lang="en-US" b="0" i="0" dirty="0">
                <a:effectLst/>
                <a:cs typeface="Calibri" panose="020F0502020204030204" pitchFamily="34" charset="0"/>
              </a:rPr>
              <a:t>​</a:t>
            </a:r>
          </a:p>
          <a:p>
            <a:endParaRPr lang="hr-HR" dirty="0">
              <a:cs typeface="Calibri" panose="020F0502020204030204" pitchFamily="34" charset="0"/>
            </a:endParaRPr>
          </a:p>
          <a:p>
            <a:r>
              <a:rPr lang="en-US" b="0" i="0" u="none" strike="noStrike" dirty="0">
                <a:effectLst/>
                <a:cs typeface="Calibri" panose="020F0502020204030204" pitchFamily="34" charset="0"/>
              </a:rPr>
              <a:t>5G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mreže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nude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veće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brzine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prijenosa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podataka</a:t>
            </a:r>
            <a:r>
              <a:rPr lang="hr-HR" b="0" i="0" u="none" strike="noStrike" dirty="0">
                <a:effectLst/>
                <a:cs typeface="Calibri" panose="020F0502020204030204" pitchFamily="34" charset="0"/>
              </a:rPr>
              <a:t>(Gbps)</a:t>
            </a:r>
            <a:r>
              <a:rPr lang="en-US" b="0" i="0" dirty="0">
                <a:effectLst/>
                <a:cs typeface="Calibri" panose="020F0502020204030204" pitchFamily="34" charset="0"/>
              </a:rPr>
              <a:t>​</a:t>
            </a:r>
          </a:p>
          <a:p>
            <a:r>
              <a:rPr lang="en-US" b="0" i="0" u="none" strike="noStrike" dirty="0">
                <a:effectLst/>
                <a:cs typeface="Calibri" panose="020F0502020204030204" pitchFamily="34" charset="0"/>
              </a:rPr>
              <a:t>5G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mreže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koriste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različite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tehnologije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,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uključujući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više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frekvencijskih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pojaseva</a:t>
            </a:r>
            <a:endParaRPr lang="hr-HR" b="0" i="0" u="none" strike="noStrike" dirty="0">
              <a:effectLst/>
              <a:cs typeface="Calibri" panose="020F0502020204030204" pitchFamily="34" charset="0"/>
            </a:endParaRPr>
          </a:p>
          <a:p>
            <a:r>
              <a:rPr lang="hr-HR" b="0" i="0" u="none" strike="noStrike" dirty="0">
                <a:effectLst/>
                <a:cs typeface="Calibri" panose="020F0502020204030204" pitchFamily="34" charset="0"/>
              </a:rPr>
              <a:t>Koriste više antenna za prijenos i primanje signala</a:t>
            </a:r>
            <a:r>
              <a:rPr lang="en-US" b="0" i="0" dirty="0">
                <a:effectLst/>
                <a:cs typeface="Calibri" panose="020F0502020204030204" pitchFamily="34" charset="0"/>
              </a:rPr>
              <a:t>​</a:t>
            </a:r>
          </a:p>
          <a:p>
            <a:r>
              <a:rPr lang="hr-HR" b="0" i="0" u="none" strike="noStrike" dirty="0">
                <a:effectLst/>
                <a:cs typeface="Calibri" panose="020F0502020204030204" pitchFamily="34" charset="0"/>
              </a:rPr>
              <a:t>Manja latencija,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podržavaju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veliku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gustoću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povezivanja</a:t>
            </a:r>
            <a:r>
              <a:rPr lang="en-US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effectLst/>
                <a:cs typeface="Calibri" panose="020F0502020204030204" pitchFamily="34" charset="0"/>
              </a:rPr>
              <a:t>uređaja</a:t>
            </a:r>
            <a:r>
              <a:rPr lang="en-US" b="0" i="0" dirty="0">
                <a:effectLst/>
                <a:cs typeface="Calibri" panose="020F0502020204030204" pitchFamily="34" charset="0"/>
              </a:rPr>
              <a:t>​</a:t>
            </a:r>
          </a:p>
          <a:p>
            <a:endParaRPr lang="en-GB" dirty="0"/>
          </a:p>
        </p:txBody>
      </p:sp>
      <p:sp>
        <p:nvSpPr>
          <p:cNvPr id="40" name="Isosceles Triangle 30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4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D795-682C-D81D-C215-F06B7EA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																	RSRP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E02DF-14C5-FA1E-FA67-CF391FA78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RSRP (</a:t>
            </a:r>
            <a:r>
              <a:rPr lang="en-GB" dirty="0"/>
              <a:t>Reference Signal Received Power</a:t>
            </a:r>
            <a:r>
              <a:rPr lang="hr-HR" dirty="0"/>
              <a:t>) je linearni </a:t>
            </a:r>
            <a:r>
              <a:rPr lang="en-GB" dirty="0"/>
              <a:t>pro</a:t>
            </a:r>
            <a:r>
              <a:rPr lang="hr-HR" dirty="0"/>
              <a:t>sjek</a:t>
            </a:r>
            <a:r>
              <a:rPr lang="en-GB" dirty="0"/>
              <a:t> </a:t>
            </a:r>
            <a:r>
              <a:rPr lang="hr-HR" dirty="0"/>
              <a:t>primljene referentne razine</a:t>
            </a:r>
            <a:r>
              <a:rPr lang="en-GB" dirty="0"/>
              <a:t> </a:t>
            </a:r>
            <a:r>
              <a:rPr lang="hr-HR" dirty="0"/>
              <a:t>signala</a:t>
            </a:r>
          </a:p>
          <a:p>
            <a:r>
              <a:rPr lang="hr-HR" dirty="0"/>
              <a:t>Na temelju RSRP-a korisnička oprema odlučuje hoće li se izvršiti prekapčanje (handover) na drugu čeliju</a:t>
            </a:r>
          </a:p>
          <a:p>
            <a:endParaRPr lang="hr-HR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07919-DD59-9080-B2D9-3292EB41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82" y="4352547"/>
            <a:ext cx="5473068" cy="68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0B6A2-C3D0-DF7C-F6E9-2A795678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82" y="5359767"/>
            <a:ext cx="5473068" cy="649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1CAAE-209B-45B0-E13A-3164233572D6}"/>
              </a:ext>
            </a:extLst>
          </p:cNvPr>
          <p:cNvSpPr txBox="1"/>
          <p:nvPr/>
        </p:nvSpPr>
        <p:spPr>
          <a:xfrm>
            <a:off x="919665" y="4508882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4G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48768-0CC7-C0AE-673C-D3C001F97736}"/>
              </a:ext>
            </a:extLst>
          </p:cNvPr>
          <p:cNvSpPr txBox="1"/>
          <p:nvPr/>
        </p:nvSpPr>
        <p:spPr>
          <a:xfrm>
            <a:off x="919665" y="5499912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5G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8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04EF-3F71-F930-944A-EB548E0F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hr-HR" dirty="0"/>
              <a:t>																	RSRP 4G graf</a:t>
            </a:r>
            <a:endParaRPr lang="en-GB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831D469-EAA3-4729-92B2-1F48C76D3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026877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9242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69A3-E1E2-88E7-EB88-44F9F109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hr-HR" dirty="0"/>
              <a:t>																	RSRP 4G karta</a:t>
            </a:r>
            <a:endParaRPr lang="en-GB" dirty="0"/>
          </a:p>
        </p:txBody>
      </p:sp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955E8653-0A45-75E8-AD5C-5B70D35F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1" y="1849849"/>
            <a:ext cx="4599992" cy="4805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4BECF-1F3D-A002-02EB-894698AE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28" y="4455184"/>
            <a:ext cx="2386826" cy="14215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A09866-A06D-7078-7281-51B062DBA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428" y="2482009"/>
            <a:ext cx="2317510" cy="14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462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548</TotalTime>
  <Words>1267</Words>
  <Application>Microsoft Office PowerPoint</Application>
  <PresentationFormat>Widescreen</PresentationFormat>
  <Paragraphs>130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Trebuchet MS</vt:lpstr>
      <vt:lpstr>Wingdings 3</vt:lpstr>
      <vt:lpstr>Facet</vt:lpstr>
      <vt:lpstr>Mjerenje 4G i 5G mreže na području Samobora</vt:lpstr>
      <vt:lpstr>Podaci o mjerenju</vt:lpstr>
      <vt:lpstr>               Izvođenje mjerenja</vt:lpstr>
      <vt:lpstr>                 Ruta Mjerenja</vt:lpstr>
      <vt:lpstr>Pokrivenost 4G i 5G mreže u Samoboru</vt:lpstr>
      <vt:lpstr>4G i 5G</vt:lpstr>
      <vt:lpstr>                 RSRP</vt:lpstr>
      <vt:lpstr>                 RSRP 4G graf</vt:lpstr>
      <vt:lpstr>                 RSRP 4G karta</vt:lpstr>
      <vt:lpstr>                 RSRP 5G graf</vt:lpstr>
      <vt:lpstr>                 RSRP 5G karta</vt:lpstr>
      <vt:lpstr>                 RSRQ</vt:lpstr>
      <vt:lpstr>                 RSRQ 4G graf</vt:lpstr>
      <vt:lpstr>                 RSRQ 4G karta</vt:lpstr>
      <vt:lpstr>                 RSRQ 5G graf</vt:lpstr>
      <vt:lpstr>                 RSRQ 5G karta</vt:lpstr>
      <vt:lpstr>                  RSSI</vt:lpstr>
      <vt:lpstr>                   RSSI karta</vt:lpstr>
      <vt:lpstr>                  SINR</vt:lpstr>
      <vt:lpstr>                  SINR 4G graf</vt:lpstr>
      <vt:lpstr>                  SINR 4G karta</vt:lpstr>
      <vt:lpstr>                 SINR 5G graf</vt:lpstr>
      <vt:lpstr>                 SINR 5G karta</vt:lpstr>
      <vt:lpstr>                 CQI</vt:lpstr>
      <vt:lpstr>            APPLICATION  THROUGHPUT (DOWNLINK)</vt:lpstr>
      <vt:lpstr>               APPLICATION THROUGHPUT 4G graf</vt:lpstr>
      <vt:lpstr>              APPLICATION THROUGHPUT 4G karta</vt:lpstr>
      <vt:lpstr>              APPLICATION THROUGHPUT 5G graf</vt:lpstr>
      <vt:lpstr>                APPLICATION THROUGHPUT 5G karta</vt:lpstr>
      <vt:lpstr>                 RTT</vt:lpstr>
      <vt:lpstr>                 RTT 4G graf</vt:lpstr>
      <vt:lpstr>                 RTT 4G karta</vt:lpstr>
      <vt:lpstr>                 RTT 5G graf</vt:lpstr>
      <vt:lpstr>                 RTT 5G karta</vt:lpstr>
      <vt:lpstr>USPOREDBA KORISNIČKOG ISKUSTVA 4G I 5G MREŽE</vt:lpstr>
      <vt:lpstr>PACKET TECHNOLOGY</vt:lpstr>
      <vt:lpstr>                Zaključak i zapažanja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Mjerenje 4G i 5G mreže na području Samoborske šetnice</dc:title>
  <dc:creator>Andreas Bervanakis (abervanak)</dc:creator>
  <cp:lastModifiedBy>Andreas Bervanakis (abervanak)</cp:lastModifiedBy>
  <cp:revision>30</cp:revision>
  <dcterms:created xsi:type="dcterms:W3CDTF">2023-04-29T14:57:24Z</dcterms:created>
  <dcterms:modified xsi:type="dcterms:W3CDTF">2024-03-07T11:00:03Z</dcterms:modified>
</cp:coreProperties>
</file>